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39"/>
    <p:restoredTop sz="94724"/>
  </p:normalViewPr>
  <p:slideViewPr>
    <p:cSldViewPr snapToGrid="0">
      <p:cViewPr varScale="1">
        <p:scale>
          <a:sx n="96" d="100"/>
          <a:sy n="96" d="100"/>
        </p:scale>
        <p:origin x="1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099E-470C-E6D3-6629-4633AD4E9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80F98-7A44-95C1-4579-76E7073E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A968-1B78-1D4E-B593-6027C38F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8558-E0DF-C8DB-5FEA-898E9B0A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59E0-8482-1AB3-4D87-E44705A5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7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BBF-4B22-223F-AF5A-7E81D45E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E3563-1030-C370-07A0-3A9BCB57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8613C-990E-14F2-8C3C-789BE6BF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93B09-7045-57D9-BA0A-95B0B0C3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C77A-3D2C-982B-870E-F1FFCDBD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8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3360F-B963-AF3C-6445-2D7A7D742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3AD43-B88C-6D26-0B64-8AAFC7748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DC671-4791-F95B-09CC-C3610A0D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84E2B-DBB8-774E-B5AB-EA5A6DD0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34C99-027C-6BF6-A959-35B8E53C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922F-144C-F594-1A5D-F3C47C14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2654-97C9-D456-603E-6D5A7166A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1B35B-139F-D880-10DE-15BAB974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EC61A-0F7E-2BF1-B157-25C1F62A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E14E-29B7-9D66-5AB2-A8412F99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1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8654-FFFA-8382-E1F8-AE59D4BF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75D7-0044-2A64-3EF0-3A7FCFF9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8F19-5737-5D00-61DB-8E3808B3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91A4-7AE9-CB84-C9C2-8C32693D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428F-B847-F746-4052-964E3962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4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9EA5-C5F0-CFA8-55C2-CAA7A8C0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0CEB-572E-2D13-36F8-A43EFBF55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636C2-80EC-9ABA-894A-02BB543A5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003EC-871A-3593-5796-CFD56B81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6596C-5FA9-67C6-2622-0ECAA103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1445C-B187-4041-5089-BE90336D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3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F9FB-2F5D-A2BC-4811-82F8700B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A3C9-0495-C1D7-6907-21782F47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CE75-5063-4D03-8124-A3D07A905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B4CD3-5459-71AC-9652-AD5FED086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16637-71FF-169B-065C-468F6A453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447D5-BCF8-2FE8-6C11-AC25FE01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DFA51-20E4-8DC5-51F0-3B47D06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04818-D97B-7729-3CFA-EA98C489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5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AB6C-C5B6-8FE1-078C-43AABE7D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9301B-09ED-DCF8-BAC2-6745351A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16C41-0DF1-EAC0-77FB-0A45F3E2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E1C02-B53F-5062-7106-A54B7F6F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D0981-C65D-BF7D-9398-3F198E30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7B8ED-FA51-4C83-FCBC-A6F5A5C9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A771C-7AD7-E9BC-7D03-67ECBD70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0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B560-F678-F122-BE75-B8D06888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3F85-651A-D044-4005-819B942F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3A8F8-996B-4748-7FBF-27A08421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A4CCC-92C8-A3A7-C74B-44C8FE5A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A0A9-E7D5-1161-50D6-DEC33AE7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D1BE4-189B-A680-9E5B-A1BBB9BF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85CB-40C0-27C1-35D9-67B5AC3C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D2609-7FDC-8ACB-C28E-7E2AC528B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E5DF3-1B22-AC28-63DD-824EC877A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A5C65-02E4-951A-044F-D3F20061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E86D-6375-2E3E-9AAF-3DE73D4F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2D8DE-B1B7-069A-1833-A0CEC0FA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7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9D0A8-045C-B797-A01E-5144B658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4845D-7B4A-2C01-2D74-9EEAA5E63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9F8F-33EC-47DF-2762-87EFE20E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3765-389B-2D70-7D2A-2BA2DF4C0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0FF6-1B19-6E18-188A-63062C7EF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640C-41EC-7D62-B148-2FE7019C6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Wheel Assembly Layout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3973B-F42D-466E-48AF-116650853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Project Velocity: Aurora Express</a:t>
            </a:r>
          </a:p>
        </p:txBody>
      </p:sp>
      <p:pic>
        <p:nvPicPr>
          <p:cNvPr id="4" name="Picture 2" descr="Siemens Logo and symbol, meaning, history, PNG, brand">
            <a:extLst>
              <a:ext uri="{FF2B5EF4-FFF2-40B4-BE49-F238E27FC236}">
                <a16:creationId xmlns:a16="http://schemas.microsoft.com/office/drawing/2014/main" id="{CE39136D-3507-8362-2A7A-5DC602ED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721330"/>
            <a:ext cx="4141760" cy="232974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464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9824F71-44C8-8E8F-632B-A0F4CB5315ED}"/>
              </a:ext>
            </a:extLst>
          </p:cNvPr>
          <p:cNvGrpSpPr/>
          <p:nvPr/>
        </p:nvGrpSpPr>
        <p:grpSpPr>
          <a:xfrm>
            <a:off x="846415" y="786923"/>
            <a:ext cx="10500403" cy="4885178"/>
            <a:chOff x="846415" y="786923"/>
            <a:chExt cx="10500403" cy="48851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8994A7-85C4-BA54-2F6B-12C9F10542CD}"/>
                </a:ext>
              </a:extLst>
            </p:cNvPr>
            <p:cNvSpPr/>
            <p:nvPr/>
          </p:nvSpPr>
          <p:spPr>
            <a:xfrm>
              <a:off x="892628" y="881154"/>
              <a:ext cx="10406743" cy="4691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6E7B52-1A74-2078-D64E-A6F564EDFED7}"/>
                </a:ext>
              </a:extLst>
            </p:cNvPr>
            <p:cNvSpPr/>
            <p:nvPr/>
          </p:nvSpPr>
          <p:spPr>
            <a:xfrm>
              <a:off x="11182916" y="5439188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9A85A9-06A6-D13D-AAD9-16798EAE54F5}"/>
                </a:ext>
              </a:extLst>
            </p:cNvPr>
            <p:cNvSpPr/>
            <p:nvPr/>
          </p:nvSpPr>
          <p:spPr>
            <a:xfrm>
              <a:off x="857915" y="5430793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CE06C0-1B6E-C1D2-8916-07D1EE2B57C7}"/>
                </a:ext>
              </a:extLst>
            </p:cNvPr>
            <p:cNvSpPr/>
            <p:nvPr/>
          </p:nvSpPr>
          <p:spPr>
            <a:xfrm>
              <a:off x="6014048" y="5439188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BBD365-E011-7F67-086E-CB968903C99B}"/>
                </a:ext>
              </a:extLst>
            </p:cNvPr>
            <p:cNvSpPr/>
            <p:nvPr/>
          </p:nvSpPr>
          <p:spPr>
            <a:xfrm>
              <a:off x="3412362" y="5439188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9FEF4F-6D8E-BF6A-D00F-3EA072ABC789}"/>
                </a:ext>
              </a:extLst>
            </p:cNvPr>
            <p:cNvSpPr/>
            <p:nvPr/>
          </p:nvSpPr>
          <p:spPr>
            <a:xfrm>
              <a:off x="8615734" y="5439188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5F7654-238E-C9B1-5CC7-E12685E64D38}"/>
                </a:ext>
              </a:extLst>
            </p:cNvPr>
            <p:cNvSpPr/>
            <p:nvPr/>
          </p:nvSpPr>
          <p:spPr>
            <a:xfrm>
              <a:off x="11171416" y="795318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CC45F0-E184-3D67-FDBA-895B9CBBC299}"/>
                </a:ext>
              </a:extLst>
            </p:cNvPr>
            <p:cNvSpPr/>
            <p:nvPr/>
          </p:nvSpPr>
          <p:spPr>
            <a:xfrm>
              <a:off x="846415" y="786923"/>
              <a:ext cx="1754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FAC4AF-228F-437E-7796-EE1D3568D01D}"/>
                </a:ext>
              </a:extLst>
            </p:cNvPr>
            <p:cNvSpPr/>
            <p:nvPr/>
          </p:nvSpPr>
          <p:spPr>
            <a:xfrm>
              <a:off x="6002548" y="795318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0848DD-5276-DD09-008B-4C6A64E72AEB}"/>
                </a:ext>
              </a:extLst>
            </p:cNvPr>
            <p:cNvSpPr/>
            <p:nvPr/>
          </p:nvSpPr>
          <p:spPr>
            <a:xfrm>
              <a:off x="3400862" y="795318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F0344B-9B7C-2B04-1F56-C25E0B20D3D9}"/>
                </a:ext>
              </a:extLst>
            </p:cNvPr>
            <p:cNvSpPr/>
            <p:nvPr/>
          </p:nvSpPr>
          <p:spPr>
            <a:xfrm>
              <a:off x="8604234" y="795318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AF5773E-8BB4-D231-6BF1-181E433569E5}"/>
              </a:ext>
            </a:extLst>
          </p:cNvPr>
          <p:cNvSpPr/>
          <p:nvPr/>
        </p:nvSpPr>
        <p:spPr>
          <a:xfrm>
            <a:off x="1242204" y="1190445"/>
            <a:ext cx="9713343" cy="408892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                                                                                  Work Area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A21BD3-1300-2E65-5BD4-1C59562C1FFD}"/>
              </a:ext>
            </a:extLst>
          </p:cNvPr>
          <p:cNvGrpSpPr/>
          <p:nvPr/>
        </p:nvGrpSpPr>
        <p:grpSpPr>
          <a:xfrm>
            <a:off x="2540279" y="818869"/>
            <a:ext cx="1275487" cy="4805356"/>
            <a:chOff x="6232383" y="818869"/>
            <a:chExt cx="1275487" cy="48053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966B3A-2AAE-475D-6368-FEDFB24F030F}"/>
                </a:ext>
              </a:extLst>
            </p:cNvPr>
            <p:cNvSpPr/>
            <p:nvPr/>
          </p:nvSpPr>
          <p:spPr>
            <a:xfrm>
              <a:off x="6488087" y="872197"/>
              <a:ext cx="163903" cy="46917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2F748F-A5B8-AA6E-4186-EA59D18CA893}"/>
                </a:ext>
              </a:extLst>
            </p:cNvPr>
            <p:cNvSpPr/>
            <p:nvPr/>
          </p:nvSpPr>
          <p:spPr>
            <a:xfrm>
              <a:off x="7110621" y="872196"/>
              <a:ext cx="163903" cy="46917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E6DACE-3601-E889-AE56-A4CC8641A9FF}"/>
                </a:ext>
              </a:extLst>
            </p:cNvPr>
            <p:cNvSpPr/>
            <p:nvPr/>
          </p:nvSpPr>
          <p:spPr>
            <a:xfrm rot="16200000">
              <a:off x="6804469" y="246993"/>
              <a:ext cx="131526" cy="1275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C58A4EB-5A2F-2EC6-DB56-7814ECED46A4}"/>
                </a:ext>
              </a:extLst>
            </p:cNvPr>
            <p:cNvSpPr/>
            <p:nvPr/>
          </p:nvSpPr>
          <p:spPr>
            <a:xfrm rot="16200000">
              <a:off x="6804259" y="4920823"/>
              <a:ext cx="131526" cy="1275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C25284-64BC-ED1E-1D2C-9FB0C78D4848}"/>
                </a:ext>
              </a:extLst>
            </p:cNvPr>
            <p:cNvSpPr/>
            <p:nvPr/>
          </p:nvSpPr>
          <p:spPr>
            <a:xfrm>
              <a:off x="6550112" y="3016449"/>
              <a:ext cx="652945" cy="403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Crane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47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D32253-565B-F5ED-510B-F7577EC6E983}"/>
              </a:ext>
            </a:extLst>
          </p:cNvPr>
          <p:cNvGrpSpPr/>
          <p:nvPr/>
        </p:nvGrpSpPr>
        <p:grpSpPr>
          <a:xfrm>
            <a:off x="846415" y="786923"/>
            <a:ext cx="10500403" cy="4885178"/>
            <a:chOff x="846415" y="786923"/>
            <a:chExt cx="10500403" cy="488517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824F71-44C8-8E8F-632B-A0F4CB5315ED}"/>
                </a:ext>
              </a:extLst>
            </p:cNvPr>
            <p:cNvGrpSpPr/>
            <p:nvPr/>
          </p:nvGrpSpPr>
          <p:grpSpPr>
            <a:xfrm>
              <a:off x="846415" y="786923"/>
              <a:ext cx="10500403" cy="4885178"/>
              <a:chOff x="846415" y="786923"/>
              <a:chExt cx="10500403" cy="48851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8994A7-85C4-BA54-2F6B-12C9F10542CD}"/>
                  </a:ext>
                </a:extLst>
              </p:cNvPr>
              <p:cNvSpPr/>
              <p:nvPr/>
            </p:nvSpPr>
            <p:spPr>
              <a:xfrm>
                <a:off x="892628" y="881154"/>
                <a:ext cx="10406743" cy="46917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6E7B52-1A74-2078-D64E-A6F564EDFED7}"/>
                  </a:ext>
                </a:extLst>
              </p:cNvPr>
              <p:cNvSpPr/>
              <p:nvPr/>
            </p:nvSpPr>
            <p:spPr>
              <a:xfrm>
                <a:off x="11182916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19A85A9-06A6-D13D-AAD9-16798EAE54F5}"/>
                  </a:ext>
                </a:extLst>
              </p:cNvPr>
              <p:cNvSpPr/>
              <p:nvPr/>
            </p:nvSpPr>
            <p:spPr>
              <a:xfrm>
                <a:off x="857915" y="5430793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CE06C0-1B6E-C1D2-8916-07D1EE2B57C7}"/>
                  </a:ext>
                </a:extLst>
              </p:cNvPr>
              <p:cNvSpPr/>
              <p:nvPr/>
            </p:nvSpPr>
            <p:spPr>
              <a:xfrm>
                <a:off x="6014048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BBD365-E011-7F67-086E-CB968903C99B}"/>
                  </a:ext>
                </a:extLst>
              </p:cNvPr>
              <p:cNvSpPr/>
              <p:nvPr/>
            </p:nvSpPr>
            <p:spPr>
              <a:xfrm>
                <a:off x="3412362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9FEF4F-6D8E-BF6A-D00F-3EA072ABC789}"/>
                  </a:ext>
                </a:extLst>
              </p:cNvPr>
              <p:cNvSpPr/>
              <p:nvPr/>
            </p:nvSpPr>
            <p:spPr>
              <a:xfrm>
                <a:off x="8615734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5F7654-238E-C9B1-5CC7-E12685E64D38}"/>
                  </a:ext>
                </a:extLst>
              </p:cNvPr>
              <p:cNvSpPr/>
              <p:nvPr/>
            </p:nvSpPr>
            <p:spPr>
              <a:xfrm>
                <a:off x="11171416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CC45F0-E184-3D67-FDBA-895B9CBBC299}"/>
                  </a:ext>
                </a:extLst>
              </p:cNvPr>
              <p:cNvSpPr/>
              <p:nvPr/>
            </p:nvSpPr>
            <p:spPr>
              <a:xfrm>
                <a:off x="846415" y="786923"/>
                <a:ext cx="1754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FAC4AF-228F-437E-7796-EE1D3568D01D}"/>
                  </a:ext>
                </a:extLst>
              </p:cNvPr>
              <p:cNvSpPr/>
              <p:nvPr/>
            </p:nvSpPr>
            <p:spPr>
              <a:xfrm>
                <a:off x="6002548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0848DD-5276-DD09-008B-4C6A64E72AEB}"/>
                  </a:ext>
                </a:extLst>
              </p:cNvPr>
              <p:cNvSpPr/>
              <p:nvPr/>
            </p:nvSpPr>
            <p:spPr>
              <a:xfrm>
                <a:off x="3400862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0344B-9B7C-2B04-1F56-C25E0B20D3D9}"/>
                  </a:ext>
                </a:extLst>
              </p:cNvPr>
              <p:cNvSpPr/>
              <p:nvPr/>
            </p:nvSpPr>
            <p:spPr>
              <a:xfrm>
                <a:off x="8604234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F5773E-8BB4-D231-6BF1-181E433569E5}"/>
                </a:ext>
              </a:extLst>
            </p:cNvPr>
            <p:cNvSpPr/>
            <p:nvPr/>
          </p:nvSpPr>
          <p:spPr>
            <a:xfrm>
              <a:off x="1242204" y="1190445"/>
              <a:ext cx="9713343" cy="4088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                                                                                 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0A61794-6854-6D30-48A0-D5EE95D1622B}"/>
              </a:ext>
            </a:extLst>
          </p:cNvPr>
          <p:cNvSpPr/>
          <p:nvPr/>
        </p:nvSpPr>
        <p:spPr>
          <a:xfrm>
            <a:off x="1245593" y="2139468"/>
            <a:ext cx="1810932" cy="219110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WHEEL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18A07-3A25-FCB7-5A0C-C89773EC976A}"/>
              </a:ext>
            </a:extLst>
          </p:cNvPr>
          <p:cNvSpPr/>
          <p:nvPr/>
        </p:nvSpPr>
        <p:spPr>
          <a:xfrm>
            <a:off x="3339040" y="150100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ASSEMBLY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3FDDD2-B965-38C3-16A4-1ABA5C26D29B}"/>
              </a:ext>
            </a:extLst>
          </p:cNvPr>
          <p:cNvSpPr/>
          <p:nvPr/>
        </p:nvSpPr>
        <p:spPr>
          <a:xfrm>
            <a:off x="8949087" y="1190444"/>
            <a:ext cx="1997319" cy="219110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E9521-6CAB-45D9-1E02-AC7120ECA3CB}"/>
              </a:ext>
            </a:extLst>
          </p:cNvPr>
          <p:cNvSpPr/>
          <p:nvPr/>
        </p:nvSpPr>
        <p:spPr>
          <a:xfrm>
            <a:off x="3339040" y="392034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ASSEMBLY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4B5392-BFDF-5F77-AEE9-CFF7B2F625C5}"/>
              </a:ext>
            </a:extLst>
          </p:cNvPr>
          <p:cNvSpPr/>
          <p:nvPr/>
        </p:nvSpPr>
        <p:spPr>
          <a:xfrm>
            <a:off x="5849462" y="392034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ASSEMBLY 4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A0E08A-0237-98B6-5252-B53420DBFF62}"/>
              </a:ext>
            </a:extLst>
          </p:cNvPr>
          <p:cNvGrpSpPr/>
          <p:nvPr/>
        </p:nvGrpSpPr>
        <p:grpSpPr>
          <a:xfrm>
            <a:off x="3339041" y="2948555"/>
            <a:ext cx="7607365" cy="1192356"/>
            <a:chOff x="3339041" y="2948555"/>
            <a:chExt cx="7607365" cy="1192356"/>
          </a:xfrm>
          <a:solidFill>
            <a:srgbClr val="FFFF00">
              <a:alpha val="29804"/>
            </a:srgb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6B02F5-2CB1-89D7-8132-55151808B045}"/>
                </a:ext>
              </a:extLst>
            </p:cNvPr>
            <p:cNvSpPr/>
            <p:nvPr/>
          </p:nvSpPr>
          <p:spPr>
            <a:xfrm>
              <a:off x="3339041" y="2948555"/>
              <a:ext cx="5033005" cy="599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D56C52-D9E7-B355-AD00-454339D86010}"/>
                </a:ext>
              </a:extLst>
            </p:cNvPr>
            <p:cNvSpPr/>
            <p:nvPr/>
          </p:nvSpPr>
          <p:spPr>
            <a:xfrm>
              <a:off x="7658001" y="3541375"/>
              <a:ext cx="3288405" cy="599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6BE5E9-BBDF-665D-C2A2-B9F6955AD063}"/>
              </a:ext>
            </a:extLst>
          </p:cNvPr>
          <p:cNvGrpSpPr/>
          <p:nvPr/>
        </p:nvGrpSpPr>
        <p:grpSpPr>
          <a:xfrm>
            <a:off x="2541248" y="812570"/>
            <a:ext cx="1275487" cy="4805356"/>
            <a:chOff x="6232383" y="818869"/>
            <a:chExt cx="1275487" cy="4805356"/>
          </a:xfrm>
          <a:solidFill>
            <a:srgbClr val="000000">
              <a:alpha val="50196"/>
            </a:srgb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3CEE53-C6E7-D521-5B1E-71F7110E6F36}"/>
                </a:ext>
              </a:extLst>
            </p:cNvPr>
            <p:cNvSpPr/>
            <p:nvPr/>
          </p:nvSpPr>
          <p:spPr>
            <a:xfrm>
              <a:off x="6488087" y="872197"/>
              <a:ext cx="163903" cy="469174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C30DE63-7C9C-E2E0-34CA-39CF342CE737}"/>
                </a:ext>
              </a:extLst>
            </p:cNvPr>
            <p:cNvSpPr/>
            <p:nvPr/>
          </p:nvSpPr>
          <p:spPr>
            <a:xfrm>
              <a:off x="7110621" y="872196"/>
              <a:ext cx="163903" cy="469174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95E45A-7AD6-4571-8181-2E271AEF2CDB}"/>
                </a:ext>
              </a:extLst>
            </p:cNvPr>
            <p:cNvSpPr/>
            <p:nvPr/>
          </p:nvSpPr>
          <p:spPr>
            <a:xfrm rot="16200000">
              <a:off x="6804469" y="246993"/>
              <a:ext cx="131526" cy="1275277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2A215CF-A6D5-88AE-1EC5-6B1E572B2EA5}"/>
                </a:ext>
              </a:extLst>
            </p:cNvPr>
            <p:cNvSpPr/>
            <p:nvPr/>
          </p:nvSpPr>
          <p:spPr>
            <a:xfrm rot="16200000">
              <a:off x="6804259" y="4920823"/>
              <a:ext cx="131526" cy="1275277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B271722-D2D0-22DA-C434-38528A845E6F}"/>
                </a:ext>
              </a:extLst>
            </p:cNvPr>
            <p:cNvSpPr/>
            <p:nvPr/>
          </p:nvSpPr>
          <p:spPr>
            <a:xfrm>
              <a:off x="6550112" y="3016449"/>
              <a:ext cx="652945" cy="403236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Crane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3291F-705C-D193-BAC7-596441DF9152}"/>
              </a:ext>
            </a:extLst>
          </p:cNvPr>
          <p:cNvSpPr/>
          <p:nvPr/>
        </p:nvSpPr>
        <p:spPr>
          <a:xfrm>
            <a:off x="5847069" y="1498004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ASSEMBLY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64C29B-F8BD-E025-0E3B-F3B9D1166637}"/>
              </a:ext>
            </a:extLst>
          </p:cNvPr>
          <p:cNvSpPr txBox="1"/>
          <p:nvPr/>
        </p:nvSpPr>
        <p:spPr>
          <a:xfrm>
            <a:off x="4436372" y="2079120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61:15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741598-68BA-2B66-07BE-DB4F1164FF1E}"/>
              </a:ext>
            </a:extLst>
          </p:cNvPr>
          <p:cNvSpPr txBox="1"/>
          <p:nvPr/>
        </p:nvSpPr>
        <p:spPr>
          <a:xfrm>
            <a:off x="4445513" y="2286153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62:35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F8028-33A1-F7EE-6B29-70B88D12FB5D}"/>
              </a:ext>
            </a:extLst>
          </p:cNvPr>
          <p:cNvSpPr txBox="1"/>
          <p:nvPr/>
        </p:nvSpPr>
        <p:spPr>
          <a:xfrm>
            <a:off x="6945983" y="2078295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62:25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82E26-D80A-5490-FE6A-9233F346E7AF}"/>
              </a:ext>
            </a:extLst>
          </p:cNvPr>
          <p:cNvSpPr txBox="1"/>
          <p:nvPr/>
        </p:nvSpPr>
        <p:spPr>
          <a:xfrm>
            <a:off x="6953234" y="2270087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61:47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C87F5A-F0C1-82F0-3291-4553F7E41976}"/>
              </a:ext>
            </a:extLst>
          </p:cNvPr>
          <p:cNvSpPr txBox="1"/>
          <p:nvPr/>
        </p:nvSpPr>
        <p:spPr>
          <a:xfrm>
            <a:off x="4436372" y="4492721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62:10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DAEA9-65DB-21E5-CACF-E0BB03074480}"/>
              </a:ext>
            </a:extLst>
          </p:cNvPr>
          <p:cNvSpPr txBox="1"/>
          <p:nvPr/>
        </p:nvSpPr>
        <p:spPr>
          <a:xfrm>
            <a:off x="4445513" y="4699754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62:43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67D8EA-5614-84FF-6E6A-99DFB499197C}"/>
              </a:ext>
            </a:extLst>
          </p:cNvPr>
          <p:cNvSpPr txBox="1"/>
          <p:nvPr/>
        </p:nvSpPr>
        <p:spPr>
          <a:xfrm>
            <a:off x="6969872" y="4468311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61:46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B6305-7396-E6EA-9621-40AC3E3CB18B}"/>
              </a:ext>
            </a:extLst>
          </p:cNvPr>
          <p:cNvSpPr txBox="1"/>
          <p:nvPr/>
        </p:nvSpPr>
        <p:spPr>
          <a:xfrm>
            <a:off x="6979013" y="4675344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62:52</a:t>
            </a:r>
          </a:p>
        </p:txBody>
      </p:sp>
      <p:pic>
        <p:nvPicPr>
          <p:cNvPr id="36" name="Graphic 35" descr="Stopwatch with solid fill">
            <a:extLst>
              <a:ext uri="{FF2B5EF4-FFF2-40B4-BE49-F238E27FC236}">
                <a16:creationId xmlns:a16="http://schemas.microsoft.com/office/drawing/2014/main" id="{7E6C1DFC-611D-243A-DC40-1D211D447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5833" y="4572597"/>
            <a:ext cx="363748" cy="363748"/>
          </a:xfrm>
          <a:prstGeom prst="rect">
            <a:avLst/>
          </a:prstGeom>
        </p:spPr>
      </p:pic>
      <p:pic>
        <p:nvPicPr>
          <p:cNvPr id="37" name="Graphic 36" descr="Stopwatch with solid fill">
            <a:extLst>
              <a:ext uri="{FF2B5EF4-FFF2-40B4-BE49-F238E27FC236}">
                <a16:creationId xmlns:a16="http://schemas.microsoft.com/office/drawing/2014/main" id="{90F40C5B-0A3A-1023-E0E9-9280BC3E5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5833" y="2157443"/>
            <a:ext cx="363748" cy="363748"/>
          </a:xfrm>
          <a:prstGeom prst="rect">
            <a:avLst/>
          </a:prstGeom>
        </p:spPr>
      </p:pic>
      <p:pic>
        <p:nvPicPr>
          <p:cNvPr id="39" name="Graphic 38" descr="Stopwatch with solid fill">
            <a:extLst>
              <a:ext uri="{FF2B5EF4-FFF2-40B4-BE49-F238E27FC236}">
                <a16:creationId xmlns:a16="http://schemas.microsoft.com/office/drawing/2014/main" id="{072D831C-5511-6BCC-BC41-04A45A866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642" y="2153123"/>
            <a:ext cx="363748" cy="363748"/>
          </a:xfrm>
          <a:prstGeom prst="rect">
            <a:avLst/>
          </a:prstGeom>
        </p:spPr>
      </p:pic>
      <p:pic>
        <p:nvPicPr>
          <p:cNvPr id="40" name="Graphic 39" descr="Stopwatch with solid fill">
            <a:extLst>
              <a:ext uri="{FF2B5EF4-FFF2-40B4-BE49-F238E27FC236}">
                <a16:creationId xmlns:a16="http://schemas.microsoft.com/office/drawing/2014/main" id="{4C8BB86D-E454-3B10-B8DF-76427D737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0327" y="4539006"/>
            <a:ext cx="363748" cy="36374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7D6606F-9F89-820B-0A93-E8B17AA0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937"/>
            <a:ext cx="10515600" cy="894332"/>
          </a:xfrm>
        </p:spPr>
        <p:txBody>
          <a:bodyPr/>
          <a:lstStyle/>
          <a:p>
            <a:r>
              <a:rPr lang="en-US" dirty="0"/>
              <a:t>Original Layout</a:t>
            </a:r>
          </a:p>
        </p:txBody>
      </p:sp>
    </p:spTree>
    <p:extLst>
      <p:ext uri="{BB962C8B-B14F-4D97-AF65-F5344CB8AC3E}">
        <p14:creationId xmlns:p14="http://schemas.microsoft.com/office/powerpoint/2010/main" val="193352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Wheel Assembly Layout Proposal</vt:lpstr>
      <vt:lpstr>PowerPoint Presentation</vt:lpstr>
      <vt:lpstr>Original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Wheel Assembly Layout Proposal</dc:title>
  <dc:creator>Garrett Chappell</dc:creator>
  <cp:lastModifiedBy>Kelsey Roberts</cp:lastModifiedBy>
  <cp:revision>2</cp:revision>
  <dcterms:created xsi:type="dcterms:W3CDTF">2024-04-03T01:40:44Z</dcterms:created>
  <dcterms:modified xsi:type="dcterms:W3CDTF">2024-04-05T16:32:21Z</dcterms:modified>
</cp:coreProperties>
</file>