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ABF9F-E086-C000-06F7-FA8687CDB3D9}" v="75" dt="2021-04-19T23:33:01.151"/>
    <p1510:client id="{6A658C7F-8640-E2B0-C2B9-6DFAFD093FF9}" v="16" dt="2021-04-20T01:04:10.146"/>
    <p1510:client id="{A65C1344-E074-095C-723C-75640A56BDF1}" v="3199" dt="2021-04-19T03:52:09.596"/>
    <p1510:client id="{A94ABF9F-50B6-C000-06F7-F7825938DFEC}" v="20" dt="2021-04-18T01:08:26.119"/>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gustine, Walter" userId="S::walter.augustine@snhu.edu::79ad1ab4-0b48-4c32-ac79-569d1ef53083" providerId="AD" clId="Web-{A65C1344-E074-095C-723C-75640A56BDF1}"/>
    <pc:docChg chg="modSld">
      <pc:chgData name="Augustine, Walter" userId="S::walter.augustine@snhu.edu::79ad1ab4-0b48-4c32-ac79-569d1ef53083" providerId="AD" clId="Web-{A65C1344-E074-095C-723C-75640A56BDF1}" dt="2021-04-19T03:52:09.596" v="1814" actId="20577"/>
      <pc:docMkLst>
        <pc:docMk/>
      </pc:docMkLst>
      <pc:sldChg chg="modSp">
        <pc:chgData name="Augustine, Walter" userId="S::walter.augustine@snhu.edu::79ad1ab4-0b48-4c32-ac79-569d1ef53083" providerId="AD" clId="Web-{A65C1344-E074-095C-723C-75640A56BDF1}" dt="2021-04-19T01:59:28.501" v="82" actId="20577"/>
        <pc:sldMkLst>
          <pc:docMk/>
          <pc:sldMk cId="0" sldId="257"/>
        </pc:sldMkLst>
        <pc:spChg chg="mod">
          <ac:chgData name="Augustine, Walter" userId="S::walter.augustine@snhu.edu::79ad1ab4-0b48-4c32-ac79-569d1ef53083" providerId="AD" clId="Web-{A65C1344-E074-095C-723C-75640A56BDF1}" dt="2021-04-19T01:59:28.501" v="82" actId="20577"/>
          <ac:spMkLst>
            <pc:docMk/>
            <pc:sldMk cId="0" sldId="257"/>
            <ac:spMk id="152" creationId="{00000000-0000-0000-0000-000000000000}"/>
          </ac:spMkLst>
        </pc:spChg>
        <pc:picChg chg="mod">
          <ac:chgData name="Augustine, Walter" userId="S::walter.augustine@snhu.edu::79ad1ab4-0b48-4c32-ac79-569d1ef53083" providerId="AD" clId="Web-{A65C1344-E074-095C-723C-75640A56BDF1}" dt="2021-04-19T01:56:43.965" v="47" actId="1076"/>
          <ac:picMkLst>
            <pc:docMk/>
            <pc:sldMk cId="0" sldId="257"/>
            <ac:picMk id="153" creationId="{00000000-0000-0000-0000-000000000000}"/>
          </ac:picMkLst>
        </pc:picChg>
      </pc:sldChg>
      <pc:sldChg chg="addSp delSp modSp">
        <pc:chgData name="Augustine, Walter" userId="S::walter.augustine@snhu.edu::79ad1ab4-0b48-4c32-ac79-569d1ef53083" providerId="AD" clId="Web-{A65C1344-E074-095C-723C-75640A56BDF1}" dt="2021-04-19T02:13:30.687" v="518" actId="1076"/>
        <pc:sldMkLst>
          <pc:docMk/>
          <pc:sldMk cId="0" sldId="258"/>
        </pc:sldMkLst>
        <pc:spChg chg="add del mod">
          <ac:chgData name="Augustine, Walter" userId="S::walter.augustine@snhu.edu::79ad1ab4-0b48-4c32-ac79-569d1ef53083" providerId="AD" clId="Web-{A65C1344-E074-095C-723C-75640A56BDF1}" dt="2021-04-19T02:00:28.706" v="84"/>
          <ac:spMkLst>
            <pc:docMk/>
            <pc:sldMk cId="0" sldId="258"/>
            <ac:spMk id="3" creationId="{EEC47880-13E5-4C72-A739-6910B873736C}"/>
          </ac:spMkLst>
        </pc:spChg>
        <pc:spChg chg="del">
          <ac:chgData name="Augustine, Walter" userId="S::walter.augustine@snhu.edu::79ad1ab4-0b48-4c32-ac79-569d1ef53083" providerId="AD" clId="Web-{A65C1344-E074-095C-723C-75640A56BDF1}" dt="2021-04-19T02:00:18.440" v="83"/>
          <ac:spMkLst>
            <pc:docMk/>
            <pc:sldMk cId="0" sldId="258"/>
            <ac:spMk id="160" creationId="{00000000-0000-0000-0000-000000000000}"/>
          </ac:spMkLst>
        </pc:spChg>
        <pc:graphicFrameChg chg="mod modGraphic">
          <ac:chgData name="Augustine, Walter" userId="S::walter.augustine@snhu.edu::79ad1ab4-0b48-4c32-ac79-569d1ef53083" providerId="AD" clId="Web-{A65C1344-E074-095C-723C-75640A56BDF1}" dt="2021-04-19T02:13:30.687" v="518" actId="1076"/>
          <ac:graphicFrameMkLst>
            <pc:docMk/>
            <pc:sldMk cId="0" sldId="258"/>
            <ac:graphicFrameMk id="161" creationId="{00000000-0000-0000-0000-000000000000}"/>
          </ac:graphicFrameMkLst>
        </pc:graphicFrameChg>
      </pc:sldChg>
      <pc:sldChg chg="addSp delSp modSp">
        <pc:chgData name="Augustine, Walter" userId="S::walter.augustine@snhu.edu::79ad1ab4-0b48-4c32-ac79-569d1ef53083" providerId="AD" clId="Web-{A65C1344-E074-095C-723C-75640A56BDF1}" dt="2021-04-19T02:18:34.164" v="732" actId="20577"/>
        <pc:sldMkLst>
          <pc:docMk/>
          <pc:sldMk cId="0" sldId="259"/>
        </pc:sldMkLst>
        <pc:spChg chg="mod">
          <ac:chgData name="Augustine, Walter" userId="S::walter.augustine@snhu.edu::79ad1ab4-0b48-4c32-ac79-569d1ef53083" providerId="AD" clId="Web-{A65C1344-E074-095C-723C-75640A56BDF1}" dt="2021-04-19T02:18:34.164" v="732" actId="20577"/>
          <ac:spMkLst>
            <pc:docMk/>
            <pc:sldMk cId="0" sldId="259"/>
            <ac:spMk id="168" creationId="{00000000-0000-0000-0000-000000000000}"/>
          </ac:spMkLst>
        </pc:spChg>
        <pc:graphicFrameChg chg="add del mod">
          <ac:chgData name="Augustine, Walter" userId="S::walter.augustine@snhu.edu::79ad1ab4-0b48-4c32-ac79-569d1ef53083" providerId="AD" clId="Web-{A65C1344-E074-095C-723C-75640A56BDF1}" dt="2021-04-19T02:08:44.272" v="295"/>
          <ac:graphicFrameMkLst>
            <pc:docMk/>
            <pc:sldMk cId="0" sldId="259"/>
            <ac:graphicFrameMk id="3" creationId="{B04E1A4D-F044-44D5-B49A-9707510F0DA0}"/>
          </ac:graphicFrameMkLst>
        </pc:graphicFrameChg>
      </pc:sldChg>
      <pc:sldChg chg="addSp delSp modSp">
        <pc:chgData name="Augustine, Walter" userId="S::walter.augustine@snhu.edu::79ad1ab4-0b48-4c32-ac79-569d1ef53083" providerId="AD" clId="Web-{A65C1344-E074-095C-723C-75640A56BDF1}" dt="2021-04-19T02:25:47.848" v="804" actId="20577"/>
        <pc:sldMkLst>
          <pc:docMk/>
          <pc:sldMk cId="0" sldId="260"/>
        </pc:sldMkLst>
        <pc:spChg chg="mod">
          <ac:chgData name="Augustine, Walter" userId="S::walter.augustine@snhu.edu::79ad1ab4-0b48-4c32-ac79-569d1ef53083" providerId="AD" clId="Web-{A65C1344-E074-095C-723C-75640A56BDF1}" dt="2021-04-19T02:25:47.848" v="804" actId="20577"/>
          <ac:spMkLst>
            <pc:docMk/>
            <pc:sldMk cId="0" sldId="260"/>
            <ac:spMk id="175" creationId="{00000000-0000-0000-0000-000000000000}"/>
          </ac:spMkLst>
        </pc:spChg>
        <pc:graphicFrameChg chg="add del mod">
          <ac:chgData name="Augustine, Walter" userId="S::walter.augustine@snhu.edu::79ad1ab4-0b48-4c32-ac79-569d1ef53083" providerId="AD" clId="Web-{A65C1344-E074-095C-723C-75640A56BDF1}" dt="2021-04-19T02:25:07.738" v="799"/>
          <ac:graphicFrameMkLst>
            <pc:docMk/>
            <pc:sldMk cId="0" sldId="260"/>
            <ac:graphicFrameMk id="3" creationId="{BD2070DB-B2BF-4712-9D9D-BC256483473C}"/>
          </ac:graphicFrameMkLst>
        </pc:graphicFrameChg>
        <pc:graphicFrameChg chg="add del mod">
          <ac:chgData name="Augustine, Walter" userId="S::walter.augustine@snhu.edu::79ad1ab4-0b48-4c32-ac79-569d1ef53083" providerId="AD" clId="Web-{A65C1344-E074-095C-723C-75640A56BDF1}" dt="2021-04-19T02:25:13.691" v="801"/>
          <ac:graphicFrameMkLst>
            <pc:docMk/>
            <pc:sldMk cId="0" sldId="260"/>
            <ac:graphicFrameMk id="5" creationId="{5FE0377F-771E-4194-BC7F-1441C790952D}"/>
          </ac:graphicFrameMkLst>
        </pc:graphicFrameChg>
      </pc:sldChg>
      <pc:sldChg chg="modSp">
        <pc:chgData name="Augustine, Walter" userId="S::walter.augustine@snhu.edu::79ad1ab4-0b48-4c32-ac79-569d1ef53083" providerId="AD" clId="Web-{A65C1344-E074-095C-723C-75640A56BDF1}" dt="2021-04-19T02:46:55.697" v="1022" actId="20577"/>
        <pc:sldMkLst>
          <pc:docMk/>
          <pc:sldMk cId="0" sldId="261"/>
        </pc:sldMkLst>
        <pc:spChg chg="mod">
          <ac:chgData name="Augustine, Walter" userId="S::walter.augustine@snhu.edu::79ad1ab4-0b48-4c32-ac79-569d1ef53083" providerId="AD" clId="Web-{A65C1344-E074-095C-723C-75640A56BDF1}" dt="2021-04-19T02:46:55.697" v="1022" actId="20577"/>
          <ac:spMkLst>
            <pc:docMk/>
            <pc:sldMk cId="0" sldId="261"/>
            <ac:spMk id="182" creationId="{00000000-0000-0000-0000-000000000000}"/>
          </ac:spMkLst>
        </pc:spChg>
      </pc:sldChg>
      <pc:sldChg chg="modSp">
        <pc:chgData name="Augustine, Walter" userId="S::walter.augustine@snhu.edu::79ad1ab4-0b48-4c32-ac79-569d1ef53083" providerId="AD" clId="Web-{A65C1344-E074-095C-723C-75640A56BDF1}" dt="2021-04-19T02:55:29.462" v="1214" actId="20577"/>
        <pc:sldMkLst>
          <pc:docMk/>
          <pc:sldMk cId="0" sldId="262"/>
        </pc:sldMkLst>
        <pc:spChg chg="mod">
          <ac:chgData name="Augustine, Walter" userId="S::walter.augustine@snhu.edu::79ad1ab4-0b48-4c32-ac79-569d1ef53083" providerId="AD" clId="Web-{A65C1344-E074-095C-723C-75640A56BDF1}" dt="2021-04-19T02:55:29.462" v="1214" actId="20577"/>
          <ac:spMkLst>
            <pc:docMk/>
            <pc:sldMk cId="0" sldId="262"/>
            <ac:spMk id="189" creationId="{00000000-0000-0000-0000-000000000000}"/>
          </ac:spMkLst>
        </pc:spChg>
      </pc:sldChg>
      <pc:sldChg chg="addSp delSp modSp">
        <pc:chgData name="Augustine, Walter" userId="S::walter.augustine@snhu.edu::79ad1ab4-0b48-4c32-ac79-569d1ef53083" providerId="AD" clId="Web-{A65C1344-E074-095C-723C-75640A56BDF1}" dt="2021-04-19T03:12:02.682" v="1294" actId="20577"/>
        <pc:sldMkLst>
          <pc:docMk/>
          <pc:sldMk cId="0" sldId="263"/>
        </pc:sldMkLst>
        <pc:spChg chg="add mod">
          <ac:chgData name="Augustine, Walter" userId="S::walter.augustine@snhu.edu::79ad1ab4-0b48-4c32-ac79-569d1ef53083" providerId="AD" clId="Web-{A65C1344-E074-095C-723C-75640A56BDF1}" dt="2021-04-19T03:12:02.682" v="1294" actId="20577"/>
          <ac:spMkLst>
            <pc:docMk/>
            <pc:sldMk cId="0" sldId="263"/>
            <ac:spMk id="3" creationId="{C85FD38F-131D-4824-B9C4-4189EA74CCDF}"/>
          </ac:spMkLst>
        </pc:spChg>
        <pc:spChg chg="del">
          <ac:chgData name="Augustine, Walter" userId="S::walter.augustine@snhu.edu::79ad1ab4-0b48-4c32-ac79-569d1ef53083" providerId="AD" clId="Web-{A65C1344-E074-095C-723C-75640A56BDF1}" dt="2021-04-19T03:07:51.347" v="1215"/>
          <ac:spMkLst>
            <pc:docMk/>
            <pc:sldMk cId="0" sldId="263"/>
            <ac:spMk id="196" creationId="{00000000-0000-0000-0000-000000000000}"/>
          </ac:spMkLst>
        </pc:spChg>
        <pc:picChg chg="add mod">
          <ac:chgData name="Augustine, Walter" userId="S::walter.augustine@snhu.edu::79ad1ab4-0b48-4c32-ac79-569d1ef53083" providerId="AD" clId="Web-{A65C1344-E074-095C-723C-75640A56BDF1}" dt="2021-04-19T03:09:21.881" v="1219" actId="1076"/>
          <ac:picMkLst>
            <pc:docMk/>
            <pc:sldMk cId="0" sldId="263"/>
            <ac:picMk id="4" creationId="{3950CD27-2C2D-424A-94C5-0143A37067FD}"/>
          </ac:picMkLst>
        </pc:picChg>
      </pc:sldChg>
      <pc:sldChg chg="addSp delSp modSp">
        <pc:chgData name="Augustine, Walter" userId="S::walter.augustine@snhu.edu::79ad1ab4-0b48-4c32-ac79-569d1ef53083" providerId="AD" clId="Web-{A65C1344-E074-095C-723C-75640A56BDF1}" dt="2021-04-19T03:13:26.611" v="1304" actId="14100"/>
        <pc:sldMkLst>
          <pc:docMk/>
          <pc:sldMk cId="0" sldId="264"/>
        </pc:sldMkLst>
        <pc:spChg chg="add del mod">
          <ac:chgData name="Augustine, Walter" userId="S::walter.augustine@snhu.edu::79ad1ab4-0b48-4c32-ac79-569d1ef53083" providerId="AD" clId="Web-{A65C1344-E074-095C-723C-75640A56BDF1}" dt="2021-04-19T03:13:24.189" v="1303"/>
          <ac:spMkLst>
            <pc:docMk/>
            <pc:sldMk cId="0" sldId="264"/>
            <ac:spMk id="2" creationId="{E4C9AE9C-3CB0-439E-9FA4-E01BD3EB6FDD}"/>
          </ac:spMkLst>
        </pc:spChg>
        <pc:spChg chg="add del">
          <ac:chgData name="Augustine, Walter" userId="S::walter.augustine@snhu.edu::79ad1ab4-0b48-4c32-ac79-569d1ef53083" providerId="AD" clId="Web-{A65C1344-E074-095C-723C-75640A56BDF1}" dt="2021-04-19T03:12:32.589" v="1298"/>
          <ac:spMkLst>
            <pc:docMk/>
            <pc:sldMk cId="0" sldId="264"/>
            <ac:spMk id="3" creationId="{EFCC52E7-0195-48E6-B446-34915BBF836F}"/>
          </ac:spMkLst>
        </pc:spChg>
        <pc:picChg chg="mod">
          <ac:chgData name="Augustine, Walter" userId="S::walter.augustine@snhu.edu::79ad1ab4-0b48-4c32-ac79-569d1ef53083" providerId="AD" clId="Web-{A65C1344-E074-095C-723C-75640A56BDF1}" dt="2021-04-19T03:13:26.611" v="1304" actId="14100"/>
          <ac:picMkLst>
            <pc:docMk/>
            <pc:sldMk cId="0" sldId="264"/>
            <ac:picMk id="203" creationId="{00000000-0000-0000-0000-000000000000}"/>
          </ac:picMkLst>
        </pc:picChg>
      </pc:sldChg>
      <pc:sldChg chg="modSp">
        <pc:chgData name="Augustine, Walter" userId="S::walter.augustine@snhu.edu::79ad1ab4-0b48-4c32-ac79-569d1ef53083" providerId="AD" clId="Web-{A65C1344-E074-095C-723C-75640A56BDF1}" dt="2021-04-19T03:20:59.046" v="1447" actId="20577"/>
        <pc:sldMkLst>
          <pc:docMk/>
          <pc:sldMk cId="0" sldId="265"/>
        </pc:sldMkLst>
        <pc:spChg chg="mod">
          <ac:chgData name="Augustine, Walter" userId="S::walter.augustine@snhu.edu::79ad1ab4-0b48-4c32-ac79-569d1ef53083" providerId="AD" clId="Web-{A65C1344-E074-095C-723C-75640A56BDF1}" dt="2021-04-19T03:20:59.046" v="1447" actId="20577"/>
          <ac:spMkLst>
            <pc:docMk/>
            <pc:sldMk cId="0" sldId="265"/>
            <ac:spMk id="210" creationId="{00000000-0000-0000-0000-000000000000}"/>
          </ac:spMkLst>
        </pc:spChg>
      </pc:sldChg>
      <pc:sldChg chg="modSp">
        <pc:chgData name="Augustine, Walter" userId="S::walter.augustine@snhu.edu::79ad1ab4-0b48-4c32-ac79-569d1ef53083" providerId="AD" clId="Web-{A65C1344-E074-095C-723C-75640A56BDF1}" dt="2021-04-19T03:29:21.168" v="1603" actId="20577"/>
        <pc:sldMkLst>
          <pc:docMk/>
          <pc:sldMk cId="0" sldId="266"/>
        </pc:sldMkLst>
        <pc:spChg chg="mod">
          <ac:chgData name="Augustine, Walter" userId="S::walter.augustine@snhu.edu::79ad1ab4-0b48-4c32-ac79-569d1ef53083" providerId="AD" clId="Web-{A65C1344-E074-095C-723C-75640A56BDF1}" dt="2021-04-19T03:29:21.168" v="1603" actId="20577"/>
          <ac:spMkLst>
            <pc:docMk/>
            <pc:sldMk cId="0" sldId="266"/>
            <ac:spMk id="217" creationId="{00000000-0000-0000-0000-000000000000}"/>
          </ac:spMkLst>
        </pc:spChg>
      </pc:sldChg>
      <pc:sldChg chg="modSp">
        <pc:chgData name="Augustine, Walter" userId="S::walter.augustine@snhu.edu::79ad1ab4-0b48-4c32-ac79-569d1ef53083" providerId="AD" clId="Web-{A65C1344-E074-095C-723C-75640A56BDF1}" dt="2021-04-19T03:34:50.085" v="1722" actId="20577"/>
        <pc:sldMkLst>
          <pc:docMk/>
          <pc:sldMk cId="0" sldId="267"/>
        </pc:sldMkLst>
        <pc:spChg chg="mod">
          <ac:chgData name="Augustine, Walter" userId="S::walter.augustine@snhu.edu::79ad1ab4-0b48-4c32-ac79-569d1ef53083" providerId="AD" clId="Web-{A65C1344-E074-095C-723C-75640A56BDF1}" dt="2021-04-19T03:34:50.085" v="1722" actId="20577"/>
          <ac:spMkLst>
            <pc:docMk/>
            <pc:sldMk cId="0" sldId="267"/>
            <ac:spMk id="224" creationId="{00000000-0000-0000-0000-000000000000}"/>
          </ac:spMkLst>
        </pc:spChg>
      </pc:sldChg>
      <pc:sldChg chg="modSp">
        <pc:chgData name="Augustine, Walter" userId="S::walter.augustine@snhu.edu::79ad1ab4-0b48-4c32-ac79-569d1ef53083" providerId="AD" clId="Web-{A65C1344-E074-095C-723C-75640A56BDF1}" dt="2021-04-19T03:52:09.596" v="1814" actId="20577"/>
        <pc:sldMkLst>
          <pc:docMk/>
          <pc:sldMk cId="0" sldId="268"/>
        </pc:sldMkLst>
        <pc:spChg chg="mod">
          <ac:chgData name="Augustine, Walter" userId="S::walter.augustine@snhu.edu::79ad1ab4-0b48-4c32-ac79-569d1ef53083" providerId="AD" clId="Web-{A65C1344-E074-095C-723C-75640A56BDF1}" dt="2021-04-19T03:52:09.596" v="1814" actId="20577"/>
          <ac:spMkLst>
            <pc:docMk/>
            <pc:sldMk cId="0" sldId="268"/>
            <ac:spMk id="231" creationId="{00000000-0000-0000-0000-000000000000}"/>
          </ac:spMkLst>
        </pc:spChg>
      </pc:sldChg>
      <pc:sldChg chg="modSp">
        <pc:chgData name="Augustine, Walter" userId="S::walter.augustine@snhu.edu::79ad1ab4-0b48-4c32-ac79-569d1ef53083" providerId="AD" clId="Web-{A65C1344-E074-095C-723C-75640A56BDF1}" dt="2021-04-19T02:49:05.387" v="1030" actId="20577"/>
        <pc:sldMkLst>
          <pc:docMk/>
          <pc:sldMk cId="0" sldId="269"/>
        </pc:sldMkLst>
        <pc:spChg chg="mod">
          <ac:chgData name="Augustine, Walter" userId="S::walter.augustine@snhu.edu::79ad1ab4-0b48-4c32-ac79-569d1ef53083" providerId="AD" clId="Web-{A65C1344-E074-095C-723C-75640A56BDF1}" dt="2021-04-19T02:49:05.387" v="1030" actId="20577"/>
          <ac:spMkLst>
            <pc:docMk/>
            <pc:sldMk cId="0" sldId="269"/>
            <ac:spMk id="238" creationId="{00000000-0000-0000-0000-000000000000}"/>
          </ac:spMkLst>
        </pc:spChg>
      </pc:sldChg>
    </pc:docChg>
  </pc:docChgLst>
  <pc:docChgLst>
    <pc:chgData name="Augustine, Walter" userId="S::walter.augustine@snhu.edu::79ad1ab4-0b48-4c32-ac79-569d1ef53083" providerId="AD" clId="Web-{A94ABF9F-50B6-C000-06F7-F7825938DFEC}"/>
    <pc:docChg chg="modSld">
      <pc:chgData name="Augustine, Walter" userId="S::walter.augustine@snhu.edu::79ad1ab4-0b48-4c32-ac79-569d1ef53083" providerId="AD" clId="Web-{A94ABF9F-50B6-C000-06F7-F7825938DFEC}" dt="2021-04-18T01:08:23.009" v="8" actId="20577"/>
      <pc:docMkLst>
        <pc:docMk/>
      </pc:docMkLst>
      <pc:sldChg chg="modSp">
        <pc:chgData name="Augustine, Walter" userId="S::walter.augustine@snhu.edu::79ad1ab4-0b48-4c32-ac79-569d1ef53083" providerId="AD" clId="Web-{A94ABF9F-50B6-C000-06F7-F7825938DFEC}" dt="2021-04-18T01:08:23.009" v="8" actId="20577"/>
        <pc:sldMkLst>
          <pc:docMk/>
          <pc:sldMk cId="0" sldId="256"/>
        </pc:sldMkLst>
        <pc:spChg chg="mod">
          <ac:chgData name="Augustine, Walter" userId="S::walter.augustine@snhu.edu::79ad1ab4-0b48-4c32-ac79-569d1ef53083" providerId="AD" clId="Web-{A94ABF9F-50B6-C000-06F7-F7825938DFEC}" dt="2021-04-18T01:08:23.009" v="8" actId="20577"/>
          <ac:spMkLst>
            <pc:docMk/>
            <pc:sldMk cId="0" sldId="256"/>
            <ac:spMk id="145" creationId="{00000000-0000-0000-0000-000000000000}"/>
          </ac:spMkLst>
        </pc:spChg>
      </pc:sldChg>
    </pc:docChg>
  </pc:docChgLst>
  <pc:docChgLst>
    <pc:chgData name="Augustine, Walter" userId="S::walter.augustine@snhu.edu::79ad1ab4-0b48-4c32-ac79-569d1ef53083" providerId="AD" clId="Web-{18EABF9F-E086-C000-06F7-FA8687CDB3D9}"/>
    <pc:docChg chg="modSld">
      <pc:chgData name="Augustine, Walter" userId="S::walter.augustine@snhu.edu::79ad1ab4-0b48-4c32-ac79-569d1ef53083" providerId="AD" clId="Web-{18EABF9F-E086-C000-06F7-FA8687CDB3D9}" dt="2021-04-19T23:33:01.151" v="35" actId="20577"/>
      <pc:docMkLst>
        <pc:docMk/>
      </pc:docMkLst>
      <pc:sldChg chg="modSp">
        <pc:chgData name="Augustine, Walter" userId="S::walter.augustine@snhu.edu::79ad1ab4-0b48-4c32-ac79-569d1ef53083" providerId="AD" clId="Web-{18EABF9F-E086-C000-06F7-FA8687CDB3D9}" dt="2021-04-19T23:33:01.151" v="35" actId="20577"/>
        <pc:sldMkLst>
          <pc:docMk/>
          <pc:sldMk cId="0" sldId="267"/>
        </pc:sldMkLst>
        <pc:spChg chg="mod">
          <ac:chgData name="Augustine, Walter" userId="S::walter.augustine@snhu.edu::79ad1ab4-0b48-4c32-ac79-569d1ef53083" providerId="AD" clId="Web-{18EABF9F-E086-C000-06F7-FA8687CDB3D9}" dt="2021-04-19T23:33:01.151" v="35" actId="20577"/>
          <ac:spMkLst>
            <pc:docMk/>
            <pc:sldMk cId="0" sldId="267"/>
            <ac:spMk id="224" creationId="{00000000-0000-0000-0000-000000000000}"/>
          </ac:spMkLst>
        </pc:spChg>
      </pc:sldChg>
    </pc:docChg>
  </pc:docChgLst>
  <pc:docChgLst>
    <pc:chgData name="Augustine, Walter" userId="S::walter.augustine@snhu.edu::79ad1ab4-0b48-4c32-ac79-569d1ef53083" providerId="AD" clId="Web-{6A658C7F-8640-E2B0-C2B9-6DFAFD093FF9}"/>
    <pc:docChg chg="modSld">
      <pc:chgData name="Augustine, Walter" userId="S::walter.augustine@snhu.edu::79ad1ab4-0b48-4c32-ac79-569d1ef53083" providerId="AD" clId="Web-{6A658C7F-8640-E2B0-C2B9-6DFAFD093FF9}" dt="2021-04-20T00:59:22.218" v="6" actId="20577"/>
      <pc:docMkLst>
        <pc:docMk/>
      </pc:docMkLst>
      <pc:sldChg chg="modSp">
        <pc:chgData name="Augustine, Walter" userId="S::walter.augustine@snhu.edu::79ad1ab4-0b48-4c32-ac79-569d1ef53083" providerId="AD" clId="Web-{6A658C7F-8640-E2B0-C2B9-6DFAFD093FF9}" dt="2021-04-20T00:32:40.609" v="2" actId="20577"/>
        <pc:sldMkLst>
          <pc:docMk/>
          <pc:sldMk cId="0" sldId="262"/>
        </pc:sldMkLst>
        <pc:spChg chg="mod">
          <ac:chgData name="Augustine, Walter" userId="S::walter.augustine@snhu.edu::79ad1ab4-0b48-4c32-ac79-569d1ef53083" providerId="AD" clId="Web-{6A658C7F-8640-E2B0-C2B9-6DFAFD093FF9}" dt="2021-04-20T00:32:40.609" v="2" actId="20577"/>
          <ac:spMkLst>
            <pc:docMk/>
            <pc:sldMk cId="0" sldId="262"/>
            <ac:spMk id="189" creationId="{00000000-0000-0000-0000-000000000000}"/>
          </ac:spMkLst>
        </pc:spChg>
      </pc:sldChg>
      <pc:sldChg chg="modSp">
        <pc:chgData name="Augustine, Walter" userId="S::walter.augustine@snhu.edu::79ad1ab4-0b48-4c32-ac79-569d1ef53083" providerId="AD" clId="Web-{6A658C7F-8640-E2B0-C2B9-6DFAFD093FF9}" dt="2021-04-20T00:59:22.218" v="6" actId="20577"/>
        <pc:sldMkLst>
          <pc:docMk/>
          <pc:sldMk cId="0" sldId="265"/>
        </pc:sldMkLst>
        <pc:spChg chg="mod">
          <ac:chgData name="Augustine, Walter" userId="S::walter.augustine@snhu.edu::79ad1ab4-0b48-4c32-ac79-569d1ef53083" providerId="AD" clId="Web-{6A658C7F-8640-E2B0-C2B9-6DFAFD093FF9}" dt="2021-04-20T00:59:22.218" v="6" actId="20577"/>
          <ac:spMkLst>
            <pc:docMk/>
            <pc:sldMk cId="0" sldId="265"/>
            <ac:spMk id="2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ww.globalknowledge.com/us-en/resources/resource-library/articles/how-to-protect-data-in-flight/" TargetMode="External"/><Relationship Id="rId5" Type="http://schemas.openxmlformats.org/officeDocument/2006/relationships/hyperlink" Target="https://security.stackexchange.com/questions/182398/whats-a-practical-example-of-encryption-in-use-or-in-process" TargetMode="External"/><Relationship Id="rId4" Type="http://schemas.openxmlformats.org/officeDocument/2006/relationships/hyperlink" Target="https://nordlocker.com/blog/data-at-rest-in-use-in-transit/"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Walter Augustine</a:t>
            </a:r>
            <a:endParaRPr dirty="0"/>
          </a:p>
          <a:p>
            <a:pPr marL="0" lvl="0" indent="0" algn="l" rtl="0">
              <a:lnSpc>
                <a:spcPct val="70000"/>
              </a:lnSpc>
              <a:spcBef>
                <a:spcPts val="1000"/>
              </a:spcBef>
              <a:spcAft>
                <a:spcPts val="0"/>
              </a:spcAft>
              <a:buSzPts val="1850"/>
              <a:buNone/>
            </a:pPr>
            <a:endParaRPr i="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buSzPts val="2000"/>
            </a:pPr>
            <a:r>
              <a:rPr lang="en-US" err="1"/>
              <a:t>DevSecOps</a:t>
            </a:r>
            <a:r>
              <a:rPr lang="en-US" dirty="0"/>
              <a:t> makes sure that security is a first-class citizen and that the </a:t>
            </a:r>
            <a:r>
              <a:rPr lang="en-US"/>
              <a:t>automated checks for principles are operating properly</a:t>
            </a:r>
          </a:p>
          <a:p>
            <a:pPr marL="685800" lvl="1" indent="-228600">
              <a:buSzPts val="2000"/>
            </a:pPr>
            <a:r>
              <a:rPr lang="en-US" dirty="0"/>
              <a:t>Automatically searches for vulnerabilities in existing and new code</a:t>
            </a:r>
          </a:p>
          <a:p>
            <a:pPr marL="685800" lvl="1" indent="-228600">
              <a:buSzPts val="2000"/>
            </a:pPr>
            <a:r>
              <a:rPr lang="en-US" dirty="0"/>
              <a:t>CPP Check, SonarQube, and other static analysis tools are run alongside the verification/test stage</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Risks</a:t>
            </a:r>
            <a:endParaRPr lang="en-US"/>
          </a:p>
          <a:p>
            <a:pPr marL="685800" lvl="1" indent="-228600">
              <a:spcBef>
                <a:spcPts val="0"/>
              </a:spcBef>
              <a:buSzPts val="2000"/>
            </a:pPr>
            <a:r>
              <a:rPr lang="en-US" dirty="0"/>
              <a:t>Different</a:t>
            </a:r>
            <a:r>
              <a:rPr lang="en-US" sz="2000" dirty="0"/>
              <a:t> standards will be followed across the organization, or not at all</a:t>
            </a:r>
            <a:endParaRPr lang="en-US" sz="1800" dirty="0"/>
          </a:p>
          <a:p>
            <a:pPr marL="685800" lvl="1" indent="-228600">
              <a:spcBef>
                <a:spcPts val="0"/>
              </a:spcBef>
              <a:buSzPts val="2000"/>
            </a:pPr>
            <a:r>
              <a:rPr lang="en-US" sz="1800" dirty="0"/>
              <a:t>Leaves some areas of the company vulnerable to attack</a:t>
            </a:r>
          </a:p>
          <a:p>
            <a:pPr marL="685800" lvl="1" indent="-228600">
              <a:spcBef>
                <a:spcPts val="0"/>
              </a:spcBef>
              <a:buSzPts val="2000"/>
            </a:pPr>
            <a:r>
              <a:rPr lang="en-US" sz="1800" dirty="0"/>
              <a:t>Once attacker finds a way in, the entire company is at risk</a:t>
            </a:r>
          </a:p>
          <a:p>
            <a:pPr marL="228600" indent="-228600">
              <a:spcBef>
                <a:spcPts val="0"/>
              </a:spcBef>
              <a:buSzPts val="2000"/>
            </a:pPr>
            <a:r>
              <a:rPr lang="en-US" sz="2000" dirty="0"/>
              <a:t>Benefits</a:t>
            </a:r>
          </a:p>
          <a:p>
            <a:pPr marL="685800" lvl="1" indent="-228600">
              <a:spcBef>
                <a:spcPts val="0"/>
              </a:spcBef>
              <a:buSzPts val="2000"/>
            </a:pPr>
            <a:r>
              <a:rPr lang="en-US" sz="1800" dirty="0"/>
              <a:t>A single policy instead of multiple</a:t>
            </a:r>
          </a:p>
          <a:p>
            <a:pPr marL="685800" lvl="1" indent="-228600">
              <a:spcBef>
                <a:spcPts val="0"/>
              </a:spcBef>
              <a:buSzPts val="2000"/>
            </a:pPr>
            <a:r>
              <a:rPr lang="en-US" sz="1800" dirty="0"/>
              <a:t>Easier to maintain, simpler to understand</a:t>
            </a:r>
          </a:p>
          <a:p>
            <a:pPr marL="685800" lvl="1" indent="-228600">
              <a:spcBef>
                <a:spcPts val="0"/>
              </a:spcBef>
              <a:buSzPts val="2000"/>
            </a:pPr>
            <a:r>
              <a:rPr lang="en-US" sz="1800" dirty="0"/>
              <a:t>Keeps company safer and more aware of security threats</a:t>
            </a:r>
          </a:p>
          <a:p>
            <a:pPr marL="685800" lvl="1" indent="-228600">
              <a:spcBef>
                <a:spcPts val="0"/>
              </a:spcBef>
              <a:buSzPts val="2000"/>
            </a:pPr>
            <a:endParaRPr lang="en-US" sz="18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spcBef>
                <a:spcPts val="0"/>
              </a:spcBef>
            </a:pPr>
            <a:r>
              <a:rPr lang="en-US" dirty="0"/>
              <a:t>Physical security</a:t>
            </a:r>
          </a:p>
          <a:p>
            <a:pPr marL="1600200" lvl="3" indent="-228600">
              <a:spcBef>
                <a:spcPts val="0"/>
              </a:spcBef>
            </a:pPr>
            <a:r>
              <a:rPr lang="en-US" dirty="0"/>
              <a:t>Policy does not cover best practices for handling, storing physical hardware, access of staff to the office where computers are located, etc.</a:t>
            </a:r>
          </a:p>
          <a:p>
            <a:pPr marL="1143000" lvl="2" indent="-228600">
              <a:spcBef>
                <a:spcPts val="0"/>
              </a:spcBef>
            </a:pPr>
            <a:r>
              <a:rPr lang="en-US" dirty="0"/>
              <a:t>Other languages</a:t>
            </a:r>
          </a:p>
          <a:p>
            <a:pPr marL="1600200" lvl="3" indent="-228600">
              <a:spcBef>
                <a:spcPts val="0"/>
              </a:spcBef>
            </a:pPr>
            <a:r>
              <a:rPr lang="en-US" dirty="0"/>
              <a:t>Policy only covers C++</a:t>
            </a:r>
          </a:p>
          <a:p>
            <a:pPr marL="1600200" lvl="3" indent="-228600">
              <a:spcBef>
                <a:spcPts val="0"/>
              </a:spcBef>
            </a:pPr>
            <a:r>
              <a:rPr lang="en-US" dirty="0"/>
              <a:t>Standards should eventually cover all programming languages used at Green Pace</a:t>
            </a:r>
          </a:p>
          <a:p>
            <a:pPr marL="2057400" lvl="4" indent="-228600">
              <a:spcBef>
                <a:spcPts val="0"/>
              </a:spcBef>
            </a:pPr>
            <a:r>
              <a:rPr lang="en-US" dirty="0"/>
              <a:t>C, Java, Python, JavaScript, etc.</a:t>
            </a:r>
          </a:p>
          <a:p>
            <a:pPr marL="1143000" lvl="2" indent="-228600">
              <a:spcBef>
                <a:spcPts val="0"/>
              </a:spcBef>
            </a:pPr>
            <a:r>
              <a:rPr lang="en-US" dirty="0"/>
              <a:t>Policy should be reviewed every year and updated if necessary to reflect changing conditions or new knowledge</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Defense in depth</a:t>
            </a:r>
          </a:p>
          <a:p>
            <a:pPr marL="685800" lvl="1" indent="-228600">
              <a:spcBef>
                <a:spcPts val="0"/>
              </a:spcBef>
              <a:buSzPts val="2200"/>
            </a:pPr>
            <a:r>
              <a:rPr lang="en-US" dirty="0"/>
              <a:t>Multiple layers in every area</a:t>
            </a:r>
          </a:p>
          <a:p>
            <a:pPr marL="228600" indent="-228600">
              <a:spcBef>
                <a:spcPts val="0"/>
              </a:spcBef>
              <a:buSzPts val="2200"/>
            </a:pPr>
            <a:r>
              <a:rPr lang="en-US" dirty="0"/>
              <a:t>Automation</a:t>
            </a:r>
          </a:p>
          <a:p>
            <a:pPr marL="685800" lvl="1" indent="-228600">
              <a:spcBef>
                <a:spcPts val="0"/>
              </a:spcBef>
              <a:buSzPts val="2200"/>
            </a:pPr>
            <a:r>
              <a:rPr lang="en-US" dirty="0"/>
              <a:t>Code vulnerability checks</a:t>
            </a:r>
          </a:p>
          <a:p>
            <a:pPr marL="685800" lvl="1" indent="-228600">
              <a:spcBef>
                <a:spcPts val="0"/>
              </a:spcBef>
              <a:buSzPts val="2200"/>
            </a:pPr>
            <a:r>
              <a:rPr lang="en-US" dirty="0"/>
              <a:t>Network scanning</a:t>
            </a:r>
          </a:p>
          <a:p>
            <a:pPr marL="228600" indent="-228600">
              <a:spcBef>
                <a:spcPts val="0"/>
              </a:spcBef>
              <a:buSzPts val="2200"/>
            </a:pPr>
            <a:r>
              <a:rPr lang="en-US" dirty="0"/>
              <a:t>Coding standards</a:t>
            </a:r>
          </a:p>
          <a:p>
            <a:pPr marL="685800" lvl="1" indent="-228600">
              <a:spcBef>
                <a:spcPts val="0"/>
              </a:spcBef>
              <a:buSzPts val="2200"/>
            </a:pPr>
            <a:r>
              <a:rPr lang="en-US" dirty="0"/>
              <a:t>Unit tests</a:t>
            </a:r>
          </a:p>
          <a:p>
            <a:pPr marL="228600" indent="-228600">
              <a:spcBef>
                <a:spcPts val="0"/>
              </a:spcBef>
              <a:buSzPts val="2200"/>
            </a:pPr>
            <a:r>
              <a:rPr lang="en-US" dirty="0"/>
              <a:t>Yearly review and training for developers</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hlinkClick r:id="rId4"/>
              </a:rPr>
              <a:t>https://nordlocker.com/blog/data-at-rest-in-use-in-transit/</a:t>
            </a:r>
            <a:endParaRPr lang="en-US"/>
          </a:p>
          <a:p>
            <a:pPr marL="228600" indent="-228600">
              <a:spcBef>
                <a:spcPts val="0"/>
              </a:spcBef>
              <a:buSzPts val="2200"/>
            </a:pPr>
            <a:r>
              <a:rPr lang="en-US" dirty="0">
                <a:hlinkClick r:id="rId5"/>
              </a:rPr>
              <a:t>https://security.stackexchange.com/questions/182398/whats-a-practical-example-of-encryption-in-use-or-in-process</a:t>
            </a:r>
          </a:p>
          <a:p>
            <a:pPr marL="228600" indent="-228600">
              <a:spcBef>
                <a:spcPts val="0"/>
              </a:spcBef>
              <a:buSzPts val="2200"/>
            </a:pPr>
            <a:r>
              <a:rPr lang="en-US" dirty="0">
                <a:hlinkClick r:id="rId6"/>
              </a:rPr>
              <a:t>https://www.globalknowledge.com/us-en/resources/resource-library/articles/how-to-protect-data-in-flight/</a:t>
            </a:r>
          </a:p>
          <a:p>
            <a:pPr marL="228600" indent="-228600">
              <a:spcBef>
                <a:spcPts val="0"/>
              </a:spcBef>
              <a:buSzPts val="2200"/>
            </a:pPr>
            <a:endParaRPr lang="en-US"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The security policy was created to provide a consistent implementation standard of security principles that will be applied to all developed applications. The policy is comprehensive and covers every layer of the organization from top to bottom.</a:t>
            </a:r>
          </a:p>
          <a:p>
            <a:pPr marL="0" lvl="0" indent="0" algn="l" rtl="0">
              <a:lnSpc>
                <a:spcPct val="90000"/>
              </a:lnSpc>
              <a:spcBef>
                <a:spcPts val="1000"/>
              </a:spcBef>
              <a:spcAft>
                <a:spcPts val="0"/>
              </a:spcAft>
              <a:buClr>
                <a:schemeClr val="lt1"/>
              </a:buClr>
              <a:buSzPts val="2200"/>
              <a:buNone/>
            </a:pPr>
            <a:endParaRPr/>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528800" y="3558602"/>
            <a:ext cx="5134741" cy="2504365"/>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p:cNvGraphicFramePr/>
          <p:nvPr>
            <p:extLst>
              <p:ext uri="{D42A27DB-BD31-4B8C-83A1-F6EECF244321}">
                <p14:modId xmlns:p14="http://schemas.microsoft.com/office/powerpoint/2010/main" val="1644122796"/>
              </p:ext>
            </p:extLst>
          </p:nvPr>
        </p:nvGraphicFramePr>
        <p:xfrm>
          <a:off x="1859567" y="1968383"/>
          <a:ext cx="7517150" cy="4262703"/>
        </p:xfrm>
        <a:graphic>
          <a:graphicData uri="http://schemas.openxmlformats.org/drawingml/2006/table">
            <a:tbl>
              <a:tblPr>
                <a:noFill/>
                <a:tableStyleId>{802198C4-3087-4945-87E3-76CBB3509B7E}</a:tableStyleId>
              </a:tblPr>
              <a:tblGrid>
                <a:gridCol w="3866808">
                  <a:extLst>
                    <a:ext uri="{9D8B030D-6E8A-4147-A177-3AD203B41FA5}">
                      <a16:colId xmlns:a16="http://schemas.microsoft.com/office/drawing/2014/main" val="20000"/>
                    </a:ext>
                  </a:extLst>
                </a:gridCol>
                <a:gridCol w="3650342">
                  <a:extLst>
                    <a:ext uri="{9D8B030D-6E8A-4147-A177-3AD203B41FA5}">
                      <a16:colId xmlns:a16="http://schemas.microsoft.com/office/drawing/2014/main" val="20001"/>
                    </a:ext>
                  </a:extLst>
                </a:gridCol>
              </a:tblGrid>
              <a:tr h="2421276">
                <a:tc>
                  <a:txBody>
                    <a:bodyPr/>
                    <a:lstStyle/>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Likely</a:t>
                      </a:r>
                      <a:endParaRPr sz="1800" u="none" strike="noStrike" cap="none"/>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STD-002-CPP</a:t>
                      </a:r>
                    </a:p>
                    <a:p>
                      <a:pPr marL="0" marR="0" lvl="0" indent="0" algn="ctr">
                        <a:lnSpc>
                          <a:spcPct val="100000"/>
                        </a:lnSpc>
                        <a:spcBef>
                          <a:spcPts val="0"/>
                        </a:spcBef>
                        <a:spcAft>
                          <a:spcPts val="0"/>
                        </a:spcAft>
                        <a:buNone/>
                      </a:pPr>
                      <a:r>
                        <a:rPr lang="en-US" sz="1800" b="0" i="0" u="none" strike="noStrike" cap="none" noProof="0" dirty="0">
                          <a:solidFill>
                            <a:srgbClr val="FFD966"/>
                          </a:solidFill>
                          <a:latin typeface="Arial"/>
                        </a:rPr>
                        <a:t>STD-003-CPP</a:t>
                      </a:r>
                    </a:p>
                    <a:p>
                      <a:pPr marL="0" marR="0" lvl="0" indent="0" algn="ctr">
                        <a:lnSpc>
                          <a:spcPct val="100000"/>
                        </a:lnSpc>
                        <a:spcBef>
                          <a:spcPts val="0"/>
                        </a:spcBef>
                        <a:spcAft>
                          <a:spcPts val="0"/>
                        </a:spcAft>
                        <a:buNone/>
                      </a:pPr>
                      <a:r>
                        <a:rPr lang="en-US" sz="1800" b="0" i="0" u="none" strike="noStrike" cap="none" noProof="0" dirty="0">
                          <a:solidFill>
                            <a:srgbClr val="FFD966"/>
                          </a:solidFill>
                        </a:rPr>
                        <a:t>STD-004-CPP</a:t>
                      </a:r>
                    </a:p>
                    <a:p>
                      <a:pPr marL="0" marR="0" lvl="0" indent="0" algn="ctr">
                        <a:lnSpc>
                          <a:spcPct val="100000"/>
                        </a:lnSpc>
                        <a:spcBef>
                          <a:spcPts val="0"/>
                        </a:spcBef>
                        <a:spcAft>
                          <a:spcPts val="0"/>
                        </a:spcAft>
                        <a:buNone/>
                      </a:pPr>
                      <a:r>
                        <a:rPr lang="en-US" sz="1800" b="0" i="0" u="none" strike="noStrike" cap="none" noProof="0" dirty="0">
                          <a:solidFill>
                            <a:srgbClr val="FFD966"/>
                          </a:solidFill>
                          <a:latin typeface="Arial"/>
                        </a:rPr>
                        <a:t>STD-005-CPP</a:t>
                      </a:r>
                    </a:p>
                    <a:p>
                      <a:pPr marL="0" marR="0" lvl="0" indent="0" algn="ctr">
                        <a:lnSpc>
                          <a:spcPct val="100000"/>
                        </a:lnSpc>
                        <a:spcBef>
                          <a:spcPts val="0"/>
                        </a:spcBef>
                        <a:spcAft>
                          <a:spcPts val="0"/>
                        </a:spcAft>
                        <a:buNone/>
                      </a:pPr>
                      <a:r>
                        <a:rPr lang="en-US" sz="1800" b="0" i="0" u="none" strike="noStrike" cap="none" noProof="0" dirty="0">
                          <a:solidFill>
                            <a:srgbClr val="FFD966"/>
                          </a:solidFill>
                        </a:rPr>
                        <a:t>STD-006-CPP</a:t>
                      </a:r>
                    </a:p>
                    <a:p>
                      <a:pPr lvl="0" algn="ctr">
                        <a:lnSpc>
                          <a:spcPct val="100000"/>
                        </a:lnSpc>
                        <a:spcBef>
                          <a:spcPts val="0"/>
                        </a:spcBef>
                        <a:spcAft>
                          <a:spcPts val="0"/>
                        </a:spcAft>
                        <a:buNone/>
                      </a:pPr>
                      <a:r>
                        <a:rPr lang="en-US" sz="1800" b="0" i="0" u="none" strike="noStrike" cap="none" noProof="0" dirty="0">
                          <a:solidFill>
                            <a:srgbClr val="FFD966"/>
                          </a:solidFill>
                          <a:latin typeface="Arial"/>
                        </a:rPr>
                        <a:t>STD-007-CPP</a:t>
                      </a:r>
                      <a:endParaRPr lang="en-US" sz="1800" b="0" i="0" u="none" strike="noStrike" cap="none" noProof="0">
                        <a:latin typeface="Arial"/>
                      </a:endParaRPr>
                    </a:p>
                    <a:p>
                      <a:pPr lvl="0" algn="ctr">
                        <a:lnSpc>
                          <a:spcPct val="100000"/>
                        </a:lnSpc>
                        <a:spcBef>
                          <a:spcPts val="0"/>
                        </a:spcBef>
                        <a:spcAft>
                          <a:spcPts val="0"/>
                        </a:spcAft>
                        <a:buNone/>
                      </a:pPr>
                      <a:r>
                        <a:rPr lang="en-US" sz="1800" b="0" i="0" u="none" strike="noStrike" cap="none" noProof="0" dirty="0">
                          <a:solidFill>
                            <a:srgbClr val="FFD966"/>
                          </a:solidFill>
                          <a:latin typeface="Arial"/>
                        </a:rPr>
                        <a:t>STD-008-CPP</a:t>
                      </a:r>
                      <a:endParaRPr lang="en-US" sz="1800" b="0" i="0" u="none" strike="noStrike" cap="none" noProof="0">
                        <a:latin typeface="Arial"/>
                      </a:endParaRPr>
                    </a:p>
                    <a:p>
                      <a:pPr lvl="0" algn="ctr">
                        <a:lnSpc>
                          <a:spcPct val="100000"/>
                        </a:lnSpc>
                        <a:spcBef>
                          <a:spcPts val="0"/>
                        </a:spcBef>
                        <a:spcAft>
                          <a:spcPts val="0"/>
                        </a:spcAft>
                        <a:buNone/>
                      </a:pPr>
                      <a:r>
                        <a:rPr lang="en-US" sz="1800" b="0" i="0" u="none" strike="noStrike" cap="none" noProof="0" dirty="0">
                          <a:solidFill>
                            <a:srgbClr val="FFD966"/>
                          </a:solidFill>
                          <a:latin typeface="Arial"/>
                        </a:rPr>
                        <a:t>STD-010-CPP</a:t>
                      </a:r>
                      <a:endParaRPr lang="en-US" sz="1800" b="0" i="0" u="none" strike="noStrike" cap="none" noProof="0">
                        <a:latin typeface="Aria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High Priority</a:t>
                      </a:r>
                      <a:endParaRPr sz="1800" u="none" strike="noStrike" cap="none"/>
                    </a:p>
                    <a:p>
                      <a:pPr marL="0" marR="0" lvl="0" indent="0" algn="ctr">
                        <a:lnSpc>
                          <a:spcPct val="100000"/>
                        </a:lnSpc>
                        <a:spcBef>
                          <a:spcPts val="0"/>
                        </a:spcBef>
                        <a:spcAft>
                          <a:spcPts val="0"/>
                        </a:spcAft>
                        <a:buNone/>
                      </a:pPr>
                      <a:r>
                        <a:rPr lang="en-US" sz="1800" b="0" i="0" u="none" strike="noStrike" cap="none" noProof="0" dirty="0">
                          <a:solidFill>
                            <a:srgbClr val="FFD966"/>
                          </a:solidFill>
                        </a:rPr>
                        <a:t>STD-002-CPP</a:t>
                      </a:r>
                      <a:endParaRPr lang="en-US" sz="1800"/>
                    </a:p>
                    <a:p>
                      <a:pPr marL="0" marR="0" lvl="0" indent="0" algn="ctr">
                        <a:lnSpc>
                          <a:spcPct val="100000"/>
                        </a:lnSpc>
                        <a:spcBef>
                          <a:spcPts val="0"/>
                        </a:spcBef>
                        <a:spcAft>
                          <a:spcPts val="0"/>
                        </a:spcAft>
                        <a:buNone/>
                      </a:pPr>
                      <a:r>
                        <a:rPr lang="en-US" sz="1800" b="0" i="0" u="none" strike="noStrike" cap="none" noProof="0" dirty="0">
                          <a:solidFill>
                            <a:srgbClr val="FFD966"/>
                          </a:solidFill>
                          <a:latin typeface="Arial"/>
                        </a:rPr>
                        <a:t>STD-003-CPP</a:t>
                      </a:r>
                      <a:endParaRPr lang="en-US" sz="1800"/>
                    </a:p>
                    <a:p>
                      <a:pPr marL="0" marR="0" lvl="0" indent="0" algn="ctr">
                        <a:lnSpc>
                          <a:spcPct val="100000"/>
                        </a:lnSpc>
                        <a:spcBef>
                          <a:spcPts val="0"/>
                        </a:spcBef>
                        <a:spcAft>
                          <a:spcPts val="0"/>
                        </a:spcAft>
                        <a:buNone/>
                      </a:pPr>
                      <a:r>
                        <a:rPr lang="en-US" sz="1800" b="0" i="0" u="none" strike="noStrike" cap="none" noProof="0" dirty="0">
                          <a:solidFill>
                            <a:srgbClr val="FFD966"/>
                          </a:solidFill>
                        </a:rPr>
                        <a:t>STD-004-CPP</a:t>
                      </a:r>
                    </a:p>
                    <a:p>
                      <a:pPr marL="0" marR="0" lvl="0" indent="0" algn="ctr">
                        <a:lnSpc>
                          <a:spcPct val="100000"/>
                        </a:lnSpc>
                        <a:spcBef>
                          <a:spcPts val="0"/>
                        </a:spcBef>
                        <a:spcAft>
                          <a:spcPts val="0"/>
                        </a:spcAft>
                        <a:buNone/>
                      </a:pPr>
                      <a:r>
                        <a:rPr lang="en-US" sz="1800" b="0" i="0" u="none" strike="noStrike" cap="none" noProof="0" dirty="0">
                          <a:solidFill>
                            <a:srgbClr val="FFD966"/>
                          </a:solidFill>
                          <a:latin typeface="Arial"/>
                        </a:rPr>
                        <a:t>STD-005-CPP</a:t>
                      </a:r>
                    </a:p>
                    <a:p>
                      <a:pPr marL="0" marR="0" lvl="0" indent="0" algn="ctr">
                        <a:lnSpc>
                          <a:spcPct val="100000"/>
                        </a:lnSpc>
                        <a:spcBef>
                          <a:spcPts val="0"/>
                        </a:spcBef>
                        <a:spcAft>
                          <a:spcPts val="0"/>
                        </a:spcAft>
                        <a:buNone/>
                      </a:pPr>
                      <a:r>
                        <a:rPr lang="en-US" sz="1800" b="0" i="0" u="none" strike="noStrike" cap="none" noProof="0" dirty="0">
                          <a:solidFill>
                            <a:srgbClr val="FFD966"/>
                          </a:solidFill>
                        </a:rPr>
                        <a:t>STD-008-CPP</a:t>
                      </a:r>
                      <a:endParaRPr lang="en-US" sz="1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610973">
                <a:tc>
                  <a:txBody>
                    <a:bodyPr/>
                    <a:lstStyle/>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Low priority</a:t>
                      </a:r>
                      <a:endParaRPr sz="1800" u="none" strike="noStrike" cap="none"/>
                    </a:p>
                    <a:p>
                      <a:pPr marL="0" marR="0" lvl="0" indent="0" algn="ctr">
                        <a:lnSpc>
                          <a:spcPct val="100000"/>
                        </a:lnSpc>
                        <a:spcBef>
                          <a:spcPts val="0"/>
                        </a:spcBef>
                        <a:spcAft>
                          <a:spcPts val="0"/>
                        </a:spcAft>
                        <a:buNone/>
                      </a:pPr>
                      <a:r>
                        <a:rPr lang="en-US" sz="1800" b="0" i="0" u="none" strike="noStrike" cap="none" noProof="0" dirty="0">
                          <a:solidFill>
                            <a:srgbClr val="FFD966"/>
                          </a:solidFill>
                          <a:latin typeface="Arial"/>
                        </a:rPr>
                        <a:t>STD-001-CPP</a:t>
                      </a:r>
                    </a:p>
                    <a:p>
                      <a:pPr marL="0" marR="0" lvl="0" indent="0" algn="ctr">
                        <a:lnSpc>
                          <a:spcPct val="100000"/>
                        </a:lnSpc>
                        <a:spcBef>
                          <a:spcPts val="0"/>
                        </a:spcBef>
                        <a:spcAft>
                          <a:spcPts val="0"/>
                        </a:spcAft>
                        <a:buNone/>
                      </a:pPr>
                      <a:r>
                        <a:rPr lang="en-US" sz="1800" b="0" i="0" u="none" strike="noStrike" cap="none" noProof="0" dirty="0">
                          <a:solidFill>
                            <a:srgbClr val="FFD966"/>
                          </a:solidFill>
                        </a:rPr>
                        <a:t>STD-006-CPP</a:t>
                      </a:r>
                    </a:p>
                    <a:p>
                      <a:pPr marL="0" marR="0" lvl="0" indent="0" algn="ctr">
                        <a:lnSpc>
                          <a:spcPct val="100000"/>
                        </a:lnSpc>
                        <a:spcBef>
                          <a:spcPts val="0"/>
                        </a:spcBef>
                        <a:spcAft>
                          <a:spcPts val="0"/>
                        </a:spcAft>
                        <a:buNone/>
                      </a:pPr>
                      <a:r>
                        <a:rPr lang="en-US" sz="1800" b="0" i="0" u="none" strike="noStrike" cap="none" noProof="0" dirty="0">
                          <a:solidFill>
                            <a:srgbClr val="FFD966"/>
                          </a:solidFill>
                          <a:latin typeface="Arial"/>
                        </a:rPr>
                        <a:t>STD-007-CPP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Unlikely</a:t>
                      </a:r>
                      <a:endParaRPr sz="1800" u="none" strike="noStrike" cap="none"/>
                    </a:p>
                    <a:p>
                      <a:pPr marL="0" marR="0" lvl="0" indent="0" algn="ctr">
                        <a:lnSpc>
                          <a:spcPct val="100000"/>
                        </a:lnSpc>
                        <a:spcBef>
                          <a:spcPts val="0"/>
                        </a:spcBef>
                        <a:spcAft>
                          <a:spcPts val="0"/>
                        </a:spcAft>
                        <a:buNone/>
                      </a:pPr>
                      <a:r>
                        <a:rPr lang="en-US" sz="1800" b="0" i="0" u="none" strike="noStrike" cap="none" noProof="0" dirty="0">
                          <a:solidFill>
                            <a:srgbClr val="FFD966"/>
                          </a:solidFill>
                          <a:latin typeface="Arial"/>
                        </a:rPr>
                        <a:t>STD-001-CPP</a:t>
                      </a:r>
                    </a:p>
                    <a:p>
                      <a:pPr marL="0" marR="0" lvl="0" indent="0" algn="ctr">
                        <a:lnSpc>
                          <a:spcPct val="100000"/>
                        </a:lnSpc>
                        <a:spcBef>
                          <a:spcPts val="0"/>
                        </a:spcBef>
                        <a:spcAft>
                          <a:spcPts val="0"/>
                        </a:spcAft>
                        <a:buNone/>
                      </a:pPr>
                      <a:r>
                        <a:rPr lang="en-US" sz="1800" b="0" i="0" u="none" strike="noStrike" cap="none" noProof="0" dirty="0">
                          <a:solidFill>
                            <a:srgbClr val="FFD966"/>
                          </a:solidFill>
                        </a:rPr>
                        <a:t>STD-009-CPP</a:t>
                      </a:r>
                      <a:endParaRPr lang="en-US" sz="1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1718310"/>
            <a:ext cx="10820400" cy="4500375"/>
          </a:xfrm>
          <a:prstGeom prst="rect">
            <a:avLst/>
          </a:prstGeom>
          <a:noFill/>
          <a:ln>
            <a:noFill/>
          </a:ln>
        </p:spPr>
        <p:txBody>
          <a:bodyPr spcFirstLastPara="1" wrap="square" lIns="91425" tIns="45700" rIns="91425" bIns="45700" anchor="t" anchorCtr="0">
            <a:normAutofit fontScale="55000" lnSpcReduction="20000"/>
          </a:bodyPr>
          <a:lstStyle/>
          <a:p>
            <a:pPr marL="571500" indent="-457200">
              <a:buSzPts val="2200"/>
              <a:buAutoNum type="arabicPeriod"/>
            </a:pPr>
            <a:r>
              <a:rPr lang="en-US" dirty="0"/>
              <a:t>Validate Input Data</a:t>
            </a:r>
            <a:endParaRPr lang="en-US"/>
          </a:p>
          <a:p>
            <a:pPr lvl="1">
              <a:buSzPts val="2200"/>
            </a:pPr>
            <a:r>
              <a:rPr lang="en-US" dirty="0"/>
              <a:t>STD-003-CPP Guarantee that storage for strings has sufficient space for character data and the null terminator.</a:t>
            </a:r>
          </a:p>
          <a:p>
            <a:pPr marL="571500" indent="-457200">
              <a:buSzPts val="2200"/>
              <a:buAutoNum type="arabicPeriod"/>
            </a:pPr>
            <a:r>
              <a:rPr lang="en-US" dirty="0"/>
              <a:t>Heed Compiler Warnings</a:t>
            </a:r>
          </a:p>
          <a:p>
            <a:pPr lvl="1">
              <a:buSzPts val="2200"/>
            </a:pPr>
            <a:r>
              <a:rPr lang="en-US" dirty="0"/>
              <a:t>STD-001-CPP Never qualify a reference type with const or volatile.</a:t>
            </a:r>
          </a:p>
          <a:p>
            <a:pPr lvl="1">
              <a:buSzPts val="2200"/>
            </a:pPr>
            <a:r>
              <a:rPr lang="en-US" dirty="0"/>
              <a:t>STD-002-CPP Copy operations must not mutate the source object.</a:t>
            </a:r>
          </a:p>
          <a:p>
            <a:pPr lvl="1">
              <a:buSzPts val="2200"/>
            </a:pPr>
            <a:r>
              <a:rPr lang="en-US" dirty="0"/>
              <a:t>STD-008-CPP Do not read uninitialized memory.</a:t>
            </a:r>
          </a:p>
          <a:p>
            <a:pPr marL="571500" indent="-457200">
              <a:buSzPts val="2200"/>
              <a:buAutoNum type="arabicPeriod"/>
            </a:pPr>
            <a:r>
              <a:rPr lang="en-US" dirty="0"/>
              <a:t>Architect and Design for Security Policies</a:t>
            </a:r>
          </a:p>
          <a:p>
            <a:pPr marL="571500" indent="-457200">
              <a:buSzPts val="2200"/>
              <a:buAutoNum type="arabicPeriod"/>
            </a:pPr>
            <a:r>
              <a:rPr lang="en-US" dirty="0"/>
              <a:t>Keep It Simple</a:t>
            </a:r>
          </a:p>
          <a:p>
            <a:pPr lvl="1">
              <a:buSzPts val="2200"/>
            </a:pPr>
            <a:r>
              <a:rPr lang="en-US" dirty="0"/>
              <a:t>STD-005-CPP Do not access freed memory.</a:t>
            </a:r>
          </a:p>
          <a:p>
            <a:pPr lvl="1">
              <a:buSzPts val="2200"/>
            </a:pPr>
            <a:r>
              <a:rPr lang="en-US" dirty="0"/>
              <a:t>STD-009-CPP Do not Modify the standard namespaces.</a:t>
            </a:r>
          </a:p>
          <a:p>
            <a:pPr lvl="1">
              <a:buSzPts val="2200"/>
            </a:pPr>
            <a:r>
              <a:rPr lang="en-US" dirty="0"/>
              <a:t>STD-010-CPP Prefer special member functions and overloaded operators to C Standard Library functions. </a:t>
            </a:r>
          </a:p>
          <a:p>
            <a:pPr marL="571500" indent="-457200">
              <a:buSzPts val="2200"/>
              <a:buAutoNum type="arabicPeriod"/>
            </a:pPr>
            <a:r>
              <a:rPr lang="en-US" dirty="0"/>
              <a:t>Default Deny</a:t>
            </a:r>
          </a:p>
          <a:p>
            <a:pPr marL="571500" indent="-457200">
              <a:buSzPts val="2200"/>
              <a:buAutoNum type="arabicPeriod"/>
            </a:pPr>
            <a:r>
              <a:rPr lang="en-US" dirty="0"/>
              <a:t>Adhere to the Principle of Least Privilege</a:t>
            </a:r>
          </a:p>
          <a:p>
            <a:pPr marL="571500" indent="-457200">
              <a:buSzPts val="2200"/>
              <a:buAutoNum type="arabicPeriod"/>
            </a:pPr>
            <a:r>
              <a:rPr lang="en-US" dirty="0"/>
              <a:t>Sanitize Data Sent to Other Systems</a:t>
            </a:r>
          </a:p>
          <a:p>
            <a:pPr lvl="1">
              <a:buSzPts val="2200"/>
            </a:pPr>
            <a:r>
              <a:rPr lang="en-US" dirty="0"/>
              <a:t>STD-004-CPP Sanitize data passed to complex subsystems.</a:t>
            </a:r>
          </a:p>
          <a:p>
            <a:pPr marL="571500" indent="-457200">
              <a:buSzPts val="2200"/>
              <a:buAutoNum type="arabicPeriod"/>
            </a:pPr>
            <a:r>
              <a:rPr lang="en-US" dirty="0"/>
              <a:t>Practice Defense in Depth</a:t>
            </a:r>
          </a:p>
          <a:p>
            <a:pPr marL="571500" indent="-457200">
              <a:buSzPts val="2200"/>
              <a:buAutoNum type="arabicPeriod"/>
            </a:pPr>
            <a:r>
              <a:rPr lang="en-US" dirty="0"/>
              <a:t>Use Effective Quality Assurance Techniques</a:t>
            </a:r>
          </a:p>
          <a:p>
            <a:pPr lvl="1">
              <a:buSzPts val="2200"/>
            </a:pPr>
            <a:r>
              <a:rPr lang="en-US" dirty="0"/>
              <a:t>STD-006-CPP Assert liberally.</a:t>
            </a:r>
          </a:p>
          <a:p>
            <a:pPr lvl="1">
              <a:buSzPts val="2200"/>
            </a:pPr>
            <a:r>
              <a:rPr lang="en-US" dirty="0"/>
              <a:t>STD-006-CPP Handle all exceptions.</a:t>
            </a:r>
          </a:p>
          <a:p>
            <a:pPr marL="571500" indent="-457200">
              <a:buSzPts val="2200"/>
              <a:buAutoNum type="arabicPeriod"/>
            </a:pPr>
            <a:r>
              <a:rPr lang="en-US"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a:buSzPts val="2000"/>
            </a:pPr>
            <a:r>
              <a:rPr lang="en-US" sz="2000" dirty="0"/>
              <a:t>STD-001-CPP: Never qualify a reference type with const or volatile.</a:t>
            </a:r>
          </a:p>
          <a:p>
            <a:pPr>
              <a:buSzPts val="2000"/>
            </a:pPr>
            <a:r>
              <a:rPr lang="en-US" sz="2000" dirty="0"/>
              <a:t>STD-002-CPP: Copy operations must not mutate the source object.</a:t>
            </a:r>
          </a:p>
          <a:p>
            <a:pPr>
              <a:buSzPts val="2000"/>
            </a:pPr>
            <a:r>
              <a:rPr lang="en-US" sz="2000" dirty="0"/>
              <a:t>STD-003-CPP: Guarantee that storage for strings has sufficient space for character data and the null terminator.</a:t>
            </a:r>
          </a:p>
          <a:p>
            <a:pPr>
              <a:buSzPts val="2000"/>
            </a:pPr>
            <a:r>
              <a:rPr lang="en-US" sz="2000" dirty="0"/>
              <a:t>STD-004-CPP: Sanitize data passed to complex subsystems.</a:t>
            </a:r>
          </a:p>
          <a:p>
            <a:pPr>
              <a:buSzPts val="2000"/>
            </a:pPr>
            <a:r>
              <a:rPr lang="en-US" sz="2000" dirty="0"/>
              <a:t>STD-005-CPP: Do not access freed memory.</a:t>
            </a:r>
          </a:p>
          <a:p>
            <a:pPr>
              <a:buSzPts val="2000"/>
            </a:pPr>
            <a:r>
              <a:rPr lang="en-US" sz="2000" dirty="0"/>
              <a:t>STD-006-CPP: Assert liberally.</a:t>
            </a:r>
          </a:p>
          <a:p>
            <a:pPr>
              <a:buSzPts val="2000"/>
            </a:pPr>
            <a:r>
              <a:rPr lang="en-US" sz="2000" dirty="0"/>
              <a:t>STD-007-CPP: Handle all exceptions.</a:t>
            </a:r>
          </a:p>
          <a:p>
            <a:pPr>
              <a:buSzPts val="2000"/>
            </a:pPr>
            <a:r>
              <a:rPr lang="en-US" sz="2000" dirty="0"/>
              <a:t>STD-008-CPP: Do not read uninitialized memory.</a:t>
            </a:r>
          </a:p>
          <a:p>
            <a:pPr>
              <a:buSzPts val="2000"/>
            </a:pPr>
            <a:r>
              <a:rPr lang="en-US" sz="2000" dirty="0"/>
              <a:t>STD-009-CPP: Do not modify the standard namespaces.</a:t>
            </a:r>
          </a:p>
          <a:p>
            <a:pPr>
              <a:buSzPts val="2000"/>
            </a:pPr>
            <a:r>
              <a:rPr lang="en-US" sz="2000" dirty="0"/>
              <a:t>STD-010-CPP: Prefer special member functions and overloaded operators to C Standard Library functions.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In Flight</a:t>
            </a:r>
            <a:endParaRPr lang="en-US"/>
          </a:p>
          <a:p>
            <a:pPr marL="685800" lvl="1" indent="-228600">
              <a:spcBef>
                <a:spcPts val="0"/>
              </a:spcBef>
              <a:buSzPts val="2000"/>
            </a:pPr>
            <a:r>
              <a:rPr lang="en-US" sz="1800" dirty="0"/>
              <a:t>Data should always be transmitted over a secure connection. Insecure connections should be limited to non-sensitive data only if a secure connection is not possible.</a:t>
            </a:r>
          </a:p>
          <a:p>
            <a:pPr marL="685800" lvl="1" indent="-228600">
              <a:spcBef>
                <a:spcPts val="0"/>
              </a:spcBef>
              <a:buSzPts val="2000"/>
            </a:pPr>
            <a:r>
              <a:rPr lang="en-US" sz="1800" dirty="0"/>
              <a:t>Examples: HTTPS, SSL, FTPS</a:t>
            </a:r>
          </a:p>
          <a:p>
            <a:pPr marL="228600" indent="-228600">
              <a:spcBef>
                <a:spcPts val="0"/>
              </a:spcBef>
              <a:buSzPts val="2000"/>
            </a:pPr>
            <a:r>
              <a:rPr lang="en-US" sz="2000" dirty="0"/>
              <a:t>At Rest</a:t>
            </a:r>
          </a:p>
          <a:p>
            <a:pPr marL="685800" lvl="1">
              <a:spcBef>
                <a:spcPts val="0"/>
              </a:spcBef>
              <a:buSzPts val="2000"/>
            </a:pPr>
            <a:r>
              <a:rPr lang="en-US" sz="1800" dirty="0"/>
              <a:t>Hard disks, databases and other forms of data storage should all use encryption.</a:t>
            </a:r>
          </a:p>
          <a:p>
            <a:pPr marL="228600" indent="-228600">
              <a:spcBef>
                <a:spcPts val="0"/>
              </a:spcBef>
              <a:buSzPts val="2000"/>
            </a:pPr>
            <a:r>
              <a:rPr lang="en-US" sz="2000" dirty="0"/>
              <a:t>In Use</a:t>
            </a:r>
          </a:p>
          <a:p>
            <a:pPr marL="685800" lvl="1">
              <a:spcBef>
                <a:spcPts val="0"/>
              </a:spcBef>
              <a:buSzPts val="2000"/>
            </a:pPr>
            <a:r>
              <a:rPr lang="en-US" sz="1800" dirty="0"/>
              <a:t>There are few use cases for encryption in-use, but if a trusted execution environment needs to provide encryption of data in memory, then specialized hardware solutions from Intel (SGX) and ARM (</a:t>
            </a:r>
            <a:r>
              <a:rPr lang="en-US" sz="1800" dirty="0" err="1"/>
              <a:t>TrustZone</a:t>
            </a:r>
            <a:r>
              <a:rPr lang="en-US" sz="1800" dirty="0"/>
              <a:t>) can be investigated for their specific use.</a:t>
            </a:r>
          </a:p>
          <a:p>
            <a:pPr marL="228600" indent="-88900">
              <a:buSzPts val="2200"/>
              <a:buNone/>
            </a:pPr>
            <a:endParaRPr lang="en-US"/>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400"/>
            </a:pPr>
            <a:r>
              <a:rPr lang="en-US" sz="2400"/>
              <a:t>Authentication</a:t>
            </a:r>
            <a:endParaRPr lang="en-US"/>
          </a:p>
          <a:p>
            <a:pPr marL="685800" lvl="1" indent="-228600">
              <a:spcBef>
                <a:spcPts val="0"/>
              </a:spcBef>
              <a:buSzPts val="2400"/>
            </a:pPr>
            <a:r>
              <a:rPr lang="en-US" sz="2200" dirty="0"/>
              <a:t>Username and strong password</a:t>
            </a:r>
          </a:p>
          <a:p>
            <a:pPr marL="685800" lvl="1" indent="-228600">
              <a:spcBef>
                <a:spcPts val="0"/>
              </a:spcBef>
              <a:buSzPts val="2400"/>
            </a:pPr>
            <a:r>
              <a:rPr lang="en-US" sz="2200" dirty="0"/>
              <a:t>Passwords will expire every 60 days and cannot be reused.</a:t>
            </a:r>
          </a:p>
          <a:p>
            <a:pPr marL="228600" indent="-228600">
              <a:spcBef>
                <a:spcPts val="0"/>
              </a:spcBef>
              <a:buSzPts val="2400"/>
            </a:pPr>
            <a:r>
              <a:rPr lang="en-US" sz="2400" dirty="0"/>
              <a:t>Authorization</a:t>
            </a:r>
          </a:p>
          <a:p>
            <a:pPr marL="685800" lvl="1" indent="-228600">
              <a:spcBef>
                <a:spcPts val="0"/>
              </a:spcBef>
              <a:buSzPts val="2400"/>
            </a:pPr>
            <a:r>
              <a:rPr lang="en-US" sz="2200" dirty="0"/>
              <a:t>Default deny: users must be granted permissions explicitly</a:t>
            </a:r>
          </a:p>
          <a:p>
            <a:pPr marL="228600" indent="-228600">
              <a:spcBef>
                <a:spcPts val="0"/>
              </a:spcBef>
              <a:buSzPts val="2400"/>
            </a:pPr>
            <a:r>
              <a:rPr lang="en-US" sz="2400" dirty="0"/>
              <a:t>Accounting</a:t>
            </a:r>
          </a:p>
          <a:p>
            <a:pPr marL="685800" lvl="1" indent="-228600">
              <a:spcBef>
                <a:spcPts val="0"/>
              </a:spcBef>
              <a:buSzPts val="2400"/>
            </a:pPr>
            <a:r>
              <a:rPr lang="en-US" sz="2200" dirty="0"/>
              <a:t>System will maintain a log of all user actions</a:t>
            </a:r>
          </a:p>
          <a:p>
            <a:pPr marL="685800" lvl="1" indent="-228600">
              <a:spcBef>
                <a:spcPts val="0"/>
              </a:spcBef>
              <a:buSzPts val="2400"/>
            </a:pPr>
            <a:r>
              <a:rPr lang="en-US" sz="2200" dirty="0"/>
              <a:t>Log entries will be automatically deleted after 30 days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C85FD38F-131D-4824-B9C4-4189EA74CCDF}"/>
              </a:ext>
            </a:extLst>
          </p:cNvPr>
          <p:cNvSpPr>
            <a:spLocks noGrp="1"/>
          </p:cNvSpPr>
          <p:nvPr>
            <p:ph type="body" idx="1"/>
          </p:nvPr>
        </p:nvSpPr>
        <p:spPr>
          <a:xfrm>
            <a:off x="685800" y="2194560"/>
            <a:ext cx="4364567" cy="3738375"/>
          </a:xfrm>
        </p:spPr>
        <p:txBody>
          <a:bodyPr/>
          <a:lstStyle/>
          <a:p>
            <a:r>
              <a:rPr lang="en-US" dirty="0"/>
              <a:t>Use a combination of unit tests, as shown on the right with the Google Test framework, and static code analysis, </a:t>
            </a:r>
          </a:p>
          <a:p>
            <a:r>
              <a:rPr lang="en-US" dirty="0"/>
              <a:t>Vulnerabilities can be caught before they are committed to source code</a:t>
            </a:r>
          </a:p>
        </p:txBody>
      </p:sp>
      <p:pic>
        <p:nvPicPr>
          <p:cNvPr id="4" name="Picture 4" descr="Text&#10;&#10;Description automatically generated">
            <a:extLst>
              <a:ext uri="{FF2B5EF4-FFF2-40B4-BE49-F238E27FC236}">
                <a16:creationId xmlns:a16="http://schemas.microsoft.com/office/drawing/2014/main" id="{3950CD27-2C2D-424A-94C5-0143A37067FD}"/>
              </a:ext>
            </a:extLst>
          </p:cNvPr>
          <p:cNvPicPr>
            <a:picLocks noChangeAspect="1"/>
          </p:cNvPicPr>
          <p:nvPr/>
        </p:nvPicPr>
        <p:blipFill>
          <a:blip r:embed="rId5"/>
          <a:stretch>
            <a:fillRect/>
          </a:stretch>
        </p:blipFill>
        <p:spPr>
          <a:xfrm>
            <a:off x="5041900" y="2059123"/>
            <a:ext cx="6034616" cy="412617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352</Words>
  <Application>Microsoft Office PowerPoint</Application>
  <PresentationFormat>Widescreen</PresentationFormat>
  <Paragraphs>39</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Russo, Jordan</cp:lastModifiedBy>
  <cp:revision>367</cp:revision>
  <dcterms:created xsi:type="dcterms:W3CDTF">2020-08-19T17:59:24Z</dcterms:created>
  <dcterms:modified xsi:type="dcterms:W3CDTF">2021-04-20T01:04:10Z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