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0125B-A2FC-4AA6-A364-A7ECDACC2723}" v="1422" dt="2024-06-07T12:42:35.960"/>
    <p1510:client id="{9A43F749-E58D-4D34-8F1B-F7EFAD1C1F08}" v="406" dt="2024-06-07T12:59:53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ter alves" userId="2c68f38d8388bcfc" providerId="Windows Live" clId="Web-{0610125B-A2FC-4AA6-A364-A7ECDACC2723}"/>
    <pc:docChg chg="addSld delSld modSld">
      <pc:chgData name="Walter alves" userId="2c68f38d8388bcfc" providerId="Windows Live" clId="Web-{0610125B-A2FC-4AA6-A364-A7ECDACC2723}" dt="2024-06-07T12:42:35.960" v="1332"/>
      <pc:docMkLst>
        <pc:docMk/>
      </pc:docMkLst>
      <pc:sldChg chg="addSp modSp mod setBg">
        <pc:chgData name="Walter alves" userId="2c68f38d8388bcfc" providerId="Windows Live" clId="Web-{0610125B-A2FC-4AA6-A364-A7ECDACC2723}" dt="2024-06-07T12:12:36.270" v="256"/>
        <pc:sldMkLst>
          <pc:docMk/>
          <pc:sldMk cId="2210866551" sldId="256"/>
        </pc:sldMkLst>
        <pc:spChg chg="mod">
          <ac:chgData name="Walter alves" userId="2c68f38d8388bcfc" providerId="Windows Live" clId="Web-{0610125B-A2FC-4AA6-A364-A7ECDACC2723}" dt="2024-06-07T12:12:36.270" v="256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Walter alves" userId="2c68f38d8388bcfc" providerId="Windows Live" clId="Web-{0610125B-A2FC-4AA6-A364-A7ECDACC2723}" dt="2024-06-07T12:12:36.270" v="256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Walter alves" userId="2c68f38d8388bcfc" providerId="Windows Live" clId="Web-{0610125B-A2FC-4AA6-A364-A7ECDACC2723}" dt="2024-06-07T12:12:36.270" v="256"/>
          <ac:spMkLst>
            <pc:docMk/>
            <pc:sldMk cId="2210866551" sldId="256"/>
            <ac:spMk id="8" creationId="{943CAA20-3569-4189-9E48-239A229A86CA}"/>
          </ac:spMkLst>
        </pc:spChg>
        <pc:spChg chg="add">
          <ac:chgData name="Walter alves" userId="2c68f38d8388bcfc" providerId="Windows Live" clId="Web-{0610125B-A2FC-4AA6-A364-A7ECDACC2723}" dt="2024-06-07T12:12:36.270" v="256"/>
          <ac:spMkLst>
            <pc:docMk/>
            <pc:sldMk cId="2210866551" sldId="256"/>
            <ac:spMk id="10" creationId="{DA542B6D-E775-4832-91DC-2D20F857813A}"/>
          </ac:spMkLst>
        </pc:spChg>
      </pc:sldChg>
      <pc:sldChg chg="addSp modSp new mod setBg">
        <pc:chgData name="Walter alves" userId="2c68f38d8388bcfc" providerId="Windows Live" clId="Web-{0610125B-A2FC-4AA6-A364-A7ECDACC2723}" dt="2024-06-07T12:12:31.582" v="255" actId="20577"/>
        <pc:sldMkLst>
          <pc:docMk/>
          <pc:sldMk cId="3616414923" sldId="257"/>
        </pc:sldMkLst>
        <pc:spChg chg="mod">
          <ac:chgData name="Walter alves" userId="2c68f38d8388bcfc" providerId="Windows Live" clId="Web-{0610125B-A2FC-4AA6-A364-A7ECDACC2723}" dt="2024-06-07T12:12:31.582" v="255" actId="20577"/>
          <ac:spMkLst>
            <pc:docMk/>
            <pc:sldMk cId="3616414923" sldId="257"/>
            <ac:spMk id="2" creationId="{26F80BC3-8824-C6CB-EBC0-A1AF36E5DDE1}"/>
          </ac:spMkLst>
        </pc:spChg>
        <pc:spChg chg="mod">
          <ac:chgData name="Walter alves" userId="2c68f38d8388bcfc" providerId="Windows Live" clId="Web-{0610125B-A2FC-4AA6-A364-A7ECDACC2723}" dt="2024-06-07T12:12:16.691" v="253"/>
          <ac:spMkLst>
            <pc:docMk/>
            <pc:sldMk cId="3616414923" sldId="257"/>
            <ac:spMk id="3" creationId="{0DEC876F-98B9-680E-3A08-472E7408578B}"/>
          </ac:spMkLst>
        </pc:spChg>
        <pc:spChg chg="add">
          <ac:chgData name="Walter alves" userId="2c68f38d8388bcfc" providerId="Windows Live" clId="Web-{0610125B-A2FC-4AA6-A364-A7ECDACC2723}" dt="2024-06-07T12:12:16.691" v="253"/>
          <ac:spMkLst>
            <pc:docMk/>
            <pc:sldMk cId="3616414923" sldId="257"/>
            <ac:spMk id="8" creationId="{777A147A-9ED8-46B4-8660-1B3C2AA880B5}"/>
          </ac:spMkLst>
        </pc:spChg>
        <pc:spChg chg="add">
          <ac:chgData name="Walter alves" userId="2c68f38d8388bcfc" providerId="Windows Live" clId="Web-{0610125B-A2FC-4AA6-A364-A7ECDACC2723}" dt="2024-06-07T12:12:16.691" v="253"/>
          <ac:spMkLst>
            <pc:docMk/>
            <pc:sldMk cId="3616414923" sldId="257"/>
            <ac:spMk id="10" creationId="{5D6C15A0-C087-4593-8414-2B4EC1CDC3DE}"/>
          </ac:spMkLst>
        </pc:spChg>
      </pc:sldChg>
      <pc:sldChg chg="addSp delSp modSp new mod setBg">
        <pc:chgData name="Walter alves" userId="2c68f38d8388bcfc" providerId="Windows Live" clId="Web-{0610125B-A2FC-4AA6-A364-A7ECDACC2723}" dt="2024-06-07T12:11:47.800" v="252"/>
        <pc:sldMkLst>
          <pc:docMk/>
          <pc:sldMk cId="2462983838" sldId="258"/>
        </pc:sldMkLst>
        <pc:spChg chg="del mod">
          <ac:chgData name="Walter alves" userId="2c68f38d8388bcfc" providerId="Windows Live" clId="Web-{0610125B-A2FC-4AA6-A364-A7ECDACC2723}" dt="2024-06-07T12:09:14.516" v="143"/>
          <ac:spMkLst>
            <pc:docMk/>
            <pc:sldMk cId="2462983838" sldId="258"/>
            <ac:spMk id="2" creationId="{523E91D8-8FD9-913D-3CBC-2BFFF8180441}"/>
          </ac:spMkLst>
        </pc:spChg>
        <pc:spChg chg="del">
          <ac:chgData name="Walter alves" userId="2c68f38d8388bcfc" providerId="Windows Live" clId="Web-{0610125B-A2FC-4AA6-A364-A7ECDACC2723}" dt="2024-06-07T12:08:21.015" v="136"/>
          <ac:spMkLst>
            <pc:docMk/>
            <pc:sldMk cId="2462983838" sldId="258"/>
            <ac:spMk id="3" creationId="{2EBE0D55-0E72-49E1-7241-93697EA8F416}"/>
          </ac:spMkLst>
        </pc:spChg>
        <pc:spChg chg="add mod">
          <ac:chgData name="Walter alves" userId="2c68f38d8388bcfc" providerId="Windows Live" clId="Web-{0610125B-A2FC-4AA6-A364-A7ECDACC2723}" dt="2024-06-07T12:11:47.800" v="252"/>
          <ac:spMkLst>
            <pc:docMk/>
            <pc:sldMk cId="2462983838" sldId="258"/>
            <ac:spMk id="5" creationId="{DFADD8E3-AC5C-AB08-3EA1-D2A0F131DE67}"/>
          </ac:spMkLst>
        </pc:spChg>
        <pc:spChg chg="add">
          <ac:chgData name="Walter alves" userId="2c68f38d8388bcfc" providerId="Windows Live" clId="Web-{0610125B-A2FC-4AA6-A364-A7ECDACC2723}" dt="2024-06-07T12:11:47.800" v="252"/>
          <ac:spMkLst>
            <pc:docMk/>
            <pc:sldMk cId="2462983838" sldId="258"/>
            <ac:spMk id="10" creationId="{F13C74B1-5B17-4795-BED0-7140497B445A}"/>
          </ac:spMkLst>
        </pc:spChg>
        <pc:spChg chg="add">
          <ac:chgData name="Walter alves" userId="2c68f38d8388bcfc" providerId="Windows Live" clId="Web-{0610125B-A2FC-4AA6-A364-A7ECDACC2723}" dt="2024-06-07T12:11:47.800" v="252"/>
          <ac:spMkLst>
            <pc:docMk/>
            <pc:sldMk cId="2462983838" sldId="258"/>
            <ac:spMk id="12" creationId="{D4974D33-8DC5-464E-8C6D-BE58F0669C17}"/>
          </ac:spMkLst>
        </pc:spChg>
        <pc:picChg chg="add mod ord">
          <ac:chgData name="Walter alves" userId="2c68f38d8388bcfc" providerId="Windows Live" clId="Web-{0610125B-A2FC-4AA6-A364-A7ECDACC2723}" dt="2024-06-07T12:11:47.800" v="252"/>
          <ac:picMkLst>
            <pc:docMk/>
            <pc:sldMk cId="2462983838" sldId="258"/>
            <ac:picMk id="4" creationId="{6812329B-B224-AC93-6787-D4063CD04255}"/>
          </ac:picMkLst>
        </pc:picChg>
      </pc:sldChg>
      <pc:sldChg chg="addSp delSp modSp new mod setBg">
        <pc:chgData name="Walter alves" userId="2c68f38d8388bcfc" providerId="Windows Live" clId="Web-{0610125B-A2FC-4AA6-A364-A7ECDACC2723}" dt="2024-06-07T12:16:22.727" v="445" actId="20577"/>
        <pc:sldMkLst>
          <pc:docMk/>
          <pc:sldMk cId="1184599434" sldId="259"/>
        </pc:sldMkLst>
        <pc:spChg chg="del">
          <ac:chgData name="Walter alves" userId="2c68f38d8388bcfc" providerId="Windows Live" clId="Web-{0610125B-A2FC-4AA6-A364-A7ECDACC2723}" dt="2024-06-07T12:11:16.018" v="248"/>
          <ac:spMkLst>
            <pc:docMk/>
            <pc:sldMk cId="1184599434" sldId="259"/>
            <ac:spMk id="2" creationId="{E65416A2-3B41-B2C1-3898-80A06FC39CAD}"/>
          </ac:spMkLst>
        </pc:spChg>
        <pc:spChg chg="del">
          <ac:chgData name="Walter alves" userId="2c68f38d8388bcfc" providerId="Windows Live" clId="Web-{0610125B-A2FC-4AA6-A364-A7ECDACC2723}" dt="2024-06-07T12:11:12.612" v="247"/>
          <ac:spMkLst>
            <pc:docMk/>
            <pc:sldMk cId="1184599434" sldId="259"/>
            <ac:spMk id="3" creationId="{AD6FAC51-7886-178D-4C2D-418E96A4AD21}"/>
          </ac:spMkLst>
        </pc:spChg>
        <pc:spChg chg="add mod">
          <ac:chgData name="Walter alves" userId="2c68f38d8388bcfc" providerId="Windows Live" clId="Web-{0610125B-A2FC-4AA6-A364-A7ECDACC2723}" dt="2024-06-07T12:16:22.727" v="445" actId="20577"/>
          <ac:spMkLst>
            <pc:docMk/>
            <pc:sldMk cId="1184599434" sldId="259"/>
            <ac:spMk id="8" creationId="{BA8DE314-FB9D-1E19-A25F-F706625670BE}"/>
          </ac:spMkLst>
        </pc:spChg>
        <pc:spChg chg="add del">
          <ac:chgData name="Walter alves" userId="2c68f38d8388bcfc" providerId="Windows Live" clId="Web-{0610125B-A2FC-4AA6-A364-A7ECDACC2723}" dt="2024-06-07T12:12:56.051" v="257"/>
          <ac:spMkLst>
            <pc:docMk/>
            <pc:sldMk cId="1184599434" sldId="259"/>
            <ac:spMk id="11" creationId="{F13C74B1-5B17-4795-BED0-7140497B445A}"/>
          </ac:spMkLst>
        </pc:spChg>
        <pc:spChg chg="add del">
          <ac:chgData name="Walter alves" userId="2c68f38d8388bcfc" providerId="Windows Live" clId="Web-{0610125B-A2FC-4AA6-A364-A7ECDACC2723}" dt="2024-06-07T12:12:56.051" v="257"/>
          <ac:spMkLst>
            <pc:docMk/>
            <pc:sldMk cId="1184599434" sldId="259"/>
            <ac:spMk id="13" creationId="{D4974D33-8DC5-464E-8C6D-BE58F0669C17}"/>
          </ac:spMkLst>
        </pc:spChg>
        <pc:spChg chg="add">
          <ac:chgData name="Walter alves" userId="2c68f38d8388bcfc" providerId="Windows Live" clId="Web-{0610125B-A2FC-4AA6-A364-A7ECDACC2723}" dt="2024-06-07T12:12:56.051" v="257"/>
          <ac:spMkLst>
            <pc:docMk/>
            <pc:sldMk cId="1184599434" sldId="259"/>
            <ac:spMk id="18" creationId="{743AA782-23D1-4521-8CAD-47662984AA08}"/>
          </ac:spMkLst>
        </pc:spChg>
        <pc:spChg chg="add">
          <ac:chgData name="Walter alves" userId="2c68f38d8388bcfc" providerId="Windows Live" clId="Web-{0610125B-A2FC-4AA6-A364-A7ECDACC2723}" dt="2024-06-07T12:12:56.051" v="257"/>
          <ac:spMkLst>
            <pc:docMk/>
            <pc:sldMk cId="1184599434" sldId="259"/>
            <ac:spMk id="20" creationId="{71877DBC-BB60-40F0-AC93-2ACDBAAE60CE}"/>
          </ac:spMkLst>
        </pc:spChg>
        <pc:picChg chg="add mod ord">
          <ac:chgData name="Walter alves" userId="2c68f38d8388bcfc" providerId="Windows Live" clId="Web-{0610125B-A2FC-4AA6-A364-A7ECDACC2723}" dt="2024-06-07T12:12:56.051" v="257"/>
          <ac:picMkLst>
            <pc:docMk/>
            <pc:sldMk cId="1184599434" sldId="259"/>
            <ac:picMk id="4" creationId="{0764EB2F-9F1E-D02F-99B2-07356F7CCFFB}"/>
          </ac:picMkLst>
        </pc:picChg>
      </pc:sldChg>
      <pc:sldChg chg="addSp delSp modSp new mod setBg">
        <pc:chgData name="Walter alves" userId="2c68f38d8388bcfc" providerId="Windows Live" clId="Web-{0610125B-A2FC-4AA6-A364-A7ECDACC2723}" dt="2024-06-07T12:17:57.869" v="549" actId="20577"/>
        <pc:sldMkLst>
          <pc:docMk/>
          <pc:sldMk cId="1345121330" sldId="260"/>
        </pc:sldMkLst>
        <pc:spChg chg="del">
          <ac:chgData name="Walter alves" userId="2c68f38d8388bcfc" providerId="Windows Live" clId="Web-{0610125B-A2FC-4AA6-A364-A7ECDACC2723}" dt="2024-06-07T12:16:40.399" v="448"/>
          <ac:spMkLst>
            <pc:docMk/>
            <pc:sldMk cId="1345121330" sldId="260"/>
            <ac:spMk id="2" creationId="{4D6AFE27-5270-E0F9-C4A2-7EB04F0B6113}"/>
          </ac:spMkLst>
        </pc:spChg>
        <pc:spChg chg="del">
          <ac:chgData name="Walter alves" userId="2c68f38d8388bcfc" providerId="Windows Live" clId="Web-{0610125B-A2FC-4AA6-A364-A7ECDACC2723}" dt="2024-06-07T12:16:37.712" v="447"/>
          <ac:spMkLst>
            <pc:docMk/>
            <pc:sldMk cId="1345121330" sldId="260"/>
            <ac:spMk id="3" creationId="{9DC7232B-D716-367B-B3EC-49F290713786}"/>
          </ac:spMkLst>
        </pc:spChg>
        <pc:spChg chg="add mod">
          <ac:chgData name="Walter alves" userId="2c68f38d8388bcfc" providerId="Windows Live" clId="Web-{0610125B-A2FC-4AA6-A364-A7ECDACC2723}" dt="2024-06-07T12:17:57.869" v="549" actId="20577"/>
          <ac:spMkLst>
            <pc:docMk/>
            <pc:sldMk cId="1345121330" sldId="260"/>
            <ac:spMk id="8" creationId="{F8F5C4BE-C640-9D0D-3861-32AF0C48DE1E}"/>
          </ac:spMkLst>
        </pc:spChg>
        <pc:spChg chg="add">
          <ac:chgData name="Walter alves" userId="2c68f38d8388bcfc" providerId="Windows Live" clId="Web-{0610125B-A2FC-4AA6-A364-A7ECDACC2723}" dt="2024-06-07T12:16:43.556" v="449"/>
          <ac:spMkLst>
            <pc:docMk/>
            <pc:sldMk cId="1345121330" sldId="260"/>
            <ac:spMk id="11" creationId="{F13C74B1-5B17-4795-BED0-7140497B445A}"/>
          </ac:spMkLst>
        </pc:spChg>
        <pc:spChg chg="add">
          <ac:chgData name="Walter alves" userId="2c68f38d8388bcfc" providerId="Windows Live" clId="Web-{0610125B-A2FC-4AA6-A364-A7ECDACC2723}" dt="2024-06-07T12:16:43.556" v="449"/>
          <ac:spMkLst>
            <pc:docMk/>
            <pc:sldMk cId="1345121330" sldId="260"/>
            <ac:spMk id="13" creationId="{D4974D33-8DC5-464E-8C6D-BE58F0669C17}"/>
          </ac:spMkLst>
        </pc:spChg>
        <pc:picChg chg="add mod ord">
          <ac:chgData name="Walter alves" userId="2c68f38d8388bcfc" providerId="Windows Live" clId="Web-{0610125B-A2FC-4AA6-A364-A7ECDACC2723}" dt="2024-06-07T12:16:43.556" v="449"/>
          <ac:picMkLst>
            <pc:docMk/>
            <pc:sldMk cId="1345121330" sldId="260"/>
            <ac:picMk id="4" creationId="{E963BE03-3E2B-D04B-2BE0-683D5C689F9C}"/>
          </ac:picMkLst>
        </pc:picChg>
      </pc:sldChg>
      <pc:sldChg chg="addSp delSp modSp new del mod setBg">
        <pc:chgData name="Walter alves" userId="2c68f38d8388bcfc" providerId="Windows Live" clId="Web-{0610125B-A2FC-4AA6-A364-A7ECDACC2723}" dt="2024-06-07T12:19:33.824" v="559"/>
        <pc:sldMkLst>
          <pc:docMk/>
          <pc:sldMk cId="1606517266" sldId="261"/>
        </pc:sldMkLst>
        <pc:spChg chg="del">
          <ac:chgData name="Walter alves" userId="2c68f38d8388bcfc" providerId="Windows Live" clId="Web-{0610125B-A2FC-4AA6-A364-A7ECDACC2723}" dt="2024-06-07T12:18:24.573" v="551"/>
          <ac:spMkLst>
            <pc:docMk/>
            <pc:sldMk cId="1606517266" sldId="261"/>
            <ac:spMk id="2" creationId="{F0ED38CA-C9F7-DC5E-8675-E173D5F62604}"/>
          </ac:spMkLst>
        </pc:spChg>
        <pc:spChg chg="del">
          <ac:chgData name="Walter alves" userId="2c68f38d8388bcfc" providerId="Windows Live" clId="Web-{0610125B-A2FC-4AA6-A364-A7ECDACC2723}" dt="2024-06-07T12:18:27.386" v="552"/>
          <ac:spMkLst>
            <pc:docMk/>
            <pc:sldMk cId="1606517266" sldId="261"/>
            <ac:spMk id="3" creationId="{41AF5F67-C3A0-4E10-19D9-DAAF0B0A99D9}"/>
          </ac:spMkLst>
        </pc:spChg>
        <pc:spChg chg="add del">
          <ac:chgData name="Walter alves" userId="2c68f38d8388bcfc" providerId="Windows Live" clId="Web-{0610125B-A2FC-4AA6-A364-A7ECDACC2723}" dt="2024-06-07T12:19:28.543" v="557"/>
          <ac:spMkLst>
            <pc:docMk/>
            <pc:sldMk cId="1606517266" sldId="261"/>
            <ac:spMk id="8" creationId="{35F1C522-B1EF-35DE-3417-95B78FC1D8C5}"/>
          </ac:spMkLst>
        </pc:spChg>
        <pc:spChg chg="add">
          <ac:chgData name="Walter alves" userId="2c68f38d8388bcfc" providerId="Windows Live" clId="Web-{0610125B-A2FC-4AA6-A364-A7ECDACC2723}" dt="2024-06-07T12:18:31.542" v="553"/>
          <ac:spMkLst>
            <pc:docMk/>
            <pc:sldMk cId="1606517266" sldId="261"/>
            <ac:spMk id="11" creationId="{F13C74B1-5B17-4795-BED0-7140497B445A}"/>
          </ac:spMkLst>
        </pc:spChg>
        <pc:spChg chg="add">
          <ac:chgData name="Walter alves" userId="2c68f38d8388bcfc" providerId="Windows Live" clId="Web-{0610125B-A2FC-4AA6-A364-A7ECDACC2723}" dt="2024-06-07T12:18:31.542" v="553"/>
          <ac:spMkLst>
            <pc:docMk/>
            <pc:sldMk cId="1606517266" sldId="261"/>
            <ac:spMk id="13" creationId="{D4974D33-8DC5-464E-8C6D-BE58F0669C17}"/>
          </ac:spMkLst>
        </pc:spChg>
        <pc:picChg chg="add del mod ord">
          <ac:chgData name="Walter alves" userId="2c68f38d8388bcfc" providerId="Windows Live" clId="Web-{0610125B-A2FC-4AA6-A364-A7ECDACC2723}" dt="2024-06-07T12:19:21.887" v="554"/>
          <ac:picMkLst>
            <pc:docMk/>
            <pc:sldMk cId="1606517266" sldId="261"/>
            <ac:picMk id="4" creationId="{C0B56E67-6DB4-EB2B-4288-58CD8C7F7C1C}"/>
          </ac:picMkLst>
        </pc:picChg>
        <pc:picChg chg="add del mod ord">
          <ac:chgData name="Walter alves" userId="2c68f38d8388bcfc" providerId="Windows Live" clId="Web-{0610125B-A2FC-4AA6-A364-A7ECDACC2723}" dt="2024-06-07T12:19:25.949" v="556"/>
          <ac:picMkLst>
            <pc:docMk/>
            <pc:sldMk cId="1606517266" sldId="261"/>
            <ac:picMk id="5" creationId="{B648CC7A-8097-7CF3-7EA5-5B091994C21F}"/>
          </ac:picMkLst>
        </pc:picChg>
        <pc:picChg chg="add mod ord">
          <ac:chgData name="Walter alves" userId="2c68f38d8388bcfc" providerId="Windows Live" clId="Web-{0610125B-A2FC-4AA6-A364-A7ECDACC2723}" dt="2024-06-07T12:19:28.543" v="557"/>
          <ac:picMkLst>
            <pc:docMk/>
            <pc:sldMk cId="1606517266" sldId="261"/>
            <ac:picMk id="6" creationId="{4EA6B63D-B5CC-1233-4B97-6C7D0E523E47}"/>
          </ac:picMkLst>
        </pc:picChg>
      </pc:sldChg>
      <pc:sldChg chg="addSp delSp modSp new mod setBg">
        <pc:chgData name="Walter alves" userId="2c68f38d8388bcfc" providerId="Windows Live" clId="Web-{0610125B-A2FC-4AA6-A364-A7ECDACC2723}" dt="2024-06-07T12:23:06.578" v="704" actId="20577"/>
        <pc:sldMkLst>
          <pc:docMk/>
          <pc:sldMk cId="373185506" sldId="262"/>
        </pc:sldMkLst>
        <pc:spChg chg="del">
          <ac:chgData name="Walter alves" userId="2c68f38d8388bcfc" providerId="Windows Live" clId="Web-{0610125B-A2FC-4AA6-A364-A7ECDACC2723}" dt="2024-06-07T12:19:35.559" v="560"/>
          <ac:spMkLst>
            <pc:docMk/>
            <pc:sldMk cId="373185506" sldId="262"/>
            <ac:spMk id="2" creationId="{29958B4F-8DFB-A971-1FE3-FA1131DC194D}"/>
          </ac:spMkLst>
        </pc:spChg>
        <pc:spChg chg="del mod">
          <ac:chgData name="Walter alves" userId="2c68f38d8388bcfc" providerId="Windows Live" clId="Web-{0610125B-A2FC-4AA6-A364-A7ECDACC2723}" dt="2024-06-07T12:19:39.090" v="563"/>
          <ac:spMkLst>
            <pc:docMk/>
            <pc:sldMk cId="373185506" sldId="262"/>
            <ac:spMk id="3" creationId="{F1E7871D-6150-BC89-6CB8-ED99D71584F5}"/>
          </ac:spMkLst>
        </pc:spChg>
        <pc:spChg chg="add mod">
          <ac:chgData name="Walter alves" userId="2c68f38d8388bcfc" providerId="Windows Live" clId="Web-{0610125B-A2FC-4AA6-A364-A7ECDACC2723}" dt="2024-06-07T12:23:06.578" v="704" actId="20577"/>
          <ac:spMkLst>
            <pc:docMk/>
            <pc:sldMk cId="373185506" sldId="262"/>
            <ac:spMk id="8" creationId="{62F7F4A2-6DE0-AB69-E470-AE9A5479AAD0}"/>
          </ac:spMkLst>
        </pc:spChg>
        <pc:spChg chg="add">
          <ac:chgData name="Walter alves" userId="2c68f38d8388bcfc" providerId="Windows Live" clId="Web-{0610125B-A2FC-4AA6-A364-A7ECDACC2723}" dt="2024-06-07T12:19:41.621" v="564"/>
          <ac:spMkLst>
            <pc:docMk/>
            <pc:sldMk cId="373185506" sldId="262"/>
            <ac:spMk id="11" creationId="{F13C74B1-5B17-4795-BED0-7140497B445A}"/>
          </ac:spMkLst>
        </pc:spChg>
        <pc:spChg chg="add">
          <ac:chgData name="Walter alves" userId="2c68f38d8388bcfc" providerId="Windows Live" clId="Web-{0610125B-A2FC-4AA6-A364-A7ECDACC2723}" dt="2024-06-07T12:19:41.621" v="564"/>
          <ac:spMkLst>
            <pc:docMk/>
            <pc:sldMk cId="373185506" sldId="262"/>
            <ac:spMk id="13" creationId="{D4974D33-8DC5-464E-8C6D-BE58F0669C17}"/>
          </ac:spMkLst>
        </pc:spChg>
        <pc:picChg chg="add mod ord">
          <ac:chgData name="Walter alves" userId="2c68f38d8388bcfc" providerId="Windows Live" clId="Web-{0610125B-A2FC-4AA6-A364-A7ECDACC2723}" dt="2024-06-07T12:19:41.621" v="564"/>
          <ac:picMkLst>
            <pc:docMk/>
            <pc:sldMk cId="373185506" sldId="262"/>
            <ac:picMk id="4" creationId="{FB095677-AA4C-AD4B-778B-A69EE9AC4059}"/>
          </ac:picMkLst>
        </pc:picChg>
      </pc:sldChg>
      <pc:sldChg chg="addSp delSp modSp new mod setBg">
        <pc:chgData name="Walter alves" userId="2c68f38d8388bcfc" providerId="Windows Live" clId="Web-{0610125B-A2FC-4AA6-A364-A7ECDACC2723}" dt="2024-06-07T12:25:59.832" v="862" actId="20577"/>
        <pc:sldMkLst>
          <pc:docMk/>
          <pc:sldMk cId="3815622110" sldId="263"/>
        </pc:sldMkLst>
        <pc:spChg chg="del">
          <ac:chgData name="Walter alves" userId="2c68f38d8388bcfc" providerId="Windows Live" clId="Web-{0610125B-A2FC-4AA6-A364-A7ECDACC2723}" dt="2024-06-07T12:24:49.487" v="817"/>
          <ac:spMkLst>
            <pc:docMk/>
            <pc:sldMk cId="3815622110" sldId="263"/>
            <ac:spMk id="2" creationId="{BEAE4C09-61F5-89E5-4D44-06929296CB18}"/>
          </ac:spMkLst>
        </pc:spChg>
        <pc:spChg chg="mod">
          <ac:chgData name="Walter alves" userId="2c68f38d8388bcfc" providerId="Windows Live" clId="Web-{0610125B-A2FC-4AA6-A364-A7ECDACC2723}" dt="2024-06-07T12:25:59.832" v="862" actId="20577"/>
          <ac:spMkLst>
            <pc:docMk/>
            <pc:sldMk cId="3815622110" sldId="263"/>
            <ac:spMk id="3" creationId="{02558B40-319D-3BE3-2CB3-A5E9D64E7498}"/>
          </ac:spMkLst>
        </pc:spChg>
        <pc:spChg chg="add">
          <ac:chgData name="Walter alves" userId="2c68f38d8388bcfc" providerId="Windows Live" clId="Web-{0610125B-A2FC-4AA6-A364-A7ECDACC2723}" dt="2024-06-07T12:25:49.753" v="860"/>
          <ac:spMkLst>
            <pc:docMk/>
            <pc:sldMk cId="3815622110" sldId="263"/>
            <ac:spMk id="8" creationId="{100EDD19-6802-4EC3-95CE-CFFAB042CFD6}"/>
          </ac:spMkLst>
        </pc:spChg>
        <pc:spChg chg="add">
          <ac:chgData name="Walter alves" userId="2c68f38d8388bcfc" providerId="Windows Live" clId="Web-{0610125B-A2FC-4AA6-A364-A7ECDACC2723}" dt="2024-06-07T12:25:49.753" v="860"/>
          <ac:spMkLst>
            <pc:docMk/>
            <pc:sldMk cId="3815622110" sldId="263"/>
            <ac:spMk id="10" creationId="{DB17E863-922E-4C26-BD64-E8FD41D28661}"/>
          </ac:spMkLst>
        </pc:spChg>
      </pc:sldChg>
      <pc:sldChg chg="addSp delSp modSp new mod setBg">
        <pc:chgData name="Walter alves" userId="2c68f38d8388bcfc" providerId="Windows Live" clId="Web-{0610125B-A2FC-4AA6-A364-A7ECDACC2723}" dt="2024-06-07T12:29:46.336" v="1012" actId="20577"/>
        <pc:sldMkLst>
          <pc:docMk/>
          <pc:sldMk cId="2707146259" sldId="264"/>
        </pc:sldMkLst>
        <pc:spChg chg="mod">
          <ac:chgData name="Walter alves" userId="2c68f38d8388bcfc" providerId="Windows Live" clId="Web-{0610125B-A2FC-4AA6-A364-A7ECDACC2723}" dt="2024-06-07T12:26:55.536" v="881"/>
          <ac:spMkLst>
            <pc:docMk/>
            <pc:sldMk cId="2707146259" sldId="264"/>
            <ac:spMk id="2" creationId="{764B4ED7-4420-FDF8-1503-4B0539238004}"/>
          </ac:spMkLst>
        </pc:spChg>
        <pc:spChg chg="del">
          <ac:chgData name="Walter alves" userId="2c68f38d8388bcfc" providerId="Windows Live" clId="Web-{0610125B-A2FC-4AA6-A364-A7ECDACC2723}" dt="2024-06-07T12:26:15.145" v="864"/>
          <ac:spMkLst>
            <pc:docMk/>
            <pc:sldMk cId="2707146259" sldId="264"/>
            <ac:spMk id="3" creationId="{F2EE6926-3370-C728-12A1-3CD3B3751AF8}"/>
          </ac:spMkLst>
        </pc:spChg>
        <pc:spChg chg="add mod">
          <ac:chgData name="Walter alves" userId="2c68f38d8388bcfc" providerId="Windows Live" clId="Web-{0610125B-A2FC-4AA6-A364-A7ECDACC2723}" dt="2024-06-07T12:29:46.336" v="1012" actId="20577"/>
          <ac:spMkLst>
            <pc:docMk/>
            <pc:sldMk cId="2707146259" sldId="264"/>
            <ac:spMk id="8" creationId="{04A4A5AC-6322-FEDD-2031-7AC8378ADEA1}"/>
          </ac:spMkLst>
        </pc:spChg>
        <pc:spChg chg="add del">
          <ac:chgData name="Walter alves" userId="2c68f38d8388bcfc" providerId="Windows Live" clId="Web-{0610125B-A2FC-4AA6-A364-A7ECDACC2723}" dt="2024-06-07T12:26:55.536" v="880"/>
          <ac:spMkLst>
            <pc:docMk/>
            <pc:sldMk cId="2707146259" sldId="264"/>
            <ac:spMk id="9" creationId="{F0DCC097-1DB8-4B6D-85D0-6FBA0E1CA4BA}"/>
          </ac:spMkLst>
        </pc:spChg>
        <pc:spChg chg="add del">
          <ac:chgData name="Walter alves" userId="2c68f38d8388bcfc" providerId="Windows Live" clId="Web-{0610125B-A2FC-4AA6-A364-A7ECDACC2723}" dt="2024-06-07T12:26:55.536" v="880"/>
          <ac:spMkLst>
            <pc:docMk/>
            <pc:sldMk cId="2707146259" sldId="264"/>
            <ac:spMk id="11" creationId="{E0B58608-23C8-4441-994D-C6823EEE1DB7}"/>
          </ac:spMkLst>
        </pc:spChg>
        <pc:spChg chg="add">
          <ac:chgData name="Walter alves" userId="2c68f38d8388bcfc" providerId="Windows Live" clId="Web-{0610125B-A2FC-4AA6-A364-A7ECDACC2723}" dt="2024-06-07T12:26:55.536" v="881"/>
          <ac:spMkLst>
            <pc:docMk/>
            <pc:sldMk cId="2707146259" sldId="264"/>
            <ac:spMk id="13" creationId="{2E92FA66-67D7-4CB4-94D3-E643A9AD4757}"/>
          </ac:spMkLst>
        </pc:spChg>
        <pc:spChg chg="add">
          <ac:chgData name="Walter alves" userId="2c68f38d8388bcfc" providerId="Windows Live" clId="Web-{0610125B-A2FC-4AA6-A364-A7ECDACC2723}" dt="2024-06-07T12:26:55.536" v="881"/>
          <ac:spMkLst>
            <pc:docMk/>
            <pc:sldMk cId="2707146259" sldId="264"/>
            <ac:spMk id="14" creationId="{32AEEBC8-9D30-42EF-95F2-386C2653FBF0}"/>
          </ac:spMkLst>
        </pc:spChg>
        <pc:picChg chg="add mod ord">
          <ac:chgData name="Walter alves" userId="2c68f38d8388bcfc" providerId="Windows Live" clId="Web-{0610125B-A2FC-4AA6-A364-A7ECDACC2723}" dt="2024-06-07T12:26:55.536" v="881"/>
          <ac:picMkLst>
            <pc:docMk/>
            <pc:sldMk cId="2707146259" sldId="264"/>
            <ac:picMk id="4" creationId="{38F7CDE2-55EF-59B8-DAC2-8CAA903A8FD8}"/>
          </ac:picMkLst>
        </pc:picChg>
      </pc:sldChg>
      <pc:sldChg chg="addSp delSp modSp new">
        <pc:chgData name="Walter alves" userId="2c68f38d8388bcfc" providerId="Windows Live" clId="Web-{0610125B-A2FC-4AA6-A364-A7ECDACC2723}" dt="2024-06-07T12:42:35.960" v="1332"/>
        <pc:sldMkLst>
          <pc:docMk/>
          <pc:sldMk cId="461797091" sldId="265"/>
        </pc:sldMkLst>
        <pc:spChg chg="mod">
          <ac:chgData name="Walter alves" userId="2c68f38d8388bcfc" providerId="Windows Live" clId="Web-{0610125B-A2FC-4AA6-A364-A7ECDACC2723}" dt="2024-06-07T12:35:09.374" v="1251" actId="20577"/>
          <ac:spMkLst>
            <pc:docMk/>
            <pc:sldMk cId="461797091" sldId="265"/>
            <ac:spMk id="2" creationId="{B339757E-68A2-E928-080A-BE0A879B409C}"/>
          </ac:spMkLst>
        </pc:spChg>
        <pc:spChg chg="mod">
          <ac:chgData name="Walter alves" userId="2c68f38d8388bcfc" providerId="Windows Live" clId="Web-{0610125B-A2FC-4AA6-A364-A7ECDACC2723}" dt="2024-06-07T12:41:23.131" v="1314" actId="14100"/>
          <ac:spMkLst>
            <pc:docMk/>
            <pc:sldMk cId="461797091" sldId="265"/>
            <ac:spMk id="3" creationId="{99E21155-281E-E950-5D8D-DB421691FD2C}"/>
          </ac:spMkLst>
        </pc:spChg>
        <pc:spChg chg="add del mod">
          <ac:chgData name="Walter alves" userId="2c68f38d8388bcfc" providerId="Windows Live" clId="Web-{0610125B-A2FC-4AA6-A364-A7ECDACC2723}" dt="2024-06-07T12:41:29.693" v="1318"/>
          <ac:spMkLst>
            <pc:docMk/>
            <pc:sldMk cId="461797091" sldId="265"/>
            <ac:spMk id="4" creationId="{D436000F-895E-6761-9F7F-19BFAC8C8B07}"/>
          </ac:spMkLst>
        </pc:spChg>
        <pc:spChg chg="add del mod">
          <ac:chgData name="Walter alves" userId="2c68f38d8388bcfc" providerId="Windows Live" clId="Web-{0610125B-A2FC-4AA6-A364-A7ECDACC2723}" dt="2024-06-07T12:42:23.476" v="1328"/>
          <ac:spMkLst>
            <pc:docMk/>
            <pc:sldMk cId="461797091" sldId="265"/>
            <ac:spMk id="5" creationId="{D0324965-BAFA-5724-DEFF-7E19A232E61C}"/>
          </ac:spMkLst>
        </pc:spChg>
        <pc:spChg chg="add del mod">
          <ac:chgData name="Walter alves" userId="2c68f38d8388bcfc" providerId="Windows Live" clId="Web-{0610125B-A2FC-4AA6-A364-A7ECDACC2723}" dt="2024-06-07T12:41:35.303" v="1324"/>
          <ac:spMkLst>
            <pc:docMk/>
            <pc:sldMk cId="461797091" sldId="265"/>
            <ac:spMk id="6" creationId="{199A0D71-8B55-7597-98DD-A5DB3C0E7995}"/>
          </ac:spMkLst>
        </pc:spChg>
        <pc:spChg chg="add del mod">
          <ac:chgData name="Walter alves" userId="2c68f38d8388bcfc" providerId="Windows Live" clId="Web-{0610125B-A2FC-4AA6-A364-A7ECDACC2723}" dt="2024-06-07T12:42:24.788" v="1329"/>
          <ac:spMkLst>
            <pc:docMk/>
            <pc:sldMk cId="461797091" sldId="265"/>
            <ac:spMk id="7" creationId="{C38FFFBF-0739-7296-E42A-A4E920E50147}"/>
          </ac:spMkLst>
        </pc:spChg>
        <pc:spChg chg="add mod">
          <ac:chgData name="Walter alves" userId="2c68f38d8388bcfc" providerId="Windows Live" clId="Web-{0610125B-A2FC-4AA6-A364-A7ECDACC2723}" dt="2024-06-07T12:42:35.241" v="1331" actId="1076"/>
          <ac:spMkLst>
            <pc:docMk/>
            <pc:sldMk cId="461797091" sldId="265"/>
            <ac:spMk id="9" creationId="{F81B9AC8-720B-09D0-E06F-0188FF732009}"/>
          </ac:spMkLst>
        </pc:spChg>
        <pc:spChg chg="add">
          <ac:chgData name="Walter alves" userId="2c68f38d8388bcfc" providerId="Windows Live" clId="Web-{0610125B-A2FC-4AA6-A364-A7ECDACC2723}" dt="2024-06-07T12:42:35.960" v="1332"/>
          <ac:spMkLst>
            <pc:docMk/>
            <pc:sldMk cId="461797091" sldId="265"/>
            <ac:spMk id="11" creationId="{0B6A61AA-8B66-983E-C577-510BCD6CFE4A}"/>
          </ac:spMkLst>
        </pc:spChg>
      </pc:sldChg>
      <pc:sldChg chg="addSp delSp modSp add replId">
        <pc:chgData name="Walter alves" userId="2c68f38d8388bcfc" providerId="Windows Live" clId="Web-{0610125B-A2FC-4AA6-A364-A7ECDACC2723}" dt="2024-06-07T12:32:46.465" v="1128" actId="20577"/>
        <pc:sldMkLst>
          <pc:docMk/>
          <pc:sldMk cId="2287600109" sldId="266"/>
        </pc:sldMkLst>
        <pc:spChg chg="mod">
          <ac:chgData name="Walter alves" userId="2c68f38d8388bcfc" providerId="Windows Live" clId="Web-{0610125B-A2FC-4AA6-A364-A7ECDACC2723}" dt="2024-06-07T12:30:36.587" v="1027" actId="14100"/>
          <ac:spMkLst>
            <pc:docMk/>
            <pc:sldMk cId="2287600109" sldId="266"/>
            <ac:spMk id="2" creationId="{764B4ED7-4420-FDF8-1503-4B0539238004}"/>
          </ac:spMkLst>
        </pc:spChg>
        <pc:spChg chg="mod">
          <ac:chgData name="Walter alves" userId="2c68f38d8388bcfc" providerId="Windows Live" clId="Web-{0610125B-A2FC-4AA6-A364-A7ECDACC2723}" dt="2024-06-07T12:32:46.465" v="1128" actId="20577"/>
          <ac:spMkLst>
            <pc:docMk/>
            <pc:sldMk cId="2287600109" sldId="266"/>
            <ac:spMk id="8" creationId="{04A4A5AC-6322-FEDD-2031-7AC8378ADEA1}"/>
          </ac:spMkLst>
        </pc:spChg>
        <pc:spChg chg="del">
          <ac:chgData name="Walter alves" userId="2c68f38d8388bcfc" providerId="Windows Live" clId="Web-{0610125B-A2FC-4AA6-A364-A7ECDACC2723}" dt="2024-06-07T12:30:18.571" v="1019"/>
          <ac:spMkLst>
            <pc:docMk/>
            <pc:sldMk cId="2287600109" sldId="266"/>
            <ac:spMk id="13" creationId="{2E92FA66-67D7-4CB4-94D3-E643A9AD4757}"/>
          </ac:spMkLst>
        </pc:spChg>
        <pc:spChg chg="del">
          <ac:chgData name="Walter alves" userId="2c68f38d8388bcfc" providerId="Windows Live" clId="Web-{0610125B-A2FC-4AA6-A364-A7ECDACC2723}" dt="2024-06-07T12:30:18.571" v="1019"/>
          <ac:spMkLst>
            <pc:docMk/>
            <pc:sldMk cId="2287600109" sldId="266"/>
            <ac:spMk id="14" creationId="{32AEEBC8-9D30-42EF-95F2-386C2653FBF0}"/>
          </ac:spMkLst>
        </pc:spChg>
        <pc:spChg chg="add">
          <ac:chgData name="Walter alves" userId="2c68f38d8388bcfc" providerId="Windows Live" clId="Web-{0610125B-A2FC-4AA6-A364-A7ECDACC2723}" dt="2024-06-07T12:30:18.571" v="1019"/>
          <ac:spMkLst>
            <pc:docMk/>
            <pc:sldMk cId="2287600109" sldId="266"/>
            <ac:spMk id="19" creationId="{32AEEBC8-9D30-42EF-95F2-386C2653FBF0}"/>
          </ac:spMkLst>
        </pc:spChg>
        <pc:spChg chg="add">
          <ac:chgData name="Walter alves" userId="2c68f38d8388bcfc" providerId="Windows Live" clId="Web-{0610125B-A2FC-4AA6-A364-A7ECDACC2723}" dt="2024-06-07T12:30:18.571" v="1019"/>
          <ac:spMkLst>
            <pc:docMk/>
            <pc:sldMk cId="2287600109" sldId="266"/>
            <ac:spMk id="21" creationId="{2E92FA66-67D7-4CB4-94D3-E643A9AD4757}"/>
          </ac:spMkLst>
        </pc:spChg>
        <pc:picChg chg="add mod">
          <ac:chgData name="Walter alves" userId="2c68f38d8388bcfc" providerId="Windows Live" clId="Web-{0610125B-A2FC-4AA6-A364-A7ECDACC2723}" dt="2024-06-07T12:30:18.571" v="1019"/>
          <ac:picMkLst>
            <pc:docMk/>
            <pc:sldMk cId="2287600109" sldId="266"/>
            <ac:picMk id="3" creationId="{A9E3CE24-CA7A-1862-E7EA-9374AC83ECBA}"/>
          </ac:picMkLst>
        </pc:picChg>
        <pc:picChg chg="del">
          <ac:chgData name="Walter alves" userId="2c68f38d8388bcfc" providerId="Windows Live" clId="Web-{0610125B-A2FC-4AA6-A364-A7ECDACC2723}" dt="2024-06-07T12:30:00.008" v="1016"/>
          <ac:picMkLst>
            <pc:docMk/>
            <pc:sldMk cId="2287600109" sldId="266"/>
            <ac:picMk id="4" creationId="{38F7CDE2-55EF-59B8-DAC2-8CAA903A8FD8}"/>
          </ac:picMkLst>
        </pc:picChg>
      </pc:sldChg>
      <pc:sldChg chg="addSp delSp modSp add replId">
        <pc:chgData name="Walter alves" userId="2c68f38d8388bcfc" providerId="Windows Live" clId="Web-{0610125B-A2FC-4AA6-A364-A7ECDACC2723}" dt="2024-06-07T12:34:53.436" v="1234" actId="20577"/>
        <pc:sldMkLst>
          <pc:docMk/>
          <pc:sldMk cId="4248759488" sldId="267"/>
        </pc:sldMkLst>
        <pc:spChg chg="mod">
          <ac:chgData name="Walter alves" userId="2c68f38d8388bcfc" providerId="Windows Live" clId="Web-{0610125B-A2FC-4AA6-A364-A7ECDACC2723}" dt="2024-06-07T12:33:32.200" v="1164"/>
          <ac:spMkLst>
            <pc:docMk/>
            <pc:sldMk cId="4248759488" sldId="267"/>
            <ac:spMk id="2" creationId="{764B4ED7-4420-FDF8-1503-4B0539238004}"/>
          </ac:spMkLst>
        </pc:spChg>
        <pc:spChg chg="mod">
          <ac:chgData name="Walter alves" userId="2c68f38d8388bcfc" providerId="Windows Live" clId="Web-{0610125B-A2FC-4AA6-A364-A7ECDACC2723}" dt="2024-06-07T12:34:53.436" v="1234" actId="20577"/>
          <ac:spMkLst>
            <pc:docMk/>
            <pc:sldMk cId="4248759488" sldId="267"/>
            <ac:spMk id="8" creationId="{04A4A5AC-6322-FEDD-2031-7AC8378ADEA1}"/>
          </ac:spMkLst>
        </pc:spChg>
        <pc:spChg chg="del">
          <ac:chgData name="Walter alves" userId="2c68f38d8388bcfc" providerId="Windows Live" clId="Web-{0610125B-A2FC-4AA6-A364-A7ECDACC2723}" dt="2024-06-07T12:33:32.200" v="1164"/>
          <ac:spMkLst>
            <pc:docMk/>
            <pc:sldMk cId="4248759488" sldId="267"/>
            <ac:spMk id="13" creationId="{2E92FA66-67D7-4CB4-94D3-E643A9AD4757}"/>
          </ac:spMkLst>
        </pc:spChg>
        <pc:spChg chg="del">
          <ac:chgData name="Walter alves" userId="2c68f38d8388bcfc" providerId="Windows Live" clId="Web-{0610125B-A2FC-4AA6-A364-A7ECDACC2723}" dt="2024-06-07T12:33:32.200" v="1164"/>
          <ac:spMkLst>
            <pc:docMk/>
            <pc:sldMk cId="4248759488" sldId="267"/>
            <ac:spMk id="14" creationId="{32AEEBC8-9D30-42EF-95F2-386C2653FBF0}"/>
          </ac:spMkLst>
        </pc:spChg>
        <pc:spChg chg="add">
          <ac:chgData name="Walter alves" userId="2c68f38d8388bcfc" providerId="Windows Live" clId="Web-{0610125B-A2FC-4AA6-A364-A7ECDACC2723}" dt="2024-06-07T12:33:32.200" v="1164"/>
          <ac:spMkLst>
            <pc:docMk/>
            <pc:sldMk cId="4248759488" sldId="267"/>
            <ac:spMk id="19" creationId="{32AEEBC8-9D30-42EF-95F2-386C2653FBF0}"/>
          </ac:spMkLst>
        </pc:spChg>
        <pc:spChg chg="add">
          <ac:chgData name="Walter alves" userId="2c68f38d8388bcfc" providerId="Windows Live" clId="Web-{0610125B-A2FC-4AA6-A364-A7ECDACC2723}" dt="2024-06-07T12:33:32.200" v="1164"/>
          <ac:spMkLst>
            <pc:docMk/>
            <pc:sldMk cId="4248759488" sldId="267"/>
            <ac:spMk id="21" creationId="{2E92FA66-67D7-4CB4-94D3-E643A9AD4757}"/>
          </ac:spMkLst>
        </pc:spChg>
        <pc:picChg chg="add mod">
          <ac:chgData name="Walter alves" userId="2c68f38d8388bcfc" providerId="Windows Live" clId="Web-{0610125B-A2FC-4AA6-A364-A7ECDACC2723}" dt="2024-06-07T12:33:32.200" v="1164"/>
          <ac:picMkLst>
            <pc:docMk/>
            <pc:sldMk cId="4248759488" sldId="267"/>
            <ac:picMk id="3" creationId="{DB3AC27F-9B7C-F5AF-6208-D80B5D0D53E8}"/>
          </ac:picMkLst>
        </pc:picChg>
        <pc:picChg chg="del">
          <ac:chgData name="Walter alves" userId="2c68f38d8388bcfc" providerId="Windows Live" clId="Web-{0610125B-A2FC-4AA6-A364-A7ECDACC2723}" dt="2024-06-07T12:33:27.934" v="1162"/>
          <ac:picMkLst>
            <pc:docMk/>
            <pc:sldMk cId="4248759488" sldId="267"/>
            <ac:picMk id="4" creationId="{38F7CDE2-55EF-59B8-DAC2-8CAA903A8FD8}"/>
          </ac:picMkLst>
        </pc:picChg>
      </pc:sldChg>
    </pc:docChg>
  </pc:docChgLst>
  <pc:docChgLst>
    <pc:chgData name="Walter alves" userId="2c68f38d8388bcfc" providerId="Windows Live" clId="Web-{9A43F749-E58D-4D34-8F1B-F7EFAD1C1F08}"/>
    <pc:docChg chg="addSld modSld">
      <pc:chgData name="Walter alves" userId="2c68f38d8388bcfc" providerId="Windows Live" clId="Web-{9A43F749-E58D-4D34-8F1B-F7EFAD1C1F08}" dt="2024-06-07T13:00:07.679" v="411"/>
      <pc:docMkLst>
        <pc:docMk/>
      </pc:docMkLst>
      <pc:sldChg chg="modSp">
        <pc:chgData name="Walter alves" userId="2c68f38d8388bcfc" providerId="Windows Live" clId="Web-{9A43F749-E58D-4D34-8F1B-F7EFAD1C1F08}" dt="2024-06-07T12:59:48.085" v="410" actId="20577"/>
        <pc:sldMkLst>
          <pc:docMk/>
          <pc:sldMk cId="461797091" sldId="265"/>
        </pc:sldMkLst>
        <pc:spChg chg="mod">
          <ac:chgData name="Walter alves" userId="2c68f38d8388bcfc" providerId="Windows Live" clId="Web-{9A43F749-E58D-4D34-8F1B-F7EFAD1C1F08}" dt="2024-06-07T12:59:48.085" v="410" actId="20577"/>
          <ac:spMkLst>
            <pc:docMk/>
            <pc:sldMk cId="461797091" sldId="265"/>
            <ac:spMk id="2" creationId="{B339757E-68A2-E928-080A-BE0A879B409C}"/>
          </ac:spMkLst>
        </pc:spChg>
        <pc:spChg chg="mod">
          <ac:chgData name="Walter alves" userId="2c68f38d8388bcfc" providerId="Windows Live" clId="Web-{9A43F749-E58D-4D34-8F1B-F7EFAD1C1F08}" dt="2024-06-07T12:53:39.825" v="98" actId="14100"/>
          <ac:spMkLst>
            <pc:docMk/>
            <pc:sldMk cId="461797091" sldId="265"/>
            <ac:spMk id="3" creationId="{99E21155-281E-E950-5D8D-DB421691FD2C}"/>
          </ac:spMkLst>
        </pc:spChg>
        <pc:spChg chg="mod">
          <ac:chgData name="Walter alves" userId="2c68f38d8388bcfc" providerId="Windows Live" clId="Web-{9A43F749-E58D-4D34-8F1B-F7EFAD1C1F08}" dt="2024-06-07T12:53:46.528" v="102" actId="1076"/>
          <ac:spMkLst>
            <pc:docMk/>
            <pc:sldMk cId="461797091" sldId="265"/>
            <ac:spMk id="9" creationId="{F81B9AC8-720B-09D0-E06F-0188FF732009}"/>
          </ac:spMkLst>
        </pc:spChg>
        <pc:spChg chg="mod">
          <ac:chgData name="Walter alves" userId="2c68f38d8388bcfc" providerId="Windows Live" clId="Web-{9A43F749-E58D-4D34-8F1B-F7EFAD1C1F08}" dt="2024-06-07T12:53:43.716" v="101" actId="1076"/>
          <ac:spMkLst>
            <pc:docMk/>
            <pc:sldMk cId="461797091" sldId="265"/>
            <ac:spMk id="11" creationId="{0B6A61AA-8B66-983E-C577-510BCD6CFE4A}"/>
          </ac:spMkLst>
        </pc:spChg>
      </pc:sldChg>
      <pc:sldChg chg="addSp modSp new mod setBg">
        <pc:chgData name="Walter alves" userId="2c68f38d8388bcfc" providerId="Windows Live" clId="Web-{9A43F749-E58D-4D34-8F1B-F7EFAD1C1F08}" dt="2024-06-07T13:00:07.679" v="411"/>
        <pc:sldMkLst>
          <pc:docMk/>
          <pc:sldMk cId="2868310242" sldId="268"/>
        </pc:sldMkLst>
        <pc:spChg chg="mod">
          <ac:chgData name="Walter alves" userId="2c68f38d8388bcfc" providerId="Windows Live" clId="Web-{9A43F749-E58D-4D34-8F1B-F7EFAD1C1F08}" dt="2024-06-07T13:00:07.679" v="411"/>
          <ac:spMkLst>
            <pc:docMk/>
            <pc:sldMk cId="2868310242" sldId="268"/>
            <ac:spMk id="2" creationId="{19A2F4B7-C7BF-2CFF-1D3B-C10D814439C8}"/>
          </ac:spMkLst>
        </pc:spChg>
        <pc:spChg chg="mod">
          <ac:chgData name="Walter alves" userId="2c68f38d8388bcfc" providerId="Windows Live" clId="Web-{9A43F749-E58D-4D34-8F1B-F7EFAD1C1F08}" dt="2024-06-07T13:00:07.679" v="411"/>
          <ac:spMkLst>
            <pc:docMk/>
            <pc:sldMk cId="2868310242" sldId="268"/>
            <ac:spMk id="3" creationId="{B824F48A-3815-B6B6-9CD4-33211F12490D}"/>
          </ac:spMkLst>
        </pc:spChg>
        <pc:spChg chg="add">
          <ac:chgData name="Walter alves" userId="2c68f38d8388bcfc" providerId="Windows Live" clId="Web-{9A43F749-E58D-4D34-8F1B-F7EFAD1C1F08}" dt="2024-06-07T13:00:07.679" v="411"/>
          <ac:spMkLst>
            <pc:docMk/>
            <pc:sldMk cId="2868310242" sldId="268"/>
            <ac:spMk id="8" creationId="{100EDD19-6802-4EC3-95CE-CFFAB042CFD6}"/>
          </ac:spMkLst>
        </pc:spChg>
        <pc:spChg chg="add">
          <ac:chgData name="Walter alves" userId="2c68f38d8388bcfc" providerId="Windows Live" clId="Web-{9A43F749-E58D-4D34-8F1B-F7EFAD1C1F08}" dt="2024-06-07T13:00:07.679" v="411"/>
          <ac:spMkLst>
            <pc:docMk/>
            <pc:sldMk cId="2868310242" sldId="268"/>
            <ac:spMk id="10" creationId="{DB17E863-922E-4C26-BD64-E8FD41D286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/>
              <a:t>Projeto</a:t>
            </a:r>
            <a:r>
              <a:rPr lang="de-DE" sz="6600"/>
              <a:t> final, Data Science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/>
              <a:t>Walter Alves da Silva </a:t>
            </a:r>
            <a:r>
              <a:rPr lang="pt-BR"/>
              <a:t>Neto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4B4ED7-4420-FDF8-1503-4B053923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3400"/>
              <a:t>Vendas por mês (sem Reino Unido)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A4A5AC-6322-FEDD-2031-7AC8378A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2200"/>
              <a:t>não se nota um padrão de crescimento</a:t>
            </a:r>
          </a:p>
          <a:p>
            <a:r>
              <a:rPr lang="pt-BR" sz="2200"/>
              <a:t>Os valores são muito aleatório com uma forte baixa em abril</a:t>
            </a:r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DB3AC27F-9B7C-F5AF-6208-D80B5D0D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66" y="2290936"/>
            <a:ext cx="1002367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5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9757E-68A2-E928-080A-BE0A879B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Resultados Machine Learning</a:t>
            </a:r>
            <a:br>
              <a:rPr lang="pt-BR"/>
            </a:br>
            <a:r>
              <a:rPr lang="pt-BR" sz="2800"/>
              <a:t>desvio padrão: </a:t>
            </a:r>
            <a:r>
              <a:rPr lang="pt-BR" sz="2800">
                <a:solidFill>
                  <a:srgbClr val="000000"/>
                </a:solidFill>
                <a:ea typeface="+mj-lt"/>
                <a:cs typeface="+mj-lt"/>
              </a:rPr>
              <a:t>10627910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21155-281E-E950-5D8D-DB421691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" y="1785520"/>
            <a:ext cx="3943194" cy="48445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pt-BR" sz="2400"/>
              <a:t>Resultado geral: </a:t>
            </a:r>
            <a:br>
              <a:rPr lang="pt-BR" sz="2400"/>
            </a:br>
            <a:endParaRPr lang="pt-BR" sz="2400"/>
          </a:p>
          <a:p>
            <a:pPr algn="ctr"/>
            <a:r>
              <a:rPr lang="pt-BR" sz="2400"/>
              <a:t>Regressão linear: </a:t>
            </a:r>
            <a:endParaRPr lang="pt-BR"/>
          </a:p>
          <a:p>
            <a:pPr algn="ctr"/>
            <a:r>
              <a:rPr lang="pt-BR" sz="2400"/>
              <a:t>erro médio quadrático 85471031700090.08, </a:t>
            </a:r>
          </a:p>
          <a:p>
            <a:pPr algn="ctr"/>
            <a:r>
              <a:rPr lang="pt-BR" sz="2400"/>
              <a:t>erro médio absoluto 1108767.48 </a:t>
            </a:r>
            <a:br>
              <a:rPr lang="pt-BR" sz="2400"/>
            </a:br>
            <a:endParaRPr lang="pt-BR"/>
          </a:p>
          <a:p>
            <a:pPr algn="ctr"/>
            <a:r>
              <a:rPr lang="pt-BR" sz="2400"/>
              <a:t>Regressão SGD: </a:t>
            </a:r>
          </a:p>
          <a:p>
            <a:pPr algn="ctr"/>
            <a:r>
              <a:rPr lang="pt-BR" sz="2400"/>
              <a:t>erro médio quadrático 183374078280309.3 </a:t>
            </a:r>
          </a:p>
          <a:p>
            <a:pPr algn="ctr"/>
            <a:r>
              <a:rPr lang="pt-BR" sz="2400"/>
              <a:t>erro médio absoluto 899249.85</a:t>
            </a:r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81B9AC8-720B-09D0-E06F-0188FF732009}"/>
              </a:ext>
            </a:extLst>
          </p:cNvPr>
          <p:cNvSpPr txBox="1">
            <a:spLocks/>
          </p:cNvSpPr>
          <p:nvPr/>
        </p:nvSpPr>
        <p:spPr>
          <a:xfrm>
            <a:off x="8252925" y="1783461"/>
            <a:ext cx="3943194" cy="4844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/>
              <a:t>Resultado sem Reino Unido: </a:t>
            </a:r>
            <a:br>
              <a:rPr lang="pt-BR" sz="2400"/>
            </a:br>
            <a:endParaRPr lang="pt-BR" sz="2400"/>
          </a:p>
          <a:p>
            <a:pPr algn="ctr"/>
            <a:r>
              <a:rPr lang="pt-BR" sz="2400">
                <a:solidFill>
                  <a:srgbClr val="000000"/>
                </a:solidFill>
                <a:latin typeface="Aptos"/>
              </a:rPr>
              <a:t>Regressão linear: </a:t>
            </a:r>
            <a:endParaRPr lang="pt-BR">
              <a:solidFill>
                <a:srgbClr val="000000"/>
              </a:solidFill>
              <a:latin typeface="Aptos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ptos"/>
              </a:rPr>
              <a:t>erro médio quadrático 203560881204829.12</a:t>
            </a:r>
            <a:endParaRPr lang="pt-BR">
              <a:solidFill>
                <a:srgbClr val="000000"/>
              </a:solidFill>
              <a:latin typeface="Aptos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ptos"/>
              </a:rPr>
              <a:t>erro médio absoluto 3532227.15 </a:t>
            </a:r>
            <a:br>
              <a:rPr lang="pt-BR" sz="2400">
                <a:solidFill>
                  <a:srgbClr val="000000"/>
                </a:solidFill>
                <a:latin typeface="Aptos"/>
              </a:rPr>
            </a:br>
            <a:endParaRPr lang="pt-BR" sz="2400">
              <a:solidFill>
                <a:srgbClr val="000000"/>
              </a:solidFill>
              <a:latin typeface="Aptos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ptos"/>
              </a:rPr>
              <a:t>Regressão SGD: </a:t>
            </a:r>
            <a:endParaRPr lang="pt-BR">
              <a:solidFill>
                <a:srgbClr val="000000"/>
              </a:solidFill>
              <a:latin typeface="Aptos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ptos"/>
              </a:rPr>
              <a:t>erro médio quadrático 45387801671013.27</a:t>
            </a:r>
            <a:endParaRPr lang="pt-BR">
              <a:solidFill>
                <a:srgbClr val="000000"/>
              </a:solidFill>
              <a:latin typeface="Aptos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ptos"/>
              </a:rPr>
              <a:t>erro médio absoluto 659901.09</a:t>
            </a:r>
            <a:endParaRPr lang="pt-BR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B6A61AA-8B66-983E-C577-510BCD6CFE4A}"/>
              </a:ext>
            </a:extLst>
          </p:cNvPr>
          <p:cNvSpPr txBox="1">
            <a:spLocks/>
          </p:cNvSpPr>
          <p:nvPr/>
        </p:nvSpPr>
        <p:spPr>
          <a:xfrm>
            <a:off x="4128355" y="1789349"/>
            <a:ext cx="3943194" cy="4844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/>
              <a:t>Resultado Reino Unido: </a:t>
            </a:r>
            <a:br>
              <a:rPr lang="pt-BR" sz="2400"/>
            </a:br>
            <a:endParaRPr lang="pt-BR" sz="2400"/>
          </a:p>
          <a:p>
            <a:pPr algn="ctr"/>
            <a:r>
              <a:rPr lang="pt-BR" sz="2400">
                <a:solidFill>
                  <a:srgbClr val="000000"/>
                </a:solidFill>
                <a:latin typeface="Aptos"/>
                <a:ea typeface="+mn-lt"/>
                <a:cs typeface="+mn-lt"/>
              </a:rPr>
              <a:t>Regressão linear: </a:t>
            </a:r>
            <a:endParaRPr lang="pt-BR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ptos"/>
                <a:ea typeface="+mn-lt"/>
                <a:cs typeface="+mn-lt"/>
              </a:rPr>
              <a:t>erro médio quadrático 2597268268333.36, </a:t>
            </a:r>
            <a:endParaRPr lang="pt-BR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ptos"/>
                <a:ea typeface="+mn-lt"/>
                <a:cs typeface="+mn-lt"/>
              </a:rPr>
              <a:t>erro médio absoluto 620434.02 </a:t>
            </a:r>
            <a:br>
              <a:rPr lang="pt-BR" sz="2400">
                <a:solidFill>
                  <a:srgbClr val="000000"/>
                </a:solidFill>
                <a:latin typeface="Aptos"/>
                <a:ea typeface="+mn-lt"/>
                <a:cs typeface="+mn-lt"/>
              </a:rPr>
            </a:br>
            <a:endParaRPr lang="pt-BR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ptos"/>
                <a:ea typeface="+mn-lt"/>
                <a:cs typeface="+mn-lt"/>
              </a:rPr>
              <a:t>Regressão SGD: </a:t>
            </a:r>
            <a:endParaRPr lang="pt-BR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ptos"/>
                <a:ea typeface="+mn-lt"/>
                <a:cs typeface="+mn-lt"/>
              </a:rPr>
              <a:t>erro médio quadrático 229036264671788.97 </a:t>
            </a:r>
            <a:endParaRPr lang="pt-BR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ptos"/>
                <a:ea typeface="+mn-lt"/>
                <a:cs typeface="+mn-lt"/>
              </a:rPr>
              <a:t>erro médio absoluto 6220830.98</a:t>
            </a:r>
            <a:endParaRPr lang="pt-BR">
              <a:solidFill>
                <a:srgbClr val="000000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6179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A2F4B7-C7BF-2CFF-1D3B-C10D8144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Analise resultados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4F48A-3815-B6B6-9CD4-33211F12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200"/>
              <a:t>Apesar de a regressão ter sido abaixo do esperado, foi consideravelmente abaixo do desvio padrão</a:t>
            </a:r>
          </a:p>
          <a:p>
            <a:r>
              <a:rPr lang="pt-BR" sz="2200"/>
              <a:t>A separação da Reino Unido foi crucial para um resultado mais preciso, pois o erro considerando apenas a Reino Unido foi muito menor</a:t>
            </a:r>
          </a:p>
          <a:p>
            <a:r>
              <a:rPr lang="pt-BR" sz="2200"/>
              <a:t>E erro sem o Reino Unido foi maior, mas isso pode ser atribuído a falta de dados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86831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F80BC3-8824-C6CB-EBC0-A1AF36E5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00" y="548640"/>
            <a:ext cx="3796508" cy="5421239"/>
          </a:xfrm>
        </p:spPr>
        <p:txBody>
          <a:bodyPr>
            <a:normAutofit/>
          </a:bodyPr>
          <a:lstStyle/>
          <a:p>
            <a:r>
              <a:rPr lang="pt-BR" sz="5400"/>
              <a:t>Analise </a:t>
            </a:r>
            <a:r>
              <a:rPr lang="pt-BR" sz="5400" err="1"/>
              <a:t>dataset</a:t>
            </a:r>
            <a:r>
              <a:rPr lang="pt-BR" sz="5400"/>
              <a:t> de E-commerce</a:t>
            </a:r>
            <a:br>
              <a:rPr lang="pt-BR" sz="5400"/>
            </a:br>
            <a:br>
              <a:rPr lang="pt-BR" sz="5400"/>
            </a:br>
            <a:r>
              <a:rPr lang="pt-BR" sz="5400"/>
              <a:t>Objetivos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EC876F-98B9-680E-3A08-472E7408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200"/>
              <a:t>Descobrir informações ocultas nos dados</a:t>
            </a:r>
          </a:p>
          <a:p>
            <a:r>
              <a:rPr lang="pt-BR" sz="2200"/>
              <a:t>Treinar um modelo de Machine Learning capas de prever resultados</a:t>
            </a:r>
          </a:p>
        </p:txBody>
      </p:sp>
    </p:spTree>
    <p:extLst>
      <p:ext uri="{BB962C8B-B14F-4D97-AF65-F5344CB8AC3E}">
        <p14:creationId xmlns:p14="http://schemas.microsoft.com/office/powerpoint/2010/main" val="361641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ADD8E3-AC5C-AB08-3EA1-D2A0F131DE67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Notasse que o pais com a maior média de vendas são Australia e Noruega,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Quando uma venda é efetuada o valor dela tende a ser mais alto</a:t>
            </a:r>
          </a:p>
        </p:txBody>
      </p:sp>
      <p:pic>
        <p:nvPicPr>
          <p:cNvPr id="4" name="Espaço Reservado para Conteúdo 3" descr="Uma imagem contendo Gráfico&#10;&#10;Descrição gerada automaticamente">
            <a:extLst>
              <a:ext uri="{FF2B5EF4-FFF2-40B4-BE49-F238E27FC236}">
                <a16:creationId xmlns:a16="http://schemas.microsoft.com/office/drawing/2014/main" id="{6812329B-B224-AC93-6787-D4063CD0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39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298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8DE314-FB9D-1E19-A25F-F7066256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200"/>
              <a:t>O pais com o maior número total de vendas vem a ser o Reino Unido</a:t>
            </a:r>
          </a:p>
          <a:p>
            <a:r>
              <a:rPr lang="pt-BR" sz="2200"/>
              <a:t>O tamanho do volume de vendas do reino unido é tão grande que pode vir a atrapalhar um modelo de Machine Learning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764EB2F-9F1E-D02F-99B2-07356F7CC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780"/>
          <a:stretch/>
        </p:blipFill>
        <p:spPr>
          <a:xfrm>
            <a:off x="6099048" y="707744"/>
            <a:ext cx="5458968" cy="54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F5C4BE-C640-9D0D-3861-32AF0C48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/>
              <a:t>E com relação a quantidade bruta de venda o mesmo pode ser observado</a:t>
            </a:r>
          </a:p>
          <a:p>
            <a:r>
              <a:rPr lang="pt-BR" sz="2200"/>
              <a:t>Tendo muito mais entradas do reino unido isso vai gerar um </a:t>
            </a:r>
            <a:r>
              <a:rPr lang="pt-BR" sz="2200" err="1"/>
              <a:t>vies</a:t>
            </a:r>
            <a:r>
              <a:rPr lang="pt-BR" sz="2200"/>
              <a:t> no modelo de machine learning</a:t>
            </a:r>
          </a:p>
        </p:txBody>
      </p:sp>
      <p:pic>
        <p:nvPicPr>
          <p:cNvPr id="4" name="Espaço Reservado para Conteúdo 3" descr="Uma imagem contendo Diagrama&#10;&#10;Descrição gerada automaticamente">
            <a:extLst>
              <a:ext uri="{FF2B5EF4-FFF2-40B4-BE49-F238E27FC236}">
                <a16:creationId xmlns:a16="http://schemas.microsoft.com/office/drawing/2014/main" id="{E963BE03-3E2B-D04B-2BE0-683D5C689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9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512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F7F4A2-6DE0-AB69-E470-AE9A5479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/>
              <a:t>O Reino Unido possui o maior número de clientes</a:t>
            </a:r>
          </a:p>
          <a:p>
            <a:r>
              <a:rPr lang="pt-BR" sz="2200"/>
              <a:t>Os países Alemanha, França e EIRE tem quantidades expressivas de clientes, isso pode indicar um bom destino para a espação da empresa</a:t>
            </a:r>
          </a:p>
          <a:p>
            <a:pPr marL="0" indent="0">
              <a:buNone/>
            </a:pPr>
            <a:endParaRPr lang="pt-BR" sz="2200"/>
          </a:p>
          <a:p>
            <a:endParaRPr lang="pt-BR" sz="220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B095677-AA4C-AD4B-778B-A69EE9AC4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9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18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558B40-319D-3BE3-2CB3-A5E9D64E7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200"/>
              <a:t>Observando os gráficos anteriores notou-se a necessidade de separa o </a:t>
            </a:r>
            <a:r>
              <a:rPr lang="pt-BR" sz="2200" err="1"/>
              <a:t>dataset</a:t>
            </a:r>
            <a:r>
              <a:rPr lang="pt-BR" sz="2200"/>
              <a:t> em dois grupos, um contendo apenas o Reino Unido, e outro sem o Reino Unido, isso fica ainda mais visível ao comparar as vendas por mês</a:t>
            </a:r>
          </a:p>
        </p:txBody>
      </p:sp>
    </p:spTree>
    <p:extLst>
      <p:ext uri="{BB962C8B-B14F-4D97-AF65-F5344CB8AC3E}">
        <p14:creationId xmlns:p14="http://schemas.microsoft.com/office/powerpoint/2010/main" val="381562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4B4ED7-4420-FDF8-1503-4B053923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800"/>
              <a:t>Vendas por mês geral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A4A5AC-6322-FEDD-2031-7AC8378A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2200"/>
              <a:t>Tende-se a presumir um crescimento exponencial da empresa em todo mundo</a:t>
            </a:r>
          </a:p>
          <a:p>
            <a:r>
              <a:rPr lang="pt-BR" sz="2200"/>
              <a:t>Porém, pode-se estar com um viés ao Reino Unido</a:t>
            </a:r>
          </a:p>
        </p:txBody>
      </p:sp>
      <p:pic>
        <p:nvPicPr>
          <p:cNvPr id="4" name="Espaço Reservado para Conteúdo 3" descr="Gráfico, Gráfico de linhas&#10;&#10;Descrição gerada automaticamente">
            <a:extLst>
              <a:ext uri="{FF2B5EF4-FFF2-40B4-BE49-F238E27FC236}">
                <a16:creationId xmlns:a16="http://schemas.microsoft.com/office/drawing/2014/main" id="{38F7CDE2-55EF-59B8-DAC2-8CAA903A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66" y="2290936"/>
            <a:ext cx="1002367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4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4B4ED7-4420-FDF8-1503-4B053923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99" y="451434"/>
            <a:ext cx="3656693" cy="1555715"/>
          </a:xfrm>
        </p:spPr>
        <p:txBody>
          <a:bodyPr anchor="ctr">
            <a:normAutofit fontScale="90000"/>
          </a:bodyPr>
          <a:lstStyle/>
          <a:p>
            <a:r>
              <a:rPr lang="pt-BR" sz="4800"/>
              <a:t>Vendas por mês Reio Unido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A4A5AC-6322-FEDD-2031-7AC8378A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2200"/>
              <a:t>Tende-se um crescimento exponencial das vendas apesar de uma baixa em outubro</a:t>
            </a:r>
          </a:p>
          <a:p>
            <a:r>
              <a:rPr lang="pt-BR" sz="2200"/>
              <a:t>O crescimento se inicia de forma notável no mês de julho, possível boa campanha de marketing</a:t>
            </a:r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A9E3CE24-CA7A-1862-E7EA-9374AC83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66" y="2290936"/>
            <a:ext cx="1002367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0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do Office</vt:lpstr>
      <vt:lpstr>Projeto final, Data Science</vt:lpstr>
      <vt:lpstr>Analise dataset de E-commerce  Objetivos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Vendas por mês geral</vt:lpstr>
      <vt:lpstr>Vendas por mês Reio Unido</vt:lpstr>
      <vt:lpstr>Vendas por mês (sem Reino Unido)</vt:lpstr>
      <vt:lpstr>Resultados Machine Learning desvio padrão: 10627910</vt:lpstr>
      <vt:lpstr>Analise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2024-06-07T11:50:21Z</dcterms:created>
  <dcterms:modified xsi:type="dcterms:W3CDTF">2024-06-07T13:00:44Z</dcterms:modified>
</cp:coreProperties>
</file>