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17"/>
  </p:notesMasterIdLst>
  <p:sldIdLst>
    <p:sldId id="291" r:id="rId3"/>
    <p:sldId id="258" r:id="rId4"/>
    <p:sldId id="290" r:id="rId5"/>
    <p:sldId id="256" r:id="rId6"/>
    <p:sldId id="261" r:id="rId7"/>
    <p:sldId id="279" r:id="rId8"/>
    <p:sldId id="262" r:id="rId9"/>
    <p:sldId id="263" r:id="rId10"/>
    <p:sldId id="274" r:id="rId11"/>
    <p:sldId id="292" r:id="rId12"/>
    <p:sldId id="293" r:id="rId13"/>
    <p:sldId id="294" r:id="rId14"/>
    <p:sldId id="295" r:id="rId15"/>
    <p:sldId id="289" r:id="rId16"/>
  </p:sldIdLst>
  <p:sldSz cx="9144000" cy="5143500" type="screen16x9"/>
  <p:notesSz cx="6858000" cy="9144000"/>
  <p:embeddedFontLst>
    <p:embeddedFont>
      <p:font typeface="Do Hyeon" panose="020B0604020202020204" charset="-127"/>
      <p:regular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  <p:embeddedFont>
      <p:font typeface="Rajdhani" panose="020B0604020202020204" charset="0"/>
      <p:regular r:id="rId23"/>
      <p:bold r:id="rId24"/>
    </p:embeddedFont>
    <p:embeddedFont>
      <p:font typeface="Rajdhani Medium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45B4F-882E-4504-8A1D-B26B8C4E8014}" v="42" dt="2022-08-31T18:14:07.033"/>
    <p1510:client id="{79A5B0ED-9D15-425A-B376-20B22B3DE49B}" v="1193" dt="2022-06-08T13:07:22.722"/>
  </p1510:revLst>
</p1510:revInfo>
</file>

<file path=ppt/tableStyles.xml><?xml version="1.0" encoding="utf-8"?>
<a:tblStyleLst xmlns:a="http://schemas.openxmlformats.org/drawingml/2006/main" def="{C32DD9D3-E34B-4308-9275-C85CCDB87A42}">
  <a:tblStyle styleId="{C32DD9D3-E34B-4308-9275-C85CCDB87A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23a6d532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23a6d532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662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124ed85b60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1" name="Google Shape;1701;g124ed85b60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348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124ed85b60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1" name="Google Shape;1701;g124ed85b60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601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124ed85b60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1" name="Google Shape;1701;g124ed85b60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408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124ed85b60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1" name="Google Shape;1701;g124ed85b60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251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3" name="Google Shape;2903;g124a7fc16d2_0_27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4" name="Google Shape;2904;g124a7fc16d2_0_27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218beab944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218beab944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218beab944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218beab944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269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23a6d532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23a6d532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1244e7ffffd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1244e7ffffd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2481a90689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12481a90689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244e7fff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1244e7fff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1244e7ffff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1244e7ffff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124ed85b60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1" name="Google Shape;1701;g124ed85b60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06650" y="-52650"/>
            <a:ext cx="9345000" cy="5282400"/>
            <a:chOff x="-106650" y="-52650"/>
            <a:chExt cx="9345000" cy="52824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743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16140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106650" y="8923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106650" y="17320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24537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106650" y="25717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106650" y="34114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106650" y="42511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106650" y="50908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3314126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1227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106650" y="526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41464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49861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58258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668620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75299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83696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8" name="Google Shape;2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57" y="0"/>
            <a:ext cx="913828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"/>
          <p:cNvSpPr/>
          <p:nvPr/>
        </p:nvSpPr>
        <p:spPr>
          <a:xfrm>
            <a:off x="447425" y="477850"/>
            <a:ext cx="8249100" cy="4187700"/>
          </a:xfrm>
          <a:prstGeom prst="roundRect">
            <a:avLst>
              <a:gd name="adj" fmla="val 4328"/>
            </a:avLst>
          </a:prstGeom>
          <a:solidFill>
            <a:srgbClr val="FF9793"/>
          </a:solidFill>
          <a:ln>
            <a:noFill/>
          </a:ln>
          <a:effectLst>
            <a:outerShdw blurRad="100013" dist="123825" dir="3780000" algn="bl" rotWithShape="0">
              <a:srgbClr val="E89B93">
                <a:alpha val="6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" name="Google Shape;30;p2"/>
          <p:cNvPicPr preferRelativeResize="0"/>
          <p:nvPr/>
        </p:nvPicPr>
        <p:blipFill>
          <a:blip r:embed="rId3">
            <a:alphaModFix amt="4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714175" y="1126763"/>
            <a:ext cx="4129500" cy="23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4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714175" y="3568164"/>
            <a:ext cx="4129500" cy="2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1"/>
          <p:cNvGrpSpPr/>
          <p:nvPr/>
        </p:nvGrpSpPr>
        <p:grpSpPr>
          <a:xfrm>
            <a:off x="-106650" y="-52650"/>
            <a:ext cx="9345000" cy="5282400"/>
            <a:chOff x="-106650" y="-52650"/>
            <a:chExt cx="9345000" cy="5282400"/>
          </a:xfrm>
        </p:grpSpPr>
        <p:cxnSp>
          <p:nvCxnSpPr>
            <p:cNvPr id="209" name="Google Shape;209;p11"/>
            <p:cNvCxnSpPr/>
            <p:nvPr/>
          </p:nvCxnSpPr>
          <p:spPr>
            <a:xfrm>
              <a:off x="7743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11"/>
            <p:cNvCxnSpPr/>
            <p:nvPr/>
          </p:nvCxnSpPr>
          <p:spPr>
            <a:xfrm>
              <a:off x="16140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11"/>
            <p:cNvCxnSpPr/>
            <p:nvPr/>
          </p:nvCxnSpPr>
          <p:spPr>
            <a:xfrm>
              <a:off x="-106650" y="8923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11"/>
            <p:cNvCxnSpPr/>
            <p:nvPr/>
          </p:nvCxnSpPr>
          <p:spPr>
            <a:xfrm>
              <a:off x="-106650" y="17320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11"/>
            <p:cNvCxnSpPr/>
            <p:nvPr/>
          </p:nvCxnSpPr>
          <p:spPr>
            <a:xfrm>
              <a:off x="24537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11"/>
            <p:cNvCxnSpPr/>
            <p:nvPr/>
          </p:nvCxnSpPr>
          <p:spPr>
            <a:xfrm>
              <a:off x="-106650" y="25717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11"/>
            <p:cNvCxnSpPr/>
            <p:nvPr/>
          </p:nvCxnSpPr>
          <p:spPr>
            <a:xfrm>
              <a:off x="-106650" y="34114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11"/>
            <p:cNvCxnSpPr/>
            <p:nvPr/>
          </p:nvCxnSpPr>
          <p:spPr>
            <a:xfrm>
              <a:off x="-106650" y="42511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11"/>
            <p:cNvCxnSpPr/>
            <p:nvPr/>
          </p:nvCxnSpPr>
          <p:spPr>
            <a:xfrm>
              <a:off x="-106650" y="50908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11"/>
            <p:cNvCxnSpPr/>
            <p:nvPr/>
          </p:nvCxnSpPr>
          <p:spPr>
            <a:xfrm>
              <a:off x="3314126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11"/>
            <p:cNvCxnSpPr/>
            <p:nvPr/>
          </p:nvCxnSpPr>
          <p:spPr>
            <a:xfrm>
              <a:off x="-1227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11"/>
            <p:cNvCxnSpPr/>
            <p:nvPr/>
          </p:nvCxnSpPr>
          <p:spPr>
            <a:xfrm>
              <a:off x="-106650" y="526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1"/>
            <p:cNvCxnSpPr/>
            <p:nvPr/>
          </p:nvCxnSpPr>
          <p:spPr>
            <a:xfrm>
              <a:off x="41464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1"/>
            <p:cNvCxnSpPr/>
            <p:nvPr/>
          </p:nvCxnSpPr>
          <p:spPr>
            <a:xfrm>
              <a:off x="49861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11"/>
            <p:cNvCxnSpPr/>
            <p:nvPr/>
          </p:nvCxnSpPr>
          <p:spPr>
            <a:xfrm>
              <a:off x="58258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11"/>
            <p:cNvCxnSpPr/>
            <p:nvPr/>
          </p:nvCxnSpPr>
          <p:spPr>
            <a:xfrm>
              <a:off x="668620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11"/>
            <p:cNvCxnSpPr/>
            <p:nvPr/>
          </p:nvCxnSpPr>
          <p:spPr>
            <a:xfrm>
              <a:off x="75299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11"/>
            <p:cNvCxnSpPr/>
            <p:nvPr/>
          </p:nvCxnSpPr>
          <p:spPr>
            <a:xfrm>
              <a:off x="83696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7" name="Google Shape;227;p11"/>
          <p:cNvSpPr/>
          <p:nvPr/>
        </p:nvSpPr>
        <p:spPr>
          <a:xfrm>
            <a:off x="447425" y="477850"/>
            <a:ext cx="8249100" cy="4187700"/>
          </a:xfrm>
          <a:prstGeom prst="roundRect">
            <a:avLst>
              <a:gd name="adj" fmla="val 4328"/>
            </a:avLst>
          </a:prstGeom>
          <a:solidFill>
            <a:schemeClr val="dk1"/>
          </a:solidFill>
          <a:ln>
            <a:noFill/>
          </a:ln>
          <a:effectLst>
            <a:outerShdw blurRad="114300" dist="123825" dir="3780000" algn="bl" rotWithShape="0">
              <a:srgbClr val="E8747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8" name="Google Shape;228;p11"/>
          <p:cNvPicPr preferRelativeResize="0"/>
          <p:nvPr/>
        </p:nvPicPr>
        <p:blipFill>
          <a:blip r:embed="rId2">
            <a:alphaModFix amt="4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1"/>
          <p:cNvSpPr txBox="1">
            <a:spLocks noGrp="1"/>
          </p:cNvSpPr>
          <p:nvPr>
            <p:ph type="title" hasCustomPrompt="1"/>
          </p:nvPr>
        </p:nvSpPr>
        <p:spPr>
          <a:xfrm>
            <a:off x="2345550" y="1753953"/>
            <a:ext cx="4452900" cy="1021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None/>
              <a:defRPr sz="8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0" name="Google Shape;230;p11"/>
          <p:cNvSpPr txBox="1">
            <a:spLocks noGrp="1"/>
          </p:cNvSpPr>
          <p:nvPr>
            <p:ph type="subTitle" idx="1"/>
          </p:nvPr>
        </p:nvSpPr>
        <p:spPr>
          <a:xfrm>
            <a:off x="2345550" y="2954806"/>
            <a:ext cx="4452900" cy="282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3"/>
          <p:cNvGrpSpPr/>
          <p:nvPr/>
        </p:nvGrpSpPr>
        <p:grpSpPr>
          <a:xfrm>
            <a:off x="-106650" y="-52650"/>
            <a:ext cx="9345000" cy="5282400"/>
            <a:chOff x="-106650" y="-52650"/>
            <a:chExt cx="9345000" cy="5282400"/>
          </a:xfrm>
        </p:grpSpPr>
        <p:cxnSp>
          <p:nvCxnSpPr>
            <p:cNvPr id="234" name="Google Shape;234;p13"/>
            <p:cNvCxnSpPr/>
            <p:nvPr/>
          </p:nvCxnSpPr>
          <p:spPr>
            <a:xfrm>
              <a:off x="7743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13"/>
            <p:cNvCxnSpPr/>
            <p:nvPr/>
          </p:nvCxnSpPr>
          <p:spPr>
            <a:xfrm>
              <a:off x="16140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3"/>
            <p:cNvCxnSpPr/>
            <p:nvPr/>
          </p:nvCxnSpPr>
          <p:spPr>
            <a:xfrm>
              <a:off x="-106650" y="8923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3"/>
            <p:cNvCxnSpPr/>
            <p:nvPr/>
          </p:nvCxnSpPr>
          <p:spPr>
            <a:xfrm>
              <a:off x="-106650" y="17320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3"/>
            <p:cNvCxnSpPr/>
            <p:nvPr/>
          </p:nvCxnSpPr>
          <p:spPr>
            <a:xfrm>
              <a:off x="24537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3"/>
            <p:cNvCxnSpPr/>
            <p:nvPr/>
          </p:nvCxnSpPr>
          <p:spPr>
            <a:xfrm>
              <a:off x="-106650" y="25717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3"/>
            <p:cNvCxnSpPr/>
            <p:nvPr/>
          </p:nvCxnSpPr>
          <p:spPr>
            <a:xfrm>
              <a:off x="-106650" y="34114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3"/>
            <p:cNvCxnSpPr/>
            <p:nvPr/>
          </p:nvCxnSpPr>
          <p:spPr>
            <a:xfrm>
              <a:off x="-106650" y="42511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3"/>
            <p:cNvCxnSpPr/>
            <p:nvPr/>
          </p:nvCxnSpPr>
          <p:spPr>
            <a:xfrm>
              <a:off x="-106650" y="50908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13"/>
            <p:cNvCxnSpPr/>
            <p:nvPr/>
          </p:nvCxnSpPr>
          <p:spPr>
            <a:xfrm>
              <a:off x="3314126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13"/>
            <p:cNvCxnSpPr/>
            <p:nvPr/>
          </p:nvCxnSpPr>
          <p:spPr>
            <a:xfrm>
              <a:off x="-1227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13"/>
            <p:cNvCxnSpPr/>
            <p:nvPr/>
          </p:nvCxnSpPr>
          <p:spPr>
            <a:xfrm>
              <a:off x="-106650" y="526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13"/>
            <p:cNvCxnSpPr/>
            <p:nvPr/>
          </p:nvCxnSpPr>
          <p:spPr>
            <a:xfrm>
              <a:off x="41464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13"/>
            <p:cNvCxnSpPr/>
            <p:nvPr/>
          </p:nvCxnSpPr>
          <p:spPr>
            <a:xfrm>
              <a:off x="49861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13"/>
            <p:cNvCxnSpPr/>
            <p:nvPr/>
          </p:nvCxnSpPr>
          <p:spPr>
            <a:xfrm>
              <a:off x="58258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13"/>
            <p:cNvCxnSpPr/>
            <p:nvPr/>
          </p:nvCxnSpPr>
          <p:spPr>
            <a:xfrm>
              <a:off x="668620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13"/>
            <p:cNvCxnSpPr/>
            <p:nvPr/>
          </p:nvCxnSpPr>
          <p:spPr>
            <a:xfrm>
              <a:off x="75299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13"/>
            <p:cNvCxnSpPr/>
            <p:nvPr/>
          </p:nvCxnSpPr>
          <p:spPr>
            <a:xfrm>
              <a:off x="83696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2" name="Google Shape;252;p13"/>
          <p:cNvSpPr/>
          <p:nvPr/>
        </p:nvSpPr>
        <p:spPr>
          <a:xfrm>
            <a:off x="447425" y="477850"/>
            <a:ext cx="8249100" cy="4187700"/>
          </a:xfrm>
          <a:prstGeom prst="roundRect">
            <a:avLst>
              <a:gd name="adj" fmla="val 4328"/>
            </a:avLst>
          </a:prstGeom>
          <a:solidFill>
            <a:srgbClr val="FF9793"/>
          </a:solidFill>
          <a:ln>
            <a:noFill/>
          </a:ln>
          <a:effectLst>
            <a:outerShdw blurRad="100013" dist="123825" dir="3780000" algn="bl" rotWithShape="0">
              <a:srgbClr val="E89B93">
                <a:alpha val="6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3" name="Google Shape;253;p13"/>
          <p:cNvPicPr preferRelativeResize="0"/>
          <p:nvPr/>
        </p:nvPicPr>
        <p:blipFill>
          <a:blip r:embed="rId2">
            <a:alphaModFix amt="4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3"/>
          <p:cNvSpPr txBox="1">
            <a:spLocks noGrp="1"/>
          </p:cNvSpPr>
          <p:nvPr>
            <p:ph type="title"/>
          </p:nvPr>
        </p:nvSpPr>
        <p:spPr>
          <a:xfrm>
            <a:off x="714175" y="53565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2" hasCustomPrompt="1"/>
          </p:nvPr>
        </p:nvSpPr>
        <p:spPr>
          <a:xfrm>
            <a:off x="1403273" y="1765163"/>
            <a:ext cx="839400" cy="63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1"/>
          </p:nvPr>
        </p:nvSpPr>
        <p:spPr>
          <a:xfrm>
            <a:off x="2436275" y="2035250"/>
            <a:ext cx="2001900" cy="45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3"/>
          </p:nvPr>
        </p:nvSpPr>
        <p:spPr>
          <a:xfrm>
            <a:off x="2436275" y="1677775"/>
            <a:ext cx="2001900" cy="35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Chau Philomene One"/>
              <a:buNone/>
              <a:defRPr sz="2200">
                <a:latin typeface="Do Hyeon"/>
                <a:ea typeface="Do Hyeon"/>
                <a:cs typeface="Do Hyeon"/>
                <a:sym typeface="Do Hye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4" hasCustomPrompt="1"/>
          </p:nvPr>
        </p:nvSpPr>
        <p:spPr>
          <a:xfrm>
            <a:off x="4754998" y="1765163"/>
            <a:ext cx="839400" cy="63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5"/>
          </p:nvPr>
        </p:nvSpPr>
        <p:spPr>
          <a:xfrm>
            <a:off x="5788025" y="2035250"/>
            <a:ext cx="2001900" cy="45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6"/>
          </p:nvPr>
        </p:nvSpPr>
        <p:spPr>
          <a:xfrm>
            <a:off x="5788025" y="1678000"/>
            <a:ext cx="2001900" cy="35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Chau Philomene One"/>
              <a:buNone/>
              <a:defRPr sz="2200">
                <a:latin typeface="Do Hyeon"/>
                <a:ea typeface="Do Hyeon"/>
                <a:cs typeface="Do Hyeon"/>
                <a:sym typeface="Do Hye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7" hasCustomPrompt="1"/>
          </p:nvPr>
        </p:nvSpPr>
        <p:spPr>
          <a:xfrm>
            <a:off x="1403273" y="3207675"/>
            <a:ext cx="839400" cy="63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8"/>
          </p:nvPr>
        </p:nvSpPr>
        <p:spPr>
          <a:xfrm>
            <a:off x="2436275" y="3477650"/>
            <a:ext cx="2001900" cy="45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9"/>
          </p:nvPr>
        </p:nvSpPr>
        <p:spPr>
          <a:xfrm>
            <a:off x="2436275" y="3120400"/>
            <a:ext cx="2001900" cy="35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Chau Philomene One"/>
              <a:buNone/>
              <a:defRPr sz="2200">
                <a:latin typeface="Do Hyeon"/>
                <a:ea typeface="Do Hyeon"/>
                <a:cs typeface="Do Hyeon"/>
                <a:sym typeface="Do Hye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13" hasCustomPrompt="1"/>
          </p:nvPr>
        </p:nvSpPr>
        <p:spPr>
          <a:xfrm>
            <a:off x="4754998" y="3207675"/>
            <a:ext cx="839400" cy="63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>
            <a:spLocks noGrp="1"/>
          </p:cNvSpPr>
          <p:nvPr>
            <p:ph type="subTitle" idx="14"/>
          </p:nvPr>
        </p:nvSpPr>
        <p:spPr>
          <a:xfrm>
            <a:off x="5788025" y="3477650"/>
            <a:ext cx="2001900" cy="45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15"/>
          </p:nvPr>
        </p:nvSpPr>
        <p:spPr>
          <a:xfrm>
            <a:off x="5788025" y="3120400"/>
            <a:ext cx="2001900" cy="35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Chau Philomene One"/>
              <a:buNone/>
              <a:defRPr sz="2200">
                <a:latin typeface="Do Hyeon"/>
                <a:ea typeface="Do Hyeon"/>
                <a:cs typeface="Do Hyeon"/>
                <a:sym typeface="Do Hye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8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14"/>
          <p:cNvGrpSpPr/>
          <p:nvPr/>
        </p:nvGrpSpPr>
        <p:grpSpPr>
          <a:xfrm>
            <a:off x="-106650" y="-52650"/>
            <a:ext cx="9345000" cy="5282400"/>
            <a:chOff x="-106650" y="-52650"/>
            <a:chExt cx="9345000" cy="5282400"/>
          </a:xfrm>
        </p:grpSpPr>
        <p:cxnSp>
          <p:nvCxnSpPr>
            <p:cNvPr id="269" name="Google Shape;269;p14"/>
            <p:cNvCxnSpPr/>
            <p:nvPr/>
          </p:nvCxnSpPr>
          <p:spPr>
            <a:xfrm>
              <a:off x="7743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14"/>
            <p:cNvCxnSpPr/>
            <p:nvPr/>
          </p:nvCxnSpPr>
          <p:spPr>
            <a:xfrm>
              <a:off x="16140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14"/>
            <p:cNvCxnSpPr/>
            <p:nvPr/>
          </p:nvCxnSpPr>
          <p:spPr>
            <a:xfrm>
              <a:off x="-106650" y="8923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14"/>
            <p:cNvCxnSpPr/>
            <p:nvPr/>
          </p:nvCxnSpPr>
          <p:spPr>
            <a:xfrm>
              <a:off x="-106650" y="17320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14"/>
            <p:cNvCxnSpPr/>
            <p:nvPr/>
          </p:nvCxnSpPr>
          <p:spPr>
            <a:xfrm>
              <a:off x="24537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4"/>
            <p:cNvCxnSpPr/>
            <p:nvPr/>
          </p:nvCxnSpPr>
          <p:spPr>
            <a:xfrm>
              <a:off x="-106650" y="25717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4"/>
            <p:cNvCxnSpPr/>
            <p:nvPr/>
          </p:nvCxnSpPr>
          <p:spPr>
            <a:xfrm>
              <a:off x="-106650" y="34114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4"/>
            <p:cNvCxnSpPr/>
            <p:nvPr/>
          </p:nvCxnSpPr>
          <p:spPr>
            <a:xfrm>
              <a:off x="-106650" y="42511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4"/>
            <p:cNvCxnSpPr/>
            <p:nvPr/>
          </p:nvCxnSpPr>
          <p:spPr>
            <a:xfrm>
              <a:off x="-106650" y="50908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4"/>
            <p:cNvCxnSpPr/>
            <p:nvPr/>
          </p:nvCxnSpPr>
          <p:spPr>
            <a:xfrm>
              <a:off x="3314126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4"/>
            <p:cNvCxnSpPr/>
            <p:nvPr/>
          </p:nvCxnSpPr>
          <p:spPr>
            <a:xfrm>
              <a:off x="-1227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4"/>
            <p:cNvCxnSpPr/>
            <p:nvPr/>
          </p:nvCxnSpPr>
          <p:spPr>
            <a:xfrm>
              <a:off x="-106650" y="526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4"/>
            <p:cNvCxnSpPr/>
            <p:nvPr/>
          </p:nvCxnSpPr>
          <p:spPr>
            <a:xfrm>
              <a:off x="41464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4"/>
            <p:cNvCxnSpPr/>
            <p:nvPr/>
          </p:nvCxnSpPr>
          <p:spPr>
            <a:xfrm>
              <a:off x="49861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4"/>
            <p:cNvCxnSpPr/>
            <p:nvPr/>
          </p:nvCxnSpPr>
          <p:spPr>
            <a:xfrm>
              <a:off x="58258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14"/>
            <p:cNvCxnSpPr/>
            <p:nvPr/>
          </p:nvCxnSpPr>
          <p:spPr>
            <a:xfrm>
              <a:off x="668620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14"/>
            <p:cNvCxnSpPr/>
            <p:nvPr/>
          </p:nvCxnSpPr>
          <p:spPr>
            <a:xfrm>
              <a:off x="75299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14"/>
            <p:cNvCxnSpPr/>
            <p:nvPr/>
          </p:nvCxnSpPr>
          <p:spPr>
            <a:xfrm>
              <a:off x="83696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7" name="Google Shape;287;p14"/>
          <p:cNvSpPr/>
          <p:nvPr/>
        </p:nvSpPr>
        <p:spPr>
          <a:xfrm>
            <a:off x="447425" y="477850"/>
            <a:ext cx="8249100" cy="4187700"/>
          </a:xfrm>
          <a:prstGeom prst="roundRect">
            <a:avLst>
              <a:gd name="adj" fmla="val 4328"/>
            </a:avLst>
          </a:prstGeom>
          <a:solidFill>
            <a:srgbClr val="FF9793"/>
          </a:solidFill>
          <a:ln>
            <a:noFill/>
          </a:ln>
          <a:effectLst>
            <a:outerShdw blurRad="100013" dist="123825" dir="3780000" algn="bl" rotWithShape="0">
              <a:srgbClr val="E89B93">
                <a:alpha val="6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2">
            <a:alphaModFix amt="4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4"/>
          <p:cNvSpPr txBox="1">
            <a:spLocks noGrp="1"/>
          </p:cNvSpPr>
          <p:nvPr>
            <p:ph type="title"/>
          </p:nvPr>
        </p:nvSpPr>
        <p:spPr>
          <a:xfrm>
            <a:off x="714175" y="53565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4"/>
          <p:cNvSpPr txBox="1">
            <a:spLocks noGrp="1"/>
          </p:cNvSpPr>
          <p:nvPr>
            <p:ph type="body" idx="1"/>
          </p:nvPr>
        </p:nvSpPr>
        <p:spPr>
          <a:xfrm>
            <a:off x="714175" y="1191450"/>
            <a:ext cx="385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1" name="Google Shape;291;p14"/>
          <p:cNvSpPr txBox="1">
            <a:spLocks noGrp="1"/>
          </p:cNvSpPr>
          <p:nvPr>
            <p:ph type="body" idx="2"/>
          </p:nvPr>
        </p:nvSpPr>
        <p:spPr>
          <a:xfrm>
            <a:off x="4571875" y="1191450"/>
            <a:ext cx="385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5"/>
          <p:cNvGrpSpPr/>
          <p:nvPr/>
        </p:nvGrpSpPr>
        <p:grpSpPr>
          <a:xfrm>
            <a:off x="-106650" y="-52650"/>
            <a:ext cx="9345000" cy="5282400"/>
            <a:chOff x="-106650" y="-52650"/>
            <a:chExt cx="9345000" cy="5282400"/>
          </a:xfrm>
        </p:grpSpPr>
        <p:cxnSp>
          <p:nvCxnSpPr>
            <p:cNvPr id="294" name="Google Shape;294;p15"/>
            <p:cNvCxnSpPr/>
            <p:nvPr/>
          </p:nvCxnSpPr>
          <p:spPr>
            <a:xfrm>
              <a:off x="7743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15"/>
            <p:cNvCxnSpPr/>
            <p:nvPr/>
          </p:nvCxnSpPr>
          <p:spPr>
            <a:xfrm>
              <a:off x="16140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15"/>
            <p:cNvCxnSpPr/>
            <p:nvPr/>
          </p:nvCxnSpPr>
          <p:spPr>
            <a:xfrm>
              <a:off x="-106650" y="8923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15"/>
            <p:cNvCxnSpPr/>
            <p:nvPr/>
          </p:nvCxnSpPr>
          <p:spPr>
            <a:xfrm>
              <a:off x="-106650" y="17320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15"/>
            <p:cNvCxnSpPr/>
            <p:nvPr/>
          </p:nvCxnSpPr>
          <p:spPr>
            <a:xfrm>
              <a:off x="24537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15"/>
            <p:cNvCxnSpPr/>
            <p:nvPr/>
          </p:nvCxnSpPr>
          <p:spPr>
            <a:xfrm>
              <a:off x="-106650" y="25717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15"/>
            <p:cNvCxnSpPr/>
            <p:nvPr/>
          </p:nvCxnSpPr>
          <p:spPr>
            <a:xfrm>
              <a:off x="-106650" y="34114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5"/>
            <p:cNvCxnSpPr/>
            <p:nvPr/>
          </p:nvCxnSpPr>
          <p:spPr>
            <a:xfrm>
              <a:off x="-106650" y="42511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15"/>
            <p:cNvCxnSpPr/>
            <p:nvPr/>
          </p:nvCxnSpPr>
          <p:spPr>
            <a:xfrm>
              <a:off x="-106650" y="50908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15"/>
            <p:cNvCxnSpPr/>
            <p:nvPr/>
          </p:nvCxnSpPr>
          <p:spPr>
            <a:xfrm>
              <a:off x="3314126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15"/>
            <p:cNvCxnSpPr/>
            <p:nvPr/>
          </p:nvCxnSpPr>
          <p:spPr>
            <a:xfrm>
              <a:off x="-1227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15"/>
            <p:cNvCxnSpPr/>
            <p:nvPr/>
          </p:nvCxnSpPr>
          <p:spPr>
            <a:xfrm>
              <a:off x="-106650" y="526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15"/>
            <p:cNvCxnSpPr/>
            <p:nvPr/>
          </p:nvCxnSpPr>
          <p:spPr>
            <a:xfrm>
              <a:off x="41464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" name="Google Shape;307;p15"/>
            <p:cNvCxnSpPr/>
            <p:nvPr/>
          </p:nvCxnSpPr>
          <p:spPr>
            <a:xfrm>
              <a:off x="49861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5"/>
            <p:cNvCxnSpPr/>
            <p:nvPr/>
          </p:nvCxnSpPr>
          <p:spPr>
            <a:xfrm>
              <a:off x="58258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5"/>
            <p:cNvCxnSpPr/>
            <p:nvPr/>
          </p:nvCxnSpPr>
          <p:spPr>
            <a:xfrm>
              <a:off x="668620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5"/>
            <p:cNvCxnSpPr/>
            <p:nvPr/>
          </p:nvCxnSpPr>
          <p:spPr>
            <a:xfrm>
              <a:off x="75299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5"/>
            <p:cNvCxnSpPr/>
            <p:nvPr/>
          </p:nvCxnSpPr>
          <p:spPr>
            <a:xfrm>
              <a:off x="83696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2" name="Google Shape;312;p15"/>
          <p:cNvSpPr/>
          <p:nvPr/>
        </p:nvSpPr>
        <p:spPr>
          <a:xfrm>
            <a:off x="447425" y="477850"/>
            <a:ext cx="8249100" cy="4187700"/>
          </a:xfrm>
          <a:prstGeom prst="roundRect">
            <a:avLst>
              <a:gd name="adj" fmla="val 4328"/>
            </a:avLst>
          </a:prstGeom>
          <a:solidFill>
            <a:srgbClr val="FF9793"/>
          </a:solidFill>
          <a:ln>
            <a:noFill/>
          </a:ln>
          <a:effectLst>
            <a:outerShdw blurRad="100013" dist="123825" dir="3780000" algn="bl" rotWithShape="0">
              <a:srgbClr val="E89B93">
                <a:alpha val="6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3" name="Google Shape;313;p15"/>
          <p:cNvPicPr preferRelativeResize="0"/>
          <p:nvPr/>
        </p:nvPicPr>
        <p:blipFill>
          <a:blip r:embed="rId2">
            <a:alphaModFix amt="4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5"/>
          <p:cNvSpPr txBox="1">
            <a:spLocks noGrp="1"/>
          </p:cNvSpPr>
          <p:nvPr>
            <p:ph type="title"/>
          </p:nvPr>
        </p:nvSpPr>
        <p:spPr>
          <a:xfrm>
            <a:off x="714175" y="53565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5"/>
          <p:cNvSpPr txBox="1">
            <a:spLocks noGrp="1"/>
          </p:cNvSpPr>
          <p:nvPr>
            <p:ph type="subTitle" idx="1"/>
          </p:nvPr>
        </p:nvSpPr>
        <p:spPr>
          <a:xfrm>
            <a:off x="1403675" y="3183725"/>
            <a:ext cx="1810200" cy="68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5"/>
          <p:cNvSpPr txBox="1">
            <a:spLocks noGrp="1"/>
          </p:cNvSpPr>
          <p:nvPr>
            <p:ph type="subTitle" idx="2"/>
          </p:nvPr>
        </p:nvSpPr>
        <p:spPr>
          <a:xfrm>
            <a:off x="1403675" y="2826250"/>
            <a:ext cx="1810200" cy="35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Chau Philomene One"/>
              <a:buNone/>
              <a:defRPr sz="2200">
                <a:latin typeface="Do Hyeon"/>
                <a:ea typeface="Do Hyeon"/>
                <a:cs typeface="Do Hyeon"/>
                <a:sym typeface="Do Hye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5"/>
          <p:cNvSpPr txBox="1">
            <a:spLocks noGrp="1"/>
          </p:cNvSpPr>
          <p:nvPr>
            <p:ph type="subTitle" idx="3"/>
          </p:nvPr>
        </p:nvSpPr>
        <p:spPr>
          <a:xfrm>
            <a:off x="3666900" y="3183725"/>
            <a:ext cx="1810200" cy="68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5"/>
          <p:cNvSpPr txBox="1">
            <a:spLocks noGrp="1"/>
          </p:cNvSpPr>
          <p:nvPr>
            <p:ph type="subTitle" idx="4"/>
          </p:nvPr>
        </p:nvSpPr>
        <p:spPr>
          <a:xfrm>
            <a:off x="3666900" y="2826250"/>
            <a:ext cx="1810200" cy="35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Chau Philomene One"/>
              <a:buNone/>
              <a:defRPr sz="2200">
                <a:latin typeface="Do Hyeon"/>
                <a:ea typeface="Do Hyeon"/>
                <a:cs typeface="Do Hyeon"/>
                <a:sym typeface="Do Hye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5"/>
          <p:cNvSpPr txBox="1">
            <a:spLocks noGrp="1"/>
          </p:cNvSpPr>
          <p:nvPr>
            <p:ph type="subTitle" idx="5"/>
          </p:nvPr>
        </p:nvSpPr>
        <p:spPr>
          <a:xfrm>
            <a:off x="5930125" y="3183725"/>
            <a:ext cx="1810200" cy="68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5"/>
          <p:cNvSpPr txBox="1">
            <a:spLocks noGrp="1"/>
          </p:cNvSpPr>
          <p:nvPr>
            <p:ph type="subTitle" idx="6"/>
          </p:nvPr>
        </p:nvSpPr>
        <p:spPr>
          <a:xfrm>
            <a:off x="5930125" y="2826250"/>
            <a:ext cx="1810200" cy="35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Chau Philomene One"/>
              <a:buNone/>
              <a:defRPr sz="2200">
                <a:latin typeface="Do Hyeon"/>
                <a:ea typeface="Do Hyeon"/>
                <a:cs typeface="Do Hyeon"/>
                <a:sym typeface="Do Hye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16"/>
          <p:cNvGrpSpPr/>
          <p:nvPr/>
        </p:nvGrpSpPr>
        <p:grpSpPr>
          <a:xfrm>
            <a:off x="-106650" y="-52650"/>
            <a:ext cx="9345000" cy="5282400"/>
            <a:chOff x="-106650" y="-52650"/>
            <a:chExt cx="9345000" cy="5282400"/>
          </a:xfrm>
        </p:grpSpPr>
        <p:cxnSp>
          <p:nvCxnSpPr>
            <p:cNvPr id="323" name="Google Shape;323;p16"/>
            <p:cNvCxnSpPr/>
            <p:nvPr/>
          </p:nvCxnSpPr>
          <p:spPr>
            <a:xfrm>
              <a:off x="7743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16"/>
            <p:cNvCxnSpPr/>
            <p:nvPr/>
          </p:nvCxnSpPr>
          <p:spPr>
            <a:xfrm>
              <a:off x="16140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16"/>
            <p:cNvCxnSpPr/>
            <p:nvPr/>
          </p:nvCxnSpPr>
          <p:spPr>
            <a:xfrm>
              <a:off x="-106650" y="8923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16"/>
            <p:cNvCxnSpPr/>
            <p:nvPr/>
          </p:nvCxnSpPr>
          <p:spPr>
            <a:xfrm>
              <a:off x="-106650" y="17320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16"/>
            <p:cNvCxnSpPr/>
            <p:nvPr/>
          </p:nvCxnSpPr>
          <p:spPr>
            <a:xfrm>
              <a:off x="24537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16"/>
            <p:cNvCxnSpPr/>
            <p:nvPr/>
          </p:nvCxnSpPr>
          <p:spPr>
            <a:xfrm>
              <a:off x="-106650" y="25717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-106650" y="34114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16"/>
            <p:cNvCxnSpPr/>
            <p:nvPr/>
          </p:nvCxnSpPr>
          <p:spPr>
            <a:xfrm>
              <a:off x="-106650" y="42511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16"/>
            <p:cNvCxnSpPr/>
            <p:nvPr/>
          </p:nvCxnSpPr>
          <p:spPr>
            <a:xfrm>
              <a:off x="-106650" y="50908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6"/>
            <p:cNvCxnSpPr/>
            <p:nvPr/>
          </p:nvCxnSpPr>
          <p:spPr>
            <a:xfrm>
              <a:off x="3314126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16"/>
            <p:cNvCxnSpPr/>
            <p:nvPr/>
          </p:nvCxnSpPr>
          <p:spPr>
            <a:xfrm>
              <a:off x="-1227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16"/>
            <p:cNvCxnSpPr/>
            <p:nvPr/>
          </p:nvCxnSpPr>
          <p:spPr>
            <a:xfrm>
              <a:off x="-106650" y="526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16"/>
            <p:cNvCxnSpPr/>
            <p:nvPr/>
          </p:nvCxnSpPr>
          <p:spPr>
            <a:xfrm>
              <a:off x="41464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16"/>
            <p:cNvCxnSpPr/>
            <p:nvPr/>
          </p:nvCxnSpPr>
          <p:spPr>
            <a:xfrm>
              <a:off x="49861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16"/>
            <p:cNvCxnSpPr/>
            <p:nvPr/>
          </p:nvCxnSpPr>
          <p:spPr>
            <a:xfrm>
              <a:off x="58258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16"/>
            <p:cNvCxnSpPr/>
            <p:nvPr/>
          </p:nvCxnSpPr>
          <p:spPr>
            <a:xfrm>
              <a:off x="668620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16"/>
            <p:cNvCxnSpPr/>
            <p:nvPr/>
          </p:nvCxnSpPr>
          <p:spPr>
            <a:xfrm>
              <a:off x="75299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6"/>
            <p:cNvCxnSpPr/>
            <p:nvPr/>
          </p:nvCxnSpPr>
          <p:spPr>
            <a:xfrm>
              <a:off x="83696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1" name="Google Shape;341;p16"/>
          <p:cNvSpPr/>
          <p:nvPr/>
        </p:nvSpPr>
        <p:spPr>
          <a:xfrm>
            <a:off x="447425" y="477850"/>
            <a:ext cx="8249100" cy="4187700"/>
          </a:xfrm>
          <a:prstGeom prst="roundRect">
            <a:avLst>
              <a:gd name="adj" fmla="val 4328"/>
            </a:avLst>
          </a:prstGeom>
          <a:solidFill>
            <a:srgbClr val="FF9793"/>
          </a:solidFill>
          <a:ln>
            <a:noFill/>
          </a:ln>
          <a:effectLst>
            <a:outerShdw blurRad="100013" dist="123825" dir="3780000" algn="bl" rotWithShape="0">
              <a:srgbClr val="E89B93">
                <a:alpha val="6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2" name="Google Shape;342;p16"/>
          <p:cNvPicPr preferRelativeResize="0"/>
          <p:nvPr/>
        </p:nvPicPr>
        <p:blipFill>
          <a:blip r:embed="rId2">
            <a:alphaModFix amt="4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6"/>
          <p:cNvSpPr txBox="1">
            <a:spLocks noGrp="1"/>
          </p:cNvSpPr>
          <p:nvPr>
            <p:ph type="title"/>
          </p:nvPr>
        </p:nvSpPr>
        <p:spPr>
          <a:xfrm>
            <a:off x="714175" y="53565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6"/>
          <p:cNvSpPr txBox="1">
            <a:spLocks noGrp="1"/>
          </p:cNvSpPr>
          <p:nvPr>
            <p:ph type="subTitle" idx="1"/>
          </p:nvPr>
        </p:nvSpPr>
        <p:spPr>
          <a:xfrm>
            <a:off x="1149931" y="2071217"/>
            <a:ext cx="1749600" cy="43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6"/>
          <p:cNvSpPr txBox="1">
            <a:spLocks noGrp="1"/>
          </p:cNvSpPr>
          <p:nvPr>
            <p:ph type="subTitle" idx="2"/>
          </p:nvPr>
        </p:nvSpPr>
        <p:spPr>
          <a:xfrm>
            <a:off x="1149945" y="1713738"/>
            <a:ext cx="1749600" cy="35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Chau Philomene One"/>
              <a:buNone/>
              <a:defRPr sz="2200">
                <a:latin typeface="Do Hyeon"/>
                <a:ea typeface="Do Hyeon"/>
                <a:cs typeface="Do Hyeon"/>
                <a:sym typeface="Do Hye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6"/>
          <p:cNvSpPr txBox="1">
            <a:spLocks noGrp="1"/>
          </p:cNvSpPr>
          <p:nvPr>
            <p:ph type="subTitle" idx="3"/>
          </p:nvPr>
        </p:nvSpPr>
        <p:spPr>
          <a:xfrm>
            <a:off x="1149931" y="3458617"/>
            <a:ext cx="1749600" cy="43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6"/>
          <p:cNvSpPr txBox="1">
            <a:spLocks noGrp="1"/>
          </p:cNvSpPr>
          <p:nvPr>
            <p:ph type="subTitle" idx="4"/>
          </p:nvPr>
        </p:nvSpPr>
        <p:spPr>
          <a:xfrm>
            <a:off x="1149945" y="3101150"/>
            <a:ext cx="1749600" cy="35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Chau Philomene One"/>
              <a:buNone/>
              <a:defRPr sz="2200">
                <a:latin typeface="Do Hyeon"/>
                <a:ea typeface="Do Hyeon"/>
                <a:cs typeface="Do Hyeon"/>
                <a:sym typeface="Do Hye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6"/>
          <p:cNvSpPr txBox="1">
            <a:spLocks noGrp="1"/>
          </p:cNvSpPr>
          <p:nvPr>
            <p:ph type="subTitle" idx="5"/>
          </p:nvPr>
        </p:nvSpPr>
        <p:spPr>
          <a:xfrm>
            <a:off x="6244455" y="3458613"/>
            <a:ext cx="1749600" cy="43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6"/>
          <p:cNvSpPr txBox="1">
            <a:spLocks noGrp="1"/>
          </p:cNvSpPr>
          <p:nvPr>
            <p:ph type="subTitle" idx="6"/>
          </p:nvPr>
        </p:nvSpPr>
        <p:spPr>
          <a:xfrm>
            <a:off x="6244469" y="3101141"/>
            <a:ext cx="1749600" cy="35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Chau Philomene One"/>
              <a:buNone/>
              <a:defRPr sz="2200">
                <a:latin typeface="Do Hyeon"/>
                <a:ea typeface="Do Hyeon"/>
                <a:cs typeface="Do Hyeon"/>
                <a:sym typeface="Do Hye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16"/>
          <p:cNvSpPr txBox="1">
            <a:spLocks noGrp="1"/>
          </p:cNvSpPr>
          <p:nvPr>
            <p:ph type="subTitle" idx="7"/>
          </p:nvPr>
        </p:nvSpPr>
        <p:spPr>
          <a:xfrm>
            <a:off x="6244455" y="2071218"/>
            <a:ext cx="1749600" cy="43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16"/>
          <p:cNvSpPr txBox="1">
            <a:spLocks noGrp="1"/>
          </p:cNvSpPr>
          <p:nvPr>
            <p:ph type="subTitle" idx="8"/>
          </p:nvPr>
        </p:nvSpPr>
        <p:spPr>
          <a:xfrm>
            <a:off x="6244469" y="1713738"/>
            <a:ext cx="1749600" cy="35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Chau Philomene One"/>
              <a:buNone/>
              <a:defRPr sz="2200">
                <a:latin typeface="Do Hyeon"/>
                <a:ea typeface="Do Hyeon"/>
                <a:cs typeface="Do Hyeon"/>
                <a:sym typeface="Do Hye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17"/>
          <p:cNvGrpSpPr/>
          <p:nvPr/>
        </p:nvGrpSpPr>
        <p:grpSpPr>
          <a:xfrm>
            <a:off x="-106650" y="-52650"/>
            <a:ext cx="9345000" cy="5282400"/>
            <a:chOff x="-106650" y="-52650"/>
            <a:chExt cx="9345000" cy="5282400"/>
          </a:xfrm>
        </p:grpSpPr>
        <p:cxnSp>
          <p:nvCxnSpPr>
            <p:cNvPr id="354" name="Google Shape;354;p17"/>
            <p:cNvCxnSpPr/>
            <p:nvPr/>
          </p:nvCxnSpPr>
          <p:spPr>
            <a:xfrm>
              <a:off x="7743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17"/>
            <p:cNvCxnSpPr/>
            <p:nvPr/>
          </p:nvCxnSpPr>
          <p:spPr>
            <a:xfrm>
              <a:off x="16140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6" name="Google Shape;356;p17"/>
            <p:cNvCxnSpPr/>
            <p:nvPr/>
          </p:nvCxnSpPr>
          <p:spPr>
            <a:xfrm>
              <a:off x="-106650" y="8923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7" name="Google Shape;357;p17"/>
            <p:cNvCxnSpPr/>
            <p:nvPr/>
          </p:nvCxnSpPr>
          <p:spPr>
            <a:xfrm>
              <a:off x="-106650" y="17320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8" name="Google Shape;358;p17"/>
            <p:cNvCxnSpPr/>
            <p:nvPr/>
          </p:nvCxnSpPr>
          <p:spPr>
            <a:xfrm>
              <a:off x="24537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9" name="Google Shape;359;p17"/>
            <p:cNvCxnSpPr/>
            <p:nvPr/>
          </p:nvCxnSpPr>
          <p:spPr>
            <a:xfrm>
              <a:off x="-106650" y="25717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0" name="Google Shape;360;p17"/>
            <p:cNvCxnSpPr/>
            <p:nvPr/>
          </p:nvCxnSpPr>
          <p:spPr>
            <a:xfrm>
              <a:off x="-106650" y="34114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1" name="Google Shape;361;p17"/>
            <p:cNvCxnSpPr/>
            <p:nvPr/>
          </p:nvCxnSpPr>
          <p:spPr>
            <a:xfrm>
              <a:off x="-106650" y="42511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2" name="Google Shape;362;p17"/>
            <p:cNvCxnSpPr/>
            <p:nvPr/>
          </p:nvCxnSpPr>
          <p:spPr>
            <a:xfrm>
              <a:off x="-106650" y="50908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17"/>
            <p:cNvCxnSpPr/>
            <p:nvPr/>
          </p:nvCxnSpPr>
          <p:spPr>
            <a:xfrm>
              <a:off x="3314126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17"/>
            <p:cNvCxnSpPr/>
            <p:nvPr/>
          </p:nvCxnSpPr>
          <p:spPr>
            <a:xfrm>
              <a:off x="-1227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17"/>
            <p:cNvCxnSpPr/>
            <p:nvPr/>
          </p:nvCxnSpPr>
          <p:spPr>
            <a:xfrm>
              <a:off x="-106650" y="526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17"/>
            <p:cNvCxnSpPr/>
            <p:nvPr/>
          </p:nvCxnSpPr>
          <p:spPr>
            <a:xfrm>
              <a:off x="41464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17"/>
            <p:cNvCxnSpPr/>
            <p:nvPr/>
          </p:nvCxnSpPr>
          <p:spPr>
            <a:xfrm>
              <a:off x="49861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17"/>
            <p:cNvCxnSpPr/>
            <p:nvPr/>
          </p:nvCxnSpPr>
          <p:spPr>
            <a:xfrm>
              <a:off x="58258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17"/>
            <p:cNvCxnSpPr/>
            <p:nvPr/>
          </p:nvCxnSpPr>
          <p:spPr>
            <a:xfrm>
              <a:off x="668620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17"/>
            <p:cNvCxnSpPr/>
            <p:nvPr/>
          </p:nvCxnSpPr>
          <p:spPr>
            <a:xfrm>
              <a:off x="75299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17"/>
            <p:cNvCxnSpPr/>
            <p:nvPr/>
          </p:nvCxnSpPr>
          <p:spPr>
            <a:xfrm>
              <a:off x="83696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2" name="Google Shape;372;p17"/>
          <p:cNvSpPr/>
          <p:nvPr/>
        </p:nvSpPr>
        <p:spPr>
          <a:xfrm>
            <a:off x="447425" y="477850"/>
            <a:ext cx="8249100" cy="4187700"/>
          </a:xfrm>
          <a:prstGeom prst="roundRect">
            <a:avLst>
              <a:gd name="adj" fmla="val 4328"/>
            </a:avLst>
          </a:prstGeom>
          <a:solidFill>
            <a:srgbClr val="FF9793"/>
          </a:solidFill>
          <a:ln>
            <a:noFill/>
          </a:ln>
          <a:effectLst>
            <a:outerShdw blurRad="100013" dist="123825" dir="3780000" algn="bl" rotWithShape="0">
              <a:srgbClr val="E89B93">
                <a:alpha val="6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3" name="Google Shape;373;p17"/>
          <p:cNvPicPr preferRelativeResize="0"/>
          <p:nvPr/>
        </p:nvPicPr>
        <p:blipFill>
          <a:blip r:embed="rId2">
            <a:alphaModFix amt="4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7"/>
          <p:cNvSpPr txBox="1">
            <a:spLocks noGrp="1"/>
          </p:cNvSpPr>
          <p:nvPr>
            <p:ph type="title"/>
          </p:nvPr>
        </p:nvSpPr>
        <p:spPr>
          <a:xfrm>
            <a:off x="714175" y="53565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7"/>
          <p:cNvSpPr txBox="1">
            <a:spLocks noGrp="1"/>
          </p:cNvSpPr>
          <p:nvPr>
            <p:ph type="subTitle" idx="1"/>
          </p:nvPr>
        </p:nvSpPr>
        <p:spPr>
          <a:xfrm>
            <a:off x="1046524" y="2071217"/>
            <a:ext cx="1749600" cy="43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17"/>
          <p:cNvSpPr txBox="1">
            <a:spLocks noGrp="1"/>
          </p:cNvSpPr>
          <p:nvPr>
            <p:ph type="subTitle" idx="2"/>
          </p:nvPr>
        </p:nvSpPr>
        <p:spPr>
          <a:xfrm>
            <a:off x="1046538" y="1713738"/>
            <a:ext cx="1749600" cy="35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Chau Philomene One"/>
              <a:buNone/>
              <a:defRPr sz="2200">
                <a:latin typeface="Do Hyeon"/>
                <a:ea typeface="Do Hyeon"/>
                <a:cs typeface="Do Hyeon"/>
                <a:sym typeface="Do Hye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7"/>
          <p:cNvSpPr txBox="1">
            <a:spLocks noGrp="1"/>
          </p:cNvSpPr>
          <p:nvPr>
            <p:ph type="subTitle" idx="3"/>
          </p:nvPr>
        </p:nvSpPr>
        <p:spPr>
          <a:xfrm>
            <a:off x="3048941" y="2071217"/>
            <a:ext cx="1749600" cy="43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17"/>
          <p:cNvSpPr txBox="1">
            <a:spLocks noGrp="1"/>
          </p:cNvSpPr>
          <p:nvPr>
            <p:ph type="subTitle" idx="4"/>
          </p:nvPr>
        </p:nvSpPr>
        <p:spPr>
          <a:xfrm>
            <a:off x="3048955" y="1713738"/>
            <a:ext cx="1749600" cy="35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Chau Philomene One"/>
              <a:buNone/>
              <a:defRPr sz="2200">
                <a:latin typeface="Do Hyeon"/>
                <a:ea typeface="Do Hyeon"/>
                <a:cs typeface="Do Hyeon"/>
                <a:sym typeface="Do Hye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17"/>
          <p:cNvSpPr txBox="1">
            <a:spLocks noGrp="1"/>
          </p:cNvSpPr>
          <p:nvPr>
            <p:ph type="subTitle" idx="5"/>
          </p:nvPr>
        </p:nvSpPr>
        <p:spPr>
          <a:xfrm>
            <a:off x="5051366" y="2071217"/>
            <a:ext cx="1749600" cy="43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7"/>
          <p:cNvSpPr txBox="1">
            <a:spLocks noGrp="1"/>
          </p:cNvSpPr>
          <p:nvPr>
            <p:ph type="subTitle" idx="6"/>
          </p:nvPr>
        </p:nvSpPr>
        <p:spPr>
          <a:xfrm>
            <a:off x="5051380" y="1713738"/>
            <a:ext cx="1749600" cy="35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Chau Philomene One"/>
              <a:buNone/>
              <a:defRPr sz="2200">
                <a:latin typeface="Do Hyeon"/>
                <a:ea typeface="Do Hyeon"/>
                <a:cs typeface="Do Hyeon"/>
                <a:sym typeface="Do Hye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7"/>
          </p:nvPr>
        </p:nvSpPr>
        <p:spPr>
          <a:xfrm>
            <a:off x="1046520" y="3514642"/>
            <a:ext cx="1749600" cy="43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7"/>
          <p:cNvSpPr txBox="1">
            <a:spLocks noGrp="1"/>
          </p:cNvSpPr>
          <p:nvPr>
            <p:ph type="subTitle" idx="8"/>
          </p:nvPr>
        </p:nvSpPr>
        <p:spPr>
          <a:xfrm>
            <a:off x="1046534" y="3157163"/>
            <a:ext cx="1749600" cy="35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Chau Philomene One"/>
              <a:buNone/>
              <a:defRPr sz="2200">
                <a:latin typeface="Do Hyeon"/>
                <a:ea typeface="Do Hyeon"/>
                <a:cs typeface="Do Hyeon"/>
                <a:sym typeface="Do Hye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17"/>
          <p:cNvSpPr txBox="1">
            <a:spLocks noGrp="1"/>
          </p:cNvSpPr>
          <p:nvPr>
            <p:ph type="subTitle" idx="9"/>
          </p:nvPr>
        </p:nvSpPr>
        <p:spPr>
          <a:xfrm>
            <a:off x="3048937" y="3514642"/>
            <a:ext cx="1749600" cy="43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17"/>
          <p:cNvSpPr txBox="1">
            <a:spLocks noGrp="1"/>
          </p:cNvSpPr>
          <p:nvPr>
            <p:ph type="subTitle" idx="13"/>
          </p:nvPr>
        </p:nvSpPr>
        <p:spPr>
          <a:xfrm>
            <a:off x="3048951" y="3157163"/>
            <a:ext cx="1749600" cy="35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Chau Philomene One"/>
              <a:buNone/>
              <a:defRPr sz="2200">
                <a:latin typeface="Do Hyeon"/>
                <a:ea typeface="Do Hyeon"/>
                <a:cs typeface="Do Hyeon"/>
                <a:sym typeface="Do Hye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7"/>
          <p:cNvSpPr txBox="1">
            <a:spLocks noGrp="1"/>
          </p:cNvSpPr>
          <p:nvPr>
            <p:ph type="subTitle" idx="14"/>
          </p:nvPr>
        </p:nvSpPr>
        <p:spPr>
          <a:xfrm>
            <a:off x="5051362" y="3514642"/>
            <a:ext cx="1749600" cy="43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17"/>
          <p:cNvSpPr txBox="1">
            <a:spLocks noGrp="1"/>
          </p:cNvSpPr>
          <p:nvPr>
            <p:ph type="subTitle" idx="15"/>
          </p:nvPr>
        </p:nvSpPr>
        <p:spPr>
          <a:xfrm>
            <a:off x="5051376" y="3157163"/>
            <a:ext cx="1749600" cy="35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Chau Philomene One"/>
              <a:buNone/>
              <a:defRPr sz="2200">
                <a:latin typeface="Do Hyeon"/>
                <a:ea typeface="Do Hyeon"/>
                <a:cs typeface="Do Hyeon"/>
                <a:sym typeface="Do Hye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18"/>
          <p:cNvGrpSpPr/>
          <p:nvPr/>
        </p:nvGrpSpPr>
        <p:grpSpPr>
          <a:xfrm>
            <a:off x="-106650" y="-52650"/>
            <a:ext cx="9345000" cy="5282400"/>
            <a:chOff x="-106650" y="-52650"/>
            <a:chExt cx="9345000" cy="5282400"/>
          </a:xfrm>
        </p:grpSpPr>
        <p:cxnSp>
          <p:nvCxnSpPr>
            <p:cNvPr id="389" name="Google Shape;389;p18"/>
            <p:cNvCxnSpPr/>
            <p:nvPr/>
          </p:nvCxnSpPr>
          <p:spPr>
            <a:xfrm>
              <a:off x="7743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18"/>
            <p:cNvCxnSpPr/>
            <p:nvPr/>
          </p:nvCxnSpPr>
          <p:spPr>
            <a:xfrm>
              <a:off x="16140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18"/>
            <p:cNvCxnSpPr/>
            <p:nvPr/>
          </p:nvCxnSpPr>
          <p:spPr>
            <a:xfrm>
              <a:off x="-106650" y="8923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18"/>
            <p:cNvCxnSpPr/>
            <p:nvPr/>
          </p:nvCxnSpPr>
          <p:spPr>
            <a:xfrm>
              <a:off x="-106650" y="17320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18"/>
            <p:cNvCxnSpPr/>
            <p:nvPr/>
          </p:nvCxnSpPr>
          <p:spPr>
            <a:xfrm>
              <a:off x="24537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18"/>
            <p:cNvCxnSpPr/>
            <p:nvPr/>
          </p:nvCxnSpPr>
          <p:spPr>
            <a:xfrm>
              <a:off x="-106650" y="25717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18"/>
            <p:cNvCxnSpPr/>
            <p:nvPr/>
          </p:nvCxnSpPr>
          <p:spPr>
            <a:xfrm>
              <a:off x="-106650" y="34114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18"/>
            <p:cNvCxnSpPr/>
            <p:nvPr/>
          </p:nvCxnSpPr>
          <p:spPr>
            <a:xfrm>
              <a:off x="-106650" y="42511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18"/>
            <p:cNvCxnSpPr/>
            <p:nvPr/>
          </p:nvCxnSpPr>
          <p:spPr>
            <a:xfrm>
              <a:off x="-106650" y="50908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18"/>
            <p:cNvCxnSpPr/>
            <p:nvPr/>
          </p:nvCxnSpPr>
          <p:spPr>
            <a:xfrm>
              <a:off x="3314126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18"/>
            <p:cNvCxnSpPr/>
            <p:nvPr/>
          </p:nvCxnSpPr>
          <p:spPr>
            <a:xfrm>
              <a:off x="-1227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18"/>
            <p:cNvCxnSpPr/>
            <p:nvPr/>
          </p:nvCxnSpPr>
          <p:spPr>
            <a:xfrm>
              <a:off x="-106650" y="526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18"/>
            <p:cNvCxnSpPr/>
            <p:nvPr/>
          </p:nvCxnSpPr>
          <p:spPr>
            <a:xfrm>
              <a:off x="41464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18"/>
            <p:cNvCxnSpPr/>
            <p:nvPr/>
          </p:nvCxnSpPr>
          <p:spPr>
            <a:xfrm>
              <a:off x="49861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18"/>
            <p:cNvCxnSpPr/>
            <p:nvPr/>
          </p:nvCxnSpPr>
          <p:spPr>
            <a:xfrm>
              <a:off x="58258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18"/>
            <p:cNvCxnSpPr/>
            <p:nvPr/>
          </p:nvCxnSpPr>
          <p:spPr>
            <a:xfrm>
              <a:off x="668620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18"/>
            <p:cNvCxnSpPr/>
            <p:nvPr/>
          </p:nvCxnSpPr>
          <p:spPr>
            <a:xfrm>
              <a:off x="75299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18"/>
            <p:cNvCxnSpPr/>
            <p:nvPr/>
          </p:nvCxnSpPr>
          <p:spPr>
            <a:xfrm>
              <a:off x="83696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7" name="Google Shape;407;p18"/>
          <p:cNvSpPr/>
          <p:nvPr/>
        </p:nvSpPr>
        <p:spPr>
          <a:xfrm>
            <a:off x="447425" y="477850"/>
            <a:ext cx="8249100" cy="4187700"/>
          </a:xfrm>
          <a:prstGeom prst="roundRect">
            <a:avLst>
              <a:gd name="adj" fmla="val 4328"/>
            </a:avLst>
          </a:prstGeom>
          <a:solidFill>
            <a:srgbClr val="FF9793"/>
          </a:solidFill>
          <a:ln>
            <a:noFill/>
          </a:ln>
          <a:effectLst>
            <a:outerShdw blurRad="100013" dist="123825" dir="3780000" algn="bl" rotWithShape="0">
              <a:srgbClr val="E89B93">
                <a:alpha val="6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8" name="Google Shape;408;p18"/>
          <p:cNvPicPr preferRelativeResize="0"/>
          <p:nvPr/>
        </p:nvPicPr>
        <p:blipFill>
          <a:blip r:embed="rId2">
            <a:alphaModFix amt="4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8"/>
          <p:cNvSpPr txBox="1">
            <a:spLocks noGrp="1"/>
          </p:cNvSpPr>
          <p:nvPr>
            <p:ph type="title"/>
          </p:nvPr>
        </p:nvSpPr>
        <p:spPr>
          <a:xfrm>
            <a:off x="714175" y="53565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18"/>
          <p:cNvSpPr txBox="1">
            <a:spLocks noGrp="1"/>
          </p:cNvSpPr>
          <p:nvPr>
            <p:ph type="subTitle" idx="1"/>
          </p:nvPr>
        </p:nvSpPr>
        <p:spPr>
          <a:xfrm>
            <a:off x="1953000" y="2099488"/>
            <a:ext cx="5238000" cy="918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18"/>
          <p:cNvSpPr txBox="1">
            <a:spLocks noGrp="1"/>
          </p:cNvSpPr>
          <p:nvPr>
            <p:ph type="subTitle" idx="2"/>
          </p:nvPr>
        </p:nvSpPr>
        <p:spPr>
          <a:xfrm>
            <a:off x="1953000" y="1560238"/>
            <a:ext cx="5238000" cy="322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Chau Philomene One"/>
              <a:buNone/>
              <a:defRPr sz="2200">
                <a:latin typeface="Do Hyeon"/>
                <a:ea typeface="Do Hyeon"/>
                <a:cs typeface="Do Hyeon"/>
                <a:sym typeface="Do Hye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bg>
      <p:bgPr>
        <a:solidFill>
          <a:schemeClr val="dk2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19"/>
          <p:cNvGrpSpPr/>
          <p:nvPr/>
        </p:nvGrpSpPr>
        <p:grpSpPr>
          <a:xfrm>
            <a:off x="-106650" y="-52650"/>
            <a:ext cx="9345000" cy="5282400"/>
            <a:chOff x="-106650" y="-52650"/>
            <a:chExt cx="9345000" cy="5282400"/>
          </a:xfrm>
        </p:grpSpPr>
        <p:cxnSp>
          <p:nvCxnSpPr>
            <p:cNvPr id="414" name="Google Shape;414;p19"/>
            <p:cNvCxnSpPr/>
            <p:nvPr/>
          </p:nvCxnSpPr>
          <p:spPr>
            <a:xfrm>
              <a:off x="7743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19"/>
            <p:cNvCxnSpPr/>
            <p:nvPr/>
          </p:nvCxnSpPr>
          <p:spPr>
            <a:xfrm>
              <a:off x="16140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19"/>
            <p:cNvCxnSpPr/>
            <p:nvPr/>
          </p:nvCxnSpPr>
          <p:spPr>
            <a:xfrm>
              <a:off x="-106650" y="8923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19"/>
            <p:cNvCxnSpPr/>
            <p:nvPr/>
          </p:nvCxnSpPr>
          <p:spPr>
            <a:xfrm>
              <a:off x="-106650" y="17320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8" name="Google Shape;418;p19"/>
            <p:cNvCxnSpPr/>
            <p:nvPr/>
          </p:nvCxnSpPr>
          <p:spPr>
            <a:xfrm>
              <a:off x="24537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" name="Google Shape;419;p19"/>
            <p:cNvCxnSpPr/>
            <p:nvPr/>
          </p:nvCxnSpPr>
          <p:spPr>
            <a:xfrm>
              <a:off x="-106650" y="25717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19"/>
            <p:cNvCxnSpPr/>
            <p:nvPr/>
          </p:nvCxnSpPr>
          <p:spPr>
            <a:xfrm>
              <a:off x="-106650" y="34114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19"/>
            <p:cNvCxnSpPr/>
            <p:nvPr/>
          </p:nvCxnSpPr>
          <p:spPr>
            <a:xfrm>
              <a:off x="-106650" y="42511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19"/>
            <p:cNvCxnSpPr/>
            <p:nvPr/>
          </p:nvCxnSpPr>
          <p:spPr>
            <a:xfrm>
              <a:off x="-106650" y="50908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" name="Google Shape;423;p19"/>
            <p:cNvCxnSpPr/>
            <p:nvPr/>
          </p:nvCxnSpPr>
          <p:spPr>
            <a:xfrm>
              <a:off x="3314126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4" name="Google Shape;424;p19"/>
            <p:cNvCxnSpPr/>
            <p:nvPr/>
          </p:nvCxnSpPr>
          <p:spPr>
            <a:xfrm>
              <a:off x="-1227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5" name="Google Shape;425;p19"/>
            <p:cNvCxnSpPr/>
            <p:nvPr/>
          </p:nvCxnSpPr>
          <p:spPr>
            <a:xfrm>
              <a:off x="-106650" y="526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19"/>
            <p:cNvCxnSpPr/>
            <p:nvPr/>
          </p:nvCxnSpPr>
          <p:spPr>
            <a:xfrm>
              <a:off x="41464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19"/>
            <p:cNvCxnSpPr/>
            <p:nvPr/>
          </p:nvCxnSpPr>
          <p:spPr>
            <a:xfrm>
              <a:off x="49861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19"/>
            <p:cNvCxnSpPr/>
            <p:nvPr/>
          </p:nvCxnSpPr>
          <p:spPr>
            <a:xfrm>
              <a:off x="58258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19"/>
            <p:cNvCxnSpPr/>
            <p:nvPr/>
          </p:nvCxnSpPr>
          <p:spPr>
            <a:xfrm>
              <a:off x="668620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19"/>
            <p:cNvCxnSpPr/>
            <p:nvPr/>
          </p:nvCxnSpPr>
          <p:spPr>
            <a:xfrm>
              <a:off x="75299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19"/>
            <p:cNvCxnSpPr/>
            <p:nvPr/>
          </p:nvCxnSpPr>
          <p:spPr>
            <a:xfrm>
              <a:off x="83696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2" name="Google Shape;432;p19"/>
          <p:cNvSpPr/>
          <p:nvPr/>
        </p:nvSpPr>
        <p:spPr>
          <a:xfrm>
            <a:off x="447425" y="477850"/>
            <a:ext cx="8249100" cy="4187700"/>
          </a:xfrm>
          <a:prstGeom prst="roundRect">
            <a:avLst>
              <a:gd name="adj" fmla="val 4328"/>
            </a:avLst>
          </a:prstGeom>
          <a:solidFill>
            <a:schemeClr val="dk1"/>
          </a:solidFill>
          <a:ln>
            <a:noFill/>
          </a:ln>
          <a:effectLst>
            <a:outerShdw blurRad="114300" dist="123825" dir="3780000" algn="bl" rotWithShape="0">
              <a:srgbClr val="E8747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3" name="Google Shape;433;p19"/>
          <p:cNvPicPr preferRelativeResize="0"/>
          <p:nvPr/>
        </p:nvPicPr>
        <p:blipFill>
          <a:blip r:embed="rId2">
            <a:alphaModFix amt="4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19"/>
          <p:cNvSpPr txBox="1">
            <a:spLocks noGrp="1"/>
          </p:cNvSpPr>
          <p:nvPr>
            <p:ph type="title" hasCustomPrompt="1"/>
          </p:nvPr>
        </p:nvSpPr>
        <p:spPr>
          <a:xfrm>
            <a:off x="5164934" y="1116575"/>
            <a:ext cx="2997300" cy="493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5" name="Google Shape;435;p19"/>
          <p:cNvSpPr txBox="1">
            <a:spLocks noGrp="1"/>
          </p:cNvSpPr>
          <p:nvPr>
            <p:ph type="subTitle" idx="1"/>
          </p:nvPr>
        </p:nvSpPr>
        <p:spPr>
          <a:xfrm>
            <a:off x="5164934" y="1610375"/>
            <a:ext cx="2997300" cy="282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title" idx="2" hasCustomPrompt="1"/>
          </p:nvPr>
        </p:nvSpPr>
        <p:spPr>
          <a:xfrm>
            <a:off x="5164934" y="2183350"/>
            <a:ext cx="2997300" cy="493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7" name="Google Shape;437;p19"/>
          <p:cNvSpPr txBox="1">
            <a:spLocks noGrp="1"/>
          </p:cNvSpPr>
          <p:nvPr>
            <p:ph type="subTitle" idx="3"/>
          </p:nvPr>
        </p:nvSpPr>
        <p:spPr>
          <a:xfrm>
            <a:off x="5164934" y="2677150"/>
            <a:ext cx="2997300" cy="282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8" name="Google Shape;438;p19"/>
          <p:cNvSpPr txBox="1">
            <a:spLocks noGrp="1"/>
          </p:cNvSpPr>
          <p:nvPr>
            <p:ph type="title" idx="4" hasCustomPrompt="1"/>
          </p:nvPr>
        </p:nvSpPr>
        <p:spPr>
          <a:xfrm>
            <a:off x="5164934" y="3250125"/>
            <a:ext cx="2997300" cy="493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9" name="Google Shape;439;p19"/>
          <p:cNvSpPr txBox="1">
            <a:spLocks noGrp="1"/>
          </p:cNvSpPr>
          <p:nvPr>
            <p:ph type="subTitle" idx="5"/>
          </p:nvPr>
        </p:nvSpPr>
        <p:spPr>
          <a:xfrm>
            <a:off x="5164934" y="3743925"/>
            <a:ext cx="2997300" cy="282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20"/>
          <p:cNvGrpSpPr/>
          <p:nvPr/>
        </p:nvGrpSpPr>
        <p:grpSpPr>
          <a:xfrm>
            <a:off x="-106650" y="-52650"/>
            <a:ext cx="9345000" cy="5282400"/>
            <a:chOff x="-106650" y="-52650"/>
            <a:chExt cx="9345000" cy="5282400"/>
          </a:xfrm>
        </p:grpSpPr>
        <p:cxnSp>
          <p:nvCxnSpPr>
            <p:cNvPr id="442" name="Google Shape;442;p20"/>
            <p:cNvCxnSpPr/>
            <p:nvPr/>
          </p:nvCxnSpPr>
          <p:spPr>
            <a:xfrm>
              <a:off x="7743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20"/>
            <p:cNvCxnSpPr/>
            <p:nvPr/>
          </p:nvCxnSpPr>
          <p:spPr>
            <a:xfrm>
              <a:off x="16140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Google Shape;444;p20"/>
            <p:cNvCxnSpPr/>
            <p:nvPr/>
          </p:nvCxnSpPr>
          <p:spPr>
            <a:xfrm>
              <a:off x="-106650" y="8923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5" name="Google Shape;445;p20"/>
            <p:cNvCxnSpPr/>
            <p:nvPr/>
          </p:nvCxnSpPr>
          <p:spPr>
            <a:xfrm>
              <a:off x="-106650" y="17320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6" name="Google Shape;446;p20"/>
            <p:cNvCxnSpPr/>
            <p:nvPr/>
          </p:nvCxnSpPr>
          <p:spPr>
            <a:xfrm>
              <a:off x="24537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447;p20"/>
            <p:cNvCxnSpPr/>
            <p:nvPr/>
          </p:nvCxnSpPr>
          <p:spPr>
            <a:xfrm>
              <a:off x="-106650" y="25717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20"/>
            <p:cNvCxnSpPr/>
            <p:nvPr/>
          </p:nvCxnSpPr>
          <p:spPr>
            <a:xfrm>
              <a:off x="-106650" y="34114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20"/>
            <p:cNvCxnSpPr/>
            <p:nvPr/>
          </p:nvCxnSpPr>
          <p:spPr>
            <a:xfrm>
              <a:off x="-106650" y="42511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20"/>
            <p:cNvCxnSpPr/>
            <p:nvPr/>
          </p:nvCxnSpPr>
          <p:spPr>
            <a:xfrm>
              <a:off x="-106650" y="50908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20"/>
            <p:cNvCxnSpPr/>
            <p:nvPr/>
          </p:nvCxnSpPr>
          <p:spPr>
            <a:xfrm>
              <a:off x="3314126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20"/>
            <p:cNvCxnSpPr/>
            <p:nvPr/>
          </p:nvCxnSpPr>
          <p:spPr>
            <a:xfrm>
              <a:off x="-1227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Google Shape;453;p20"/>
            <p:cNvCxnSpPr/>
            <p:nvPr/>
          </p:nvCxnSpPr>
          <p:spPr>
            <a:xfrm>
              <a:off x="-106650" y="526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20"/>
            <p:cNvCxnSpPr/>
            <p:nvPr/>
          </p:nvCxnSpPr>
          <p:spPr>
            <a:xfrm>
              <a:off x="41464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55;p20"/>
            <p:cNvCxnSpPr/>
            <p:nvPr/>
          </p:nvCxnSpPr>
          <p:spPr>
            <a:xfrm>
              <a:off x="49861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" name="Google Shape;456;p20"/>
            <p:cNvCxnSpPr/>
            <p:nvPr/>
          </p:nvCxnSpPr>
          <p:spPr>
            <a:xfrm>
              <a:off x="58258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20"/>
            <p:cNvCxnSpPr/>
            <p:nvPr/>
          </p:nvCxnSpPr>
          <p:spPr>
            <a:xfrm>
              <a:off x="668620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20"/>
            <p:cNvCxnSpPr/>
            <p:nvPr/>
          </p:nvCxnSpPr>
          <p:spPr>
            <a:xfrm>
              <a:off x="75299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20"/>
            <p:cNvCxnSpPr/>
            <p:nvPr/>
          </p:nvCxnSpPr>
          <p:spPr>
            <a:xfrm>
              <a:off x="83696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60" name="Google Shape;460;p20"/>
          <p:cNvSpPr/>
          <p:nvPr/>
        </p:nvSpPr>
        <p:spPr>
          <a:xfrm>
            <a:off x="447425" y="477850"/>
            <a:ext cx="8249100" cy="4187700"/>
          </a:xfrm>
          <a:prstGeom prst="roundRect">
            <a:avLst>
              <a:gd name="adj" fmla="val 4328"/>
            </a:avLst>
          </a:prstGeom>
          <a:solidFill>
            <a:srgbClr val="FF9793"/>
          </a:solidFill>
          <a:ln>
            <a:noFill/>
          </a:ln>
          <a:effectLst>
            <a:outerShdw blurRad="100013" dist="123825" dir="3780000" algn="bl" rotWithShape="0">
              <a:srgbClr val="E89B93">
                <a:alpha val="6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1" name="Google Shape;461;p20"/>
          <p:cNvPicPr preferRelativeResize="0"/>
          <p:nvPr/>
        </p:nvPicPr>
        <p:blipFill>
          <a:blip r:embed="rId2">
            <a:alphaModFix amt="4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20"/>
          <p:cNvSpPr txBox="1">
            <a:spLocks noGrp="1"/>
          </p:cNvSpPr>
          <p:nvPr>
            <p:ph type="title"/>
          </p:nvPr>
        </p:nvSpPr>
        <p:spPr>
          <a:xfrm>
            <a:off x="714175" y="53565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0"/>
          <p:cNvSpPr txBox="1">
            <a:spLocks noGrp="1"/>
          </p:cNvSpPr>
          <p:nvPr>
            <p:ph type="title" idx="2" hasCustomPrompt="1"/>
          </p:nvPr>
        </p:nvSpPr>
        <p:spPr>
          <a:xfrm>
            <a:off x="1696000" y="1451600"/>
            <a:ext cx="860100" cy="35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4" name="Google Shape;464;p20"/>
          <p:cNvSpPr txBox="1">
            <a:spLocks noGrp="1"/>
          </p:cNvSpPr>
          <p:nvPr>
            <p:ph type="title" idx="3" hasCustomPrompt="1"/>
          </p:nvPr>
        </p:nvSpPr>
        <p:spPr>
          <a:xfrm>
            <a:off x="4141950" y="1451600"/>
            <a:ext cx="860100" cy="35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5" name="Google Shape;465;p20"/>
          <p:cNvSpPr txBox="1">
            <a:spLocks noGrp="1"/>
          </p:cNvSpPr>
          <p:nvPr>
            <p:ph type="title" idx="4" hasCustomPrompt="1"/>
          </p:nvPr>
        </p:nvSpPr>
        <p:spPr>
          <a:xfrm>
            <a:off x="6587900" y="1451600"/>
            <a:ext cx="860100" cy="35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6" name="Google Shape;466;p20"/>
          <p:cNvSpPr txBox="1">
            <a:spLocks noGrp="1"/>
          </p:cNvSpPr>
          <p:nvPr>
            <p:ph type="subTitle" idx="1"/>
          </p:nvPr>
        </p:nvSpPr>
        <p:spPr>
          <a:xfrm>
            <a:off x="1220950" y="3671625"/>
            <a:ext cx="1810200" cy="454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20"/>
          <p:cNvSpPr txBox="1">
            <a:spLocks noGrp="1"/>
          </p:cNvSpPr>
          <p:nvPr>
            <p:ph type="subTitle" idx="5"/>
          </p:nvPr>
        </p:nvSpPr>
        <p:spPr>
          <a:xfrm>
            <a:off x="1220950" y="3314150"/>
            <a:ext cx="1810200" cy="35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Chau Philomene One"/>
              <a:buNone/>
              <a:defRPr sz="2200">
                <a:latin typeface="Do Hyeon"/>
                <a:ea typeface="Do Hyeon"/>
                <a:cs typeface="Do Hyeon"/>
                <a:sym typeface="Do Hye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20"/>
          <p:cNvSpPr txBox="1">
            <a:spLocks noGrp="1"/>
          </p:cNvSpPr>
          <p:nvPr>
            <p:ph type="subTitle" idx="6"/>
          </p:nvPr>
        </p:nvSpPr>
        <p:spPr>
          <a:xfrm>
            <a:off x="3666900" y="3671625"/>
            <a:ext cx="1810200" cy="454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20"/>
          <p:cNvSpPr txBox="1">
            <a:spLocks noGrp="1"/>
          </p:cNvSpPr>
          <p:nvPr>
            <p:ph type="subTitle" idx="7"/>
          </p:nvPr>
        </p:nvSpPr>
        <p:spPr>
          <a:xfrm>
            <a:off x="3666900" y="3314150"/>
            <a:ext cx="1810200" cy="35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Chau Philomene One"/>
              <a:buNone/>
              <a:defRPr sz="2200">
                <a:latin typeface="Do Hyeon"/>
                <a:ea typeface="Do Hyeon"/>
                <a:cs typeface="Do Hyeon"/>
                <a:sym typeface="Do Hye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20"/>
          <p:cNvSpPr txBox="1">
            <a:spLocks noGrp="1"/>
          </p:cNvSpPr>
          <p:nvPr>
            <p:ph type="subTitle" idx="8"/>
          </p:nvPr>
        </p:nvSpPr>
        <p:spPr>
          <a:xfrm>
            <a:off x="6112850" y="3671625"/>
            <a:ext cx="1810200" cy="454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20"/>
          <p:cNvSpPr txBox="1">
            <a:spLocks noGrp="1"/>
          </p:cNvSpPr>
          <p:nvPr>
            <p:ph type="subTitle" idx="9"/>
          </p:nvPr>
        </p:nvSpPr>
        <p:spPr>
          <a:xfrm>
            <a:off x="6112850" y="3314150"/>
            <a:ext cx="1810200" cy="35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Chau Philomene One"/>
              <a:buNone/>
              <a:defRPr sz="2200">
                <a:latin typeface="Do Hyeon"/>
                <a:ea typeface="Do Hyeon"/>
                <a:cs typeface="Do Hyeon"/>
                <a:sym typeface="Do Hye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>
            <a:off x="-106650" y="-52650"/>
            <a:ext cx="9345000" cy="5282400"/>
            <a:chOff x="-106650" y="-52650"/>
            <a:chExt cx="9345000" cy="5282400"/>
          </a:xfrm>
        </p:grpSpPr>
        <p:cxnSp>
          <p:nvCxnSpPr>
            <p:cNvPr id="35" name="Google Shape;35;p3"/>
            <p:cNvCxnSpPr/>
            <p:nvPr/>
          </p:nvCxnSpPr>
          <p:spPr>
            <a:xfrm>
              <a:off x="7743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16140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106650" y="8923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3"/>
            <p:cNvCxnSpPr/>
            <p:nvPr/>
          </p:nvCxnSpPr>
          <p:spPr>
            <a:xfrm>
              <a:off x="-106650" y="17320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3"/>
            <p:cNvCxnSpPr/>
            <p:nvPr/>
          </p:nvCxnSpPr>
          <p:spPr>
            <a:xfrm>
              <a:off x="24537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3"/>
            <p:cNvCxnSpPr/>
            <p:nvPr/>
          </p:nvCxnSpPr>
          <p:spPr>
            <a:xfrm>
              <a:off x="-106650" y="25717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3"/>
            <p:cNvCxnSpPr/>
            <p:nvPr/>
          </p:nvCxnSpPr>
          <p:spPr>
            <a:xfrm>
              <a:off x="-106650" y="34114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3"/>
            <p:cNvCxnSpPr/>
            <p:nvPr/>
          </p:nvCxnSpPr>
          <p:spPr>
            <a:xfrm>
              <a:off x="-106650" y="42511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3"/>
            <p:cNvCxnSpPr/>
            <p:nvPr/>
          </p:nvCxnSpPr>
          <p:spPr>
            <a:xfrm>
              <a:off x="-106650" y="50908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3"/>
            <p:cNvCxnSpPr/>
            <p:nvPr/>
          </p:nvCxnSpPr>
          <p:spPr>
            <a:xfrm>
              <a:off x="3314126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3"/>
            <p:cNvCxnSpPr/>
            <p:nvPr/>
          </p:nvCxnSpPr>
          <p:spPr>
            <a:xfrm>
              <a:off x="-1227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3"/>
            <p:cNvCxnSpPr/>
            <p:nvPr/>
          </p:nvCxnSpPr>
          <p:spPr>
            <a:xfrm>
              <a:off x="-106650" y="526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3"/>
            <p:cNvCxnSpPr/>
            <p:nvPr/>
          </p:nvCxnSpPr>
          <p:spPr>
            <a:xfrm>
              <a:off x="41464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3"/>
            <p:cNvCxnSpPr/>
            <p:nvPr/>
          </p:nvCxnSpPr>
          <p:spPr>
            <a:xfrm>
              <a:off x="49861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3"/>
            <p:cNvCxnSpPr/>
            <p:nvPr/>
          </p:nvCxnSpPr>
          <p:spPr>
            <a:xfrm>
              <a:off x="58258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668620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75299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83696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" name="Google Shape;53;p3"/>
          <p:cNvSpPr/>
          <p:nvPr/>
        </p:nvSpPr>
        <p:spPr>
          <a:xfrm>
            <a:off x="447425" y="477850"/>
            <a:ext cx="8249100" cy="4187700"/>
          </a:xfrm>
          <a:prstGeom prst="roundRect">
            <a:avLst>
              <a:gd name="adj" fmla="val 4328"/>
            </a:avLst>
          </a:prstGeom>
          <a:solidFill>
            <a:srgbClr val="FF9793"/>
          </a:solidFill>
          <a:ln>
            <a:noFill/>
          </a:ln>
          <a:effectLst>
            <a:outerShdw blurRad="100013" dist="123825" dir="3780000" algn="bl" rotWithShape="0">
              <a:srgbClr val="E89B93">
                <a:alpha val="6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4" name="Google Shape;54;p3"/>
          <p:cNvPicPr preferRelativeResize="0"/>
          <p:nvPr/>
        </p:nvPicPr>
        <p:blipFill>
          <a:blip r:embed="rId2">
            <a:alphaModFix amt="4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1329575" y="2648749"/>
            <a:ext cx="2632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title" idx="2" hasCustomPrompt="1"/>
          </p:nvPr>
        </p:nvSpPr>
        <p:spPr>
          <a:xfrm>
            <a:off x="2077929" y="1485111"/>
            <a:ext cx="1135500" cy="84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329575" y="3285949"/>
            <a:ext cx="26322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bg>
      <p:bgPr>
        <a:solidFill>
          <a:schemeClr val="dk2"/>
        </a:solid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21"/>
          <p:cNvGrpSpPr/>
          <p:nvPr/>
        </p:nvGrpSpPr>
        <p:grpSpPr>
          <a:xfrm>
            <a:off x="-106650" y="-52650"/>
            <a:ext cx="9345000" cy="5282400"/>
            <a:chOff x="-106650" y="-52650"/>
            <a:chExt cx="9345000" cy="5282400"/>
          </a:xfrm>
        </p:grpSpPr>
        <p:cxnSp>
          <p:nvCxnSpPr>
            <p:cNvPr id="474" name="Google Shape;474;p21"/>
            <p:cNvCxnSpPr/>
            <p:nvPr/>
          </p:nvCxnSpPr>
          <p:spPr>
            <a:xfrm>
              <a:off x="7743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21"/>
            <p:cNvCxnSpPr/>
            <p:nvPr/>
          </p:nvCxnSpPr>
          <p:spPr>
            <a:xfrm>
              <a:off x="16140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21"/>
            <p:cNvCxnSpPr/>
            <p:nvPr/>
          </p:nvCxnSpPr>
          <p:spPr>
            <a:xfrm>
              <a:off x="-106650" y="8923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21"/>
            <p:cNvCxnSpPr/>
            <p:nvPr/>
          </p:nvCxnSpPr>
          <p:spPr>
            <a:xfrm>
              <a:off x="-106650" y="17320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Google Shape;478;p21"/>
            <p:cNvCxnSpPr/>
            <p:nvPr/>
          </p:nvCxnSpPr>
          <p:spPr>
            <a:xfrm>
              <a:off x="24537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21"/>
            <p:cNvCxnSpPr/>
            <p:nvPr/>
          </p:nvCxnSpPr>
          <p:spPr>
            <a:xfrm>
              <a:off x="-106650" y="25717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21"/>
            <p:cNvCxnSpPr/>
            <p:nvPr/>
          </p:nvCxnSpPr>
          <p:spPr>
            <a:xfrm>
              <a:off x="-106650" y="34114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21"/>
            <p:cNvCxnSpPr/>
            <p:nvPr/>
          </p:nvCxnSpPr>
          <p:spPr>
            <a:xfrm>
              <a:off x="-106650" y="42511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21"/>
            <p:cNvCxnSpPr/>
            <p:nvPr/>
          </p:nvCxnSpPr>
          <p:spPr>
            <a:xfrm>
              <a:off x="-106650" y="50908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21"/>
            <p:cNvCxnSpPr/>
            <p:nvPr/>
          </p:nvCxnSpPr>
          <p:spPr>
            <a:xfrm>
              <a:off x="3314126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21"/>
            <p:cNvCxnSpPr/>
            <p:nvPr/>
          </p:nvCxnSpPr>
          <p:spPr>
            <a:xfrm>
              <a:off x="-1227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21"/>
            <p:cNvCxnSpPr/>
            <p:nvPr/>
          </p:nvCxnSpPr>
          <p:spPr>
            <a:xfrm>
              <a:off x="-106650" y="526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21"/>
            <p:cNvCxnSpPr/>
            <p:nvPr/>
          </p:nvCxnSpPr>
          <p:spPr>
            <a:xfrm>
              <a:off x="41464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21"/>
            <p:cNvCxnSpPr/>
            <p:nvPr/>
          </p:nvCxnSpPr>
          <p:spPr>
            <a:xfrm>
              <a:off x="49861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21"/>
            <p:cNvCxnSpPr/>
            <p:nvPr/>
          </p:nvCxnSpPr>
          <p:spPr>
            <a:xfrm>
              <a:off x="58258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21"/>
            <p:cNvCxnSpPr/>
            <p:nvPr/>
          </p:nvCxnSpPr>
          <p:spPr>
            <a:xfrm>
              <a:off x="668620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21"/>
            <p:cNvCxnSpPr/>
            <p:nvPr/>
          </p:nvCxnSpPr>
          <p:spPr>
            <a:xfrm>
              <a:off x="75299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21"/>
            <p:cNvCxnSpPr/>
            <p:nvPr/>
          </p:nvCxnSpPr>
          <p:spPr>
            <a:xfrm>
              <a:off x="83696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2" name="Google Shape;492;p21"/>
          <p:cNvSpPr/>
          <p:nvPr/>
        </p:nvSpPr>
        <p:spPr>
          <a:xfrm>
            <a:off x="447425" y="477850"/>
            <a:ext cx="8249100" cy="4187700"/>
          </a:xfrm>
          <a:prstGeom prst="roundRect">
            <a:avLst>
              <a:gd name="adj" fmla="val 4328"/>
            </a:avLst>
          </a:prstGeom>
          <a:solidFill>
            <a:schemeClr val="dk1"/>
          </a:solidFill>
          <a:ln>
            <a:noFill/>
          </a:ln>
          <a:effectLst>
            <a:outerShdw blurRad="114300" dist="123825" dir="3780000" algn="bl" rotWithShape="0">
              <a:srgbClr val="E8747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3" name="Google Shape;493;p21"/>
          <p:cNvPicPr preferRelativeResize="0"/>
          <p:nvPr/>
        </p:nvPicPr>
        <p:blipFill>
          <a:blip r:embed="rId2">
            <a:alphaModFix amt="4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1"/>
          <p:cNvSpPr txBox="1">
            <a:spLocks noGrp="1"/>
          </p:cNvSpPr>
          <p:nvPr>
            <p:ph type="title"/>
          </p:nvPr>
        </p:nvSpPr>
        <p:spPr>
          <a:xfrm>
            <a:off x="1524150" y="2636500"/>
            <a:ext cx="6095700" cy="3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21"/>
          <p:cNvSpPr txBox="1">
            <a:spLocks noGrp="1"/>
          </p:cNvSpPr>
          <p:nvPr>
            <p:ph type="subTitle" idx="1"/>
          </p:nvPr>
        </p:nvSpPr>
        <p:spPr>
          <a:xfrm>
            <a:off x="1524150" y="917700"/>
            <a:ext cx="6095700" cy="1583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000">
                <a:solidFill>
                  <a:schemeClr val="dk2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bg>
      <p:bgPr>
        <a:solidFill>
          <a:schemeClr val="dk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22"/>
          <p:cNvGrpSpPr/>
          <p:nvPr/>
        </p:nvGrpSpPr>
        <p:grpSpPr>
          <a:xfrm>
            <a:off x="-106650" y="-52650"/>
            <a:ext cx="9345000" cy="5282400"/>
            <a:chOff x="-106650" y="-52650"/>
            <a:chExt cx="9345000" cy="5282400"/>
          </a:xfrm>
        </p:grpSpPr>
        <p:cxnSp>
          <p:nvCxnSpPr>
            <p:cNvPr id="498" name="Google Shape;498;p22"/>
            <p:cNvCxnSpPr/>
            <p:nvPr/>
          </p:nvCxnSpPr>
          <p:spPr>
            <a:xfrm>
              <a:off x="7743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22"/>
            <p:cNvCxnSpPr/>
            <p:nvPr/>
          </p:nvCxnSpPr>
          <p:spPr>
            <a:xfrm>
              <a:off x="16140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22"/>
            <p:cNvCxnSpPr/>
            <p:nvPr/>
          </p:nvCxnSpPr>
          <p:spPr>
            <a:xfrm>
              <a:off x="-106650" y="8923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22"/>
            <p:cNvCxnSpPr/>
            <p:nvPr/>
          </p:nvCxnSpPr>
          <p:spPr>
            <a:xfrm>
              <a:off x="-106650" y="17320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22"/>
            <p:cNvCxnSpPr/>
            <p:nvPr/>
          </p:nvCxnSpPr>
          <p:spPr>
            <a:xfrm>
              <a:off x="24537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22"/>
            <p:cNvCxnSpPr/>
            <p:nvPr/>
          </p:nvCxnSpPr>
          <p:spPr>
            <a:xfrm>
              <a:off x="-106650" y="25717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22"/>
            <p:cNvCxnSpPr/>
            <p:nvPr/>
          </p:nvCxnSpPr>
          <p:spPr>
            <a:xfrm>
              <a:off x="-106650" y="34114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22"/>
            <p:cNvCxnSpPr/>
            <p:nvPr/>
          </p:nvCxnSpPr>
          <p:spPr>
            <a:xfrm>
              <a:off x="-106650" y="42511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22"/>
            <p:cNvCxnSpPr/>
            <p:nvPr/>
          </p:nvCxnSpPr>
          <p:spPr>
            <a:xfrm>
              <a:off x="-106650" y="50908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22"/>
            <p:cNvCxnSpPr/>
            <p:nvPr/>
          </p:nvCxnSpPr>
          <p:spPr>
            <a:xfrm>
              <a:off x="3314126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22"/>
            <p:cNvCxnSpPr/>
            <p:nvPr/>
          </p:nvCxnSpPr>
          <p:spPr>
            <a:xfrm>
              <a:off x="-1227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22"/>
            <p:cNvCxnSpPr/>
            <p:nvPr/>
          </p:nvCxnSpPr>
          <p:spPr>
            <a:xfrm>
              <a:off x="-106650" y="526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22"/>
            <p:cNvCxnSpPr/>
            <p:nvPr/>
          </p:nvCxnSpPr>
          <p:spPr>
            <a:xfrm>
              <a:off x="41464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22"/>
            <p:cNvCxnSpPr/>
            <p:nvPr/>
          </p:nvCxnSpPr>
          <p:spPr>
            <a:xfrm>
              <a:off x="49861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22"/>
            <p:cNvCxnSpPr/>
            <p:nvPr/>
          </p:nvCxnSpPr>
          <p:spPr>
            <a:xfrm>
              <a:off x="58258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22"/>
            <p:cNvCxnSpPr/>
            <p:nvPr/>
          </p:nvCxnSpPr>
          <p:spPr>
            <a:xfrm>
              <a:off x="668620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22"/>
            <p:cNvCxnSpPr/>
            <p:nvPr/>
          </p:nvCxnSpPr>
          <p:spPr>
            <a:xfrm>
              <a:off x="75299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22"/>
            <p:cNvCxnSpPr/>
            <p:nvPr/>
          </p:nvCxnSpPr>
          <p:spPr>
            <a:xfrm>
              <a:off x="83696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6" name="Google Shape;516;p22"/>
          <p:cNvSpPr/>
          <p:nvPr/>
        </p:nvSpPr>
        <p:spPr>
          <a:xfrm>
            <a:off x="447425" y="477850"/>
            <a:ext cx="8249100" cy="4187700"/>
          </a:xfrm>
          <a:prstGeom prst="roundRect">
            <a:avLst>
              <a:gd name="adj" fmla="val 4328"/>
            </a:avLst>
          </a:prstGeom>
          <a:solidFill>
            <a:schemeClr val="dk1"/>
          </a:solidFill>
          <a:ln>
            <a:noFill/>
          </a:ln>
          <a:effectLst>
            <a:outerShdw blurRad="114300" dist="123825" dir="3780000" algn="bl" rotWithShape="0">
              <a:srgbClr val="E8747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jdhani Medium"/>
              <a:buNone/>
            </a:pPr>
            <a:endParaRPr>
              <a:solidFill>
                <a:schemeClr val="dk2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</p:txBody>
      </p:sp>
      <p:pic>
        <p:nvPicPr>
          <p:cNvPr id="517" name="Google Shape;517;p22"/>
          <p:cNvPicPr preferRelativeResize="0"/>
          <p:nvPr/>
        </p:nvPicPr>
        <p:blipFill>
          <a:blip r:embed="rId2">
            <a:alphaModFix amt="4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22"/>
          <p:cNvSpPr txBox="1">
            <a:spLocks noGrp="1"/>
          </p:cNvSpPr>
          <p:nvPr>
            <p:ph type="title"/>
          </p:nvPr>
        </p:nvSpPr>
        <p:spPr>
          <a:xfrm>
            <a:off x="2235600" y="608500"/>
            <a:ext cx="4672800" cy="10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19" name="Google Shape;519;p22"/>
          <p:cNvSpPr txBox="1">
            <a:spLocks noGrp="1"/>
          </p:cNvSpPr>
          <p:nvPr>
            <p:ph type="subTitle" idx="1"/>
          </p:nvPr>
        </p:nvSpPr>
        <p:spPr>
          <a:xfrm>
            <a:off x="2235600" y="1629700"/>
            <a:ext cx="4672800" cy="111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0" name="Google Shape;520;p22"/>
          <p:cNvSpPr txBox="1"/>
          <p:nvPr/>
        </p:nvSpPr>
        <p:spPr>
          <a:xfrm>
            <a:off x="2234850" y="3864150"/>
            <a:ext cx="46743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jdhani Medium"/>
              <a:buNone/>
            </a:pPr>
            <a:r>
              <a:rPr lang="en">
                <a:solidFill>
                  <a:schemeClr val="dk2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CREDITS: This presentation template was created by </a:t>
            </a:r>
            <a:r>
              <a:rPr lang="en" b="1">
                <a:solidFill>
                  <a:schemeClr val="dk2"/>
                </a:solidFill>
                <a:uFill>
                  <a:noFill/>
                </a:uFill>
                <a:latin typeface="Rajdhani"/>
                <a:ea typeface="Rajdhani"/>
                <a:cs typeface="Rajdhani"/>
                <a:sym typeface="Rajdhan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2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, including icons by </a:t>
            </a:r>
            <a:r>
              <a:rPr lang="en" b="1">
                <a:solidFill>
                  <a:schemeClr val="dk2"/>
                </a:solidFill>
                <a:uFill>
                  <a:noFill/>
                </a:uFill>
                <a:latin typeface="Rajdhani"/>
                <a:ea typeface="Rajdhani"/>
                <a:cs typeface="Rajdhani"/>
                <a:sym typeface="Rajdhan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2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, infographics &amp; images by </a:t>
            </a:r>
            <a:r>
              <a:rPr lang="en" b="1">
                <a:solidFill>
                  <a:schemeClr val="dk2"/>
                </a:solidFill>
                <a:uFill>
                  <a:noFill/>
                </a:uFill>
                <a:latin typeface="Rajdhani"/>
                <a:ea typeface="Rajdhani"/>
                <a:cs typeface="Rajdhani"/>
                <a:sym typeface="Rajdhan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b="1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.</a:t>
            </a:r>
            <a:endParaRPr b="1">
              <a:solidFill>
                <a:schemeClr val="dk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23"/>
          <p:cNvGrpSpPr/>
          <p:nvPr/>
        </p:nvGrpSpPr>
        <p:grpSpPr>
          <a:xfrm>
            <a:off x="-106650" y="-52650"/>
            <a:ext cx="9345000" cy="5282400"/>
            <a:chOff x="-106650" y="-52650"/>
            <a:chExt cx="9345000" cy="5282400"/>
          </a:xfrm>
        </p:grpSpPr>
        <p:cxnSp>
          <p:nvCxnSpPr>
            <p:cNvPr id="523" name="Google Shape;523;p23"/>
            <p:cNvCxnSpPr/>
            <p:nvPr/>
          </p:nvCxnSpPr>
          <p:spPr>
            <a:xfrm>
              <a:off x="7743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23"/>
            <p:cNvCxnSpPr/>
            <p:nvPr/>
          </p:nvCxnSpPr>
          <p:spPr>
            <a:xfrm>
              <a:off x="16140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23"/>
            <p:cNvCxnSpPr/>
            <p:nvPr/>
          </p:nvCxnSpPr>
          <p:spPr>
            <a:xfrm>
              <a:off x="-106650" y="8923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23"/>
            <p:cNvCxnSpPr/>
            <p:nvPr/>
          </p:nvCxnSpPr>
          <p:spPr>
            <a:xfrm>
              <a:off x="-106650" y="17320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23"/>
            <p:cNvCxnSpPr/>
            <p:nvPr/>
          </p:nvCxnSpPr>
          <p:spPr>
            <a:xfrm>
              <a:off x="24537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23"/>
            <p:cNvCxnSpPr/>
            <p:nvPr/>
          </p:nvCxnSpPr>
          <p:spPr>
            <a:xfrm>
              <a:off x="-106650" y="25717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3"/>
            <p:cNvCxnSpPr/>
            <p:nvPr/>
          </p:nvCxnSpPr>
          <p:spPr>
            <a:xfrm>
              <a:off x="-106650" y="34114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3"/>
            <p:cNvCxnSpPr/>
            <p:nvPr/>
          </p:nvCxnSpPr>
          <p:spPr>
            <a:xfrm>
              <a:off x="-106650" y="42511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23"/>
            <p:cNvCxnSpPr/>
            <p:nvPr/>
          </p:nvCxnSpPr>
          <p:spPr>
            <a:xfrm>
              <a:off x="-106650" y="50908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23"/>
            <p:cNvCxnSpPr/>
            <p:nvPr/>
          </p:nvCxnSpPr>
          <p:spPr>
            <a:xfrm>
              <a:off x="3314126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23"/>
            <p:cNvCxnSpPr/>
            <p:nvPr/>
          </p:nvCxnSpPr>
          <p:spPr>
            <a:xfrm>
              <a:off x="-1227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23"/>
            <p:cNvCxnSpPr/>
            <p:nvPr/>
          </p:nvCxnSpPr>
          <p:spPr>
            <a:xfrm>
              <a:off x="-106650" y="526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23"/>
            <p:cNvCxnSpPr/>
            <p:nvPr/>
          </p:nvCxnSpPr>
          <p:spPr>
            <a:xfrm>
              <a:off x="41464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23"/>
            <p:cNvCxnSpPr/>
            <p:nvPr/>
          </p:nvCxnSpPr>
          <p:spPr>
            <a:xfrm>
              <a:off x="49861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23"/>
            <p:cNvCxnSpPr/>
            <p:nvPr/>
          </p:nvCxnSpPr>
          <p:spPr>
            <a:xfrm>
              <a:off x="58258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23"/>
            <p:cNvCxnSpPr/>
            <p:nvPr/>
          </p:nvCxnSpPr>
          <p:spPr>
            <a:xfrm>
              <a:off x="668620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23"/>
            <p:cNvCxnSpPr/>
            <p:nvPr/>
          </p:nvCxnSpPr>
          <p:spPr>
            <a:xfrm>
              <a:off x="75299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23"/>
            <p:cNvCxnSpPr/>
            <p:nvPr/>
          </p:nvCxnSpPr>
          <p:spPr>
            <a:xfrm>
              <a:off x="83696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1" name="Google Shape;541;p23"/>
          <p:cNvSpPr/>
          <p:nvPr/>
        </p:nvSpPr>
        <p:spPr>
          <a:xfrm>
            <a:off x="447425" y="477850"/>
            <a:ext cx="8249100" cy="4187700"/>
          </a:xfrm>
          <a:prstGeom prst="roundRect">
            <a:avLst>
              <a:gd name="adj" fmla="val 4328"/>
            </a:avLst>
          </a:prstGeom>
          <a:solidFill>
            <a:srgbClr val="FF9793"/>
          </a:solidFill>
          <a:ln>
            <a:noFill/>
          </a:ln>
          <a:effectLst>
            <a:outerShdw blurRad="100013" dist="123825" dir="3780000" algn="bl" rotWithShape="0">
              <a:srgbClr val="E89B93">
                <a:alpha val="6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42" name="Google Shape;542;p23"/>
          <p:cNvPicPr preferRelativeResize="0"/>
          <p:nvPr/>
        </p:nvPicPr>
        <p:blipFill>
          <a:blip r:embed="rId2">
            <a:alphaModFix amt="4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bg>
      <p:bgPr>
        <a:solidFill>
          <a:schemeClr val="dk2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24"/>
          <p:cNvGrpSpPr/>
          <p:nvPr/>
        </p:nvGrpSpPr>
        <p:grpSpPr>
          <a:xfrm>
            <a:off x="-106650" y="-52650"/>
            <a:ext cx="9345000" cy="5282400"/>
            <a:chOff x="-106650" y="-52650"/>
            <a:chExt cx="9345000" cy="5282400"/>
          </a:xfrm>
        </p:grpSpPr>
        <p:cxnSp>
          <p:nvCxnSpPr>
            <p:cNvPr id="545" name="Google Shape;545;p24"/>
            <p:cNvCxnSpPr/>
            <p:nvPr/>
          </p:nvCxnSpPr>
          <p:spPr>
            <a:xfrm>
              <a:off x="7743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24"/>
            <p:cNvCxnSpPr/>
            <p:nvPr/>
          </p:nvCxnSpPr>
          <p:spPr>
            <a:xfrm>
              <a:off x="16140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24"/>
            <p:cNvCxnSpPr/>
            <p:nvPr/>
          </p:nvCxnSpPr>
          <p:spPr>
            <a:xfrm>
              <a:off x="-106650" y="8923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24"/>
            <p:cNvCxnSpPr/>
            <p:nvPr/>
          </p:nvCxnSpPr>
          <p:spPr>
            <a:xfrm>
              <a:off x="-106650" y="17320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24"/>
            <p:cNvCxnSpPr/>
            <p:nvPr/>
          </p:nvCxnSpPr>
          <p:spPr>
            <a:xfrm>
              <a:off x="24537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24"/>
            <p:cNvCxnSpPr/>
            <p:nvPr/>
          </p:nvCxnSpPr>
          <p:spPr>
            <a:xfrm>
              <a:off x="-106650" y="25717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24"/>
            <p:cNvCxnSpPr/>
            <p:nvPr/>
          </p:nvCxnSpPr>
          <p:spPr>
            <a:xfrm>
              <a:off x="-106650" y="34114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24"/>
            <p:cNvCxnSpPr/>
            <p:nvPr/>
          </p:nvCxnSpPr>
          <p:spPr>
            <a:xfrm>
              <a:off x="-106650" y="42511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24"/>
            <p:cNvCxnSpPr/>
            <p:nvPr/>
          </p:nvCxnSpPr>
          <p:spPr>
            <a:xfrm>
              <a:off x="-106650" y="50908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24"/>
            <p:cNvCxnSpPr/>
            <p:nvPr/>
          </p:nvCxnSpPr>
          <p:spPr>
            <a:xfrm>
              <a:off x="3314126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24"/>
            <p:cNvCxnSpPr/>
            <p:nvPr/>
          </p:nvCxnSpPr>
          <p:spPr>
            <a:xfrm>
              <a:off x="-1227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24"/>
            <p:cNvCxnSpPr/>
            <p:nvPr/>
          </p:nvCxnSpPr>
          <p:spPr>
            <a:xfrm>
              <a:off x="-106650" y="526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24"/>
            <p:cNvCxnSpPr/>
            <p:nvPr/>
          </p:nvCxnSpPr>
          <p:spPr>
            <a:xfrm>
              <a:off x="41464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24"/>
            <p:cNvCxnSpPr/>
            <p:nvPr/>
          </p:nvCxnSpPr>
          <p:spPr>
            <a:xfrm>
              <a:off x="49861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24"/>
            <p:cNvCxnSpPr/>
            <p:nvPr/>
          </p:nvCxnSpPr>
          <p:spPr>
            <a:xfrm>
              <a:off x="58258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24"/>
            <p:cNvCxnSpPr/>
            <p:nvPr/>
          </p:nvCxnSpPr>
          <p:spPr>
            <a:xfrm>
              <a:off x="668620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24"/>
            <p:cNvCxnSpPr/>
            <p:nvPr/>
          </p:nvCxnSpPr>
          <p:spPr>
            <a:xfrm>
              <a:off x="75299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24"/>
            <p:cNvCxnSpPr/>
            <p:nvPr/>
          </p:nvCxnSpPr>
          <p:spPr>
            <a:xfrm>
              <a:off x="83696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3" name="Google Shape;563;p24"/>
          <p:cNvSpPr/>
          <p:nvPr/>
        </p:nvSpPr>
        <p:spPr>
          <a:xfrm>
            <a:off x="447425" y="477850"/>
            <a:ext cx="8249100" cy="4187700"/>
          </a:xfrm>
          <a:prstGeom prst="roundRect">
            <a:avLst>
              <a:gd name="adj" fmla="val 4328"/>
            </a:avLst>
          </a:prstGeom>
          <a:solidFill>
            <a:schemeClr val="dk1"/>
          </a:solidFill>
          <a:ln>
            <a:noFill/>
          </a:ln>
          <a:effectLst>
            <a:outerShdw blurRad="114300" dist="123825" dir="3780000" algn="bl" rotWithShape="0">
              <a:srgbClr val="E8747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4" name="Google Shape;564;p24"/>
          <p:cNvPicPr preferRelativeResize="0"/>
          <p:nvPr/>
        </p:nvPicPr>
        <p:blipFill>
          <a:blip r:embed="rId2">
            <a:alphaModFix amt="4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7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4"/>
          <p:cNvGrpSpPr/>
          <p:nvPr/>
        </p:nvGrpSpPr>
        <p:grpSpPr>
          <a:xfrm>
            <a:off x="-106650" y="-52650"/>
            <a:ext cx="9345000" cy="5282400"/>
            <a:chOff x="-106650" y="-52650"/>
            <a:chExt cx="9345000" cy="5282400"/>
          </a:xfrm>
        </p:grpSpPr>
        <p:cxnSp>
          <p:nvCxnSpPr>
            <p:cNvPr id="60" name="Google Shape;60;p4"/>
            <p:cNvCxnSpPr/>
            <p:nvPr/>
          </p:nvCxnSpPr>
          <p:spPr>
            <a:xfrm>
              <a:off x="7743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4"/>
            <p:cNvCxnSpPr/>
            <p:nvPr/>
          </p:nvCxnSpPr>
          <p:spPr>
            <a:xfrm>
              <a:off x="16140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4"/>
            <p:cNvCxnSpPr/>
            <p:nvPr/>
          </p:nvCxnSpPr>
          <p:spPr>
            <a:xfrm>
              <a:off x="-106650" y="8923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4"/>
            <p:cNvCxnSpPr/>
            <p:nvPr/>
          </p:nvCxnSpPr>
          <p:spPr>
            <a:xfrm>
              <a:off x="-106650" y="17320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4"/>
            <p:cNvCxnSpPr/>
            <p:nvPr/>
          </p:nvCxnSpPr>
          <p:spPr>
            <a:xfrm>
              <a:off x="24537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4"/>
            <p:cNvCxnSpPr/>
            <p:nvPr/>
          </p:nvCxnSpPr>
          <p:spPr>
            <a:xfrm>
              <a:off x="-106650" y="25717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4"/>
            <p:cNvCxnSpPr/>
            <p:nvPr/>
          </p:nvCxnSpPr>
          <p:spPr>
            <a:xfrm>
              <a:off x="-106650" y="34114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4"/>
            <p:cNvCxnSpPr/>
            <p:nvPr/>
          </p:nvCxnSpPr>
          <p:spPr>
            <a:xfrm>
              <a:off x="-106650" y="42511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4"/>
            <p:cNvCxnSpPr/>
            <p:nvPr/>
          </p:nvCxnSpPr>
          <p:spPr>
            <a:xfrm>
              <a:off x="-106650" y="50908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4"/>
            <p:cNvCxnSpPr/>
            <p:nvPr/>
          </p:nvCxnSpPr>
          <p:spPr>
            <a:xfrm>
              <a:off x="3314126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4"/>
            <p:cNvCxnSpPr/>
            <p:nvPr/>
          </p:nvCxnSpPr>
          <p:spPr>
            <a:xfrm>
              <a:off x="-1227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4"/>
            <p:cNvCxnSpPr/>
            <p:nvPr/>
          </p:nvCxnSpPr>
          <p:spPr>
            <a:xfrm>
              <a:off x="-106650" y="526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4"/>
            <p:cNvCxnSpPr/>
            <p:nvPr/>
          </p:nvCxnSpPr>
          <p:spPr>
            <a:xfrm>
              <a:off x="41464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4"/>
            <p:cNvCxnSpPr/>
            <p:nvPr/>
          </p:nvCxnSpPr>
          <p:spPr>
            <a:xfrm>
              <a:off x="49861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4"/>
            <p:cNvCxnSpPr/>
            <p:nvPr/>
          </p:nvCxnSpPr>
          <p:spPr>
            <a:xfrm>
              <a:off x="58258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4"/>
            <p:cNvCxnSpPr/>
            <p:nvPr/>
          </p:nvCxnSpPr>
          <p:spPr>
            <a:xfrm>
              <a:off x="668620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4"/>
            <p:cNvCxnSpPr/>
            <p:nvPr/>
          </p:nvCxnSpPr>
          <p:spPr>
            <a:xfrm>
              <a:off x="75299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4"/>
            <p:cNvCxnSpPr/>
            <p:nvPr/>
          </p:nvCxnSpPr>
          <p:spPr>
            <a:xfrm>
              <a:off x="83696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" name="Google Shape;78;p4"/>
          <p:cNvSpPr/>
          <p:nvPr/>
        </p:nvSpPr>
        <p:spPr>
          <a:xfrm>
            <a:off x="447425" y="477850"/>
            <a:ext cx="8249100" cy="4187700"/>
          </a:xfrm>
          <a:prstGeom prst="roundRect">
            <a:avLst>
              <a:gd name="adj" fmla="val 4328"/>
            </a:avLst>
          </a:prstGeom>
          <a:solidFill>
            <a:srgbClr val="FF9793"/>
          </a:solidFill>
          <a:ln>
            <a:noFill/>
          </a:ln>
          <a:effectLst>
            <a:outerShdw blurRad="100013" dist="123825" dir="3780000" algn="bl" rotWithShape="0">
              <a:srgbClr val="E89B93">
                <a:alpha val="6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4"/>
          <p:cNvPicPr preferRelativeResize="0"/>
          <p:nvPr/>
        </p:nvPicPr>
        <p:blipFill>
          <a:blip r:embed="rId2">
            <a:alphaModFix amt="4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714175" y="53565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714175" y="1191450"/>
            <a:ext cx="385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5"/>
          <p:cNvGrpSpPr/>
          <p:nvPr/>
        </p:nvGrpSpPr>
        <p:grpSpPr>
          <a:xfrm>
            <a:off x="-106650" y="-52650"/>
            <a:ext cx="9345000" cy="5282400"/>
            <a:chOff x="-106650" y="-52650"/>
            <a:chExt cx="9345000" cy="5282400"/>
          </a:xfrm>
        </p:grpSpPr>
        <p:cxnSp>
          <p:nvCxnSpPr>
            <p:cNvPr id="84" name="Google Shape;84;p5"/>
            <p:cNvCxnSpPr/>
            <p:nvPr/>
          </p:nvCxnSpPr>
          <p:spPr>
            <a:xfrm>
              <a:off x="7743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5"/>
            <p:cNvCxnSpPr/>
            <p:nvPr/>
          </p:nvCxnSpPr>
          <p:spPr>
            <a:xfrm>
              <a:off x="16140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5"/>
            <p:cNvCxnSpPr/>
            <p:nvPr/>
          </p:nvCxnSpPr>
          <p:spPr>
            <a:xfrm>
              <a:off x="-106650" y="8923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5"/>
            <p:cNvCxnSpPr/>
            <p:nvPr/>
          </p:nvCxnSpPr>
          <p:spPr>
            <a:xfrm>
              <a:off x="-106650" y="17320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5"/>
            <p:cNvCxnSpPr/>
            <p:nvPr/>
          </p:nvCxnSpPr>
          <p:spPr>
            <a:xfrm>
              <a:off x="24537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5"/>
            <p:cNvCxnSpPr/>
            <p:nvPr/>
          </p:nvCxnSpPr>
          <p:spPr>
            <a:xfrm>
              <a:off x="-106650" y="25717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5"/>
            <p:cNvCxnSpPr/>
            <p:nvPr/>
          </p:nvCxnSpPr>
          <p:spPr>
            <a:xfrm>
              <a:off x="-106650" y="34114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5"/>
            <p:cNvCxnSpPr/>
            <p:nvPr/>
          </p:nvCxnSpPr>
          <p:spPr>
            <a:xfrm>
              <a:off x="-106650" y="42511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5"/>
            <p:cNvCxnSpPr/>
            <p:nvPr/>
          </p:nvCxnSpPr>
          <p:spPr>
            <a:xfrm>
              <a:off x="-106650" y="50908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5"/>
            <p:cNvCxnSpPr/>
            <p:nvPr/>
          </p:nvCxnSpPr>
          <p:spPr>
            <a:xfrm>
              <a:off x="3314126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5"/>
            <p:cNvCxnSpPr/>
            <p:nvPr/>
          </p:nvCxnSpPr>
          <p:spPr>
            <a:xfrm>
              <a:off x="-1227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5"/>
            <p:cNvCxnSpPr/>
            <p:nvPr/>
          </p:nvCxnSpPr>
          <p:spPr>
            <a:xfrm>
              <a:off x="-106650" y="526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5"/>
            <p:cNvCxnSpPr/>
            <p:nvPr/>
          </p:nvCxnSpPr>
          <p:spPr>
            <a:xfrm>
              <a:off x="41464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5"/>
            <p:cNvCxnSpPr/>
            <p:nvPr/>
          </p:nvCxnSpPr>
          <p:spPr>
            <a:xfrm>
              <a:off x="49861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5"/>
            <p:cNvCxnSpPr/>
            <p:nvPr/>
          </p:nvCxnSpPr>
          <p:spPr>
            <a:xfrm>
              <a:off x="58258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5"/>
            <p:cNvCxnSpPr/>
            <p:nvPr/>
          </p:nvCxnSpPr>
          <p:spPr>
            <a:xfrm>
              <a:off x="668620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5"/>
            <p:cNvCxnSpPr/>
            <p:nvPr/>
          </p:nvCxnSpPr>
          <p:spPr>
            <a:xfrm>
              <a:off x="75299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5"/>
            <p:cNvCxnSpPr/>
            <p:nvPr/>
          </p:nvCxnSpPr>
          <p:spPr>
            <a:xfrm>
              <a:off x="83696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2" name="Google Shape;102;p5"/>
          <p:cNvSpPr/>
          <p:nvPr/>
        </p:nvSpPr>
        <p:spPr>
          <a:xfrm>
            <a:off x="447425" y="477850"/>
            <a:ext cx="8249100" cy="4187700"/>
          </a:xfrm>
          <a:prstGeom prst="roundRect">
            <a:avLst>
              <a:gd name="adj" fmla="val 4328"/>
            </a:avLst>
          </a:prstGeom>
          <a:solidFill>
            <a:srgbClr val="FF9793"/>
          </a:solidFill>
          <a:ln>
            <a:noFill/>
          </a:ln>
          <a:effectLst>
            <a:outerShdw blurRad="100013" dist="123825" dir="3780000" algn="bl" rotWithShape="0">
              <a:srgbClr val="E89B93">
                <a:alpha val="6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5"/>
          <p:cNvPicPr preferRelativeResize="0"/>
          <p:nvPr/>
        </p:nvPicPr>
        <p:blipFill>
          <a:blip r:embed="rId2">
            <a:alphaModFix amt="4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 txBox="1">
            <a:spLocks noGrp="1"/>
          </p:cNvSpPr>
          <p:nvPr>
            <p:ph type="title"/>
          </p:nvPr>
        </p:nvSpPr>
        <p:spPr>
          <a:xfrm>
            <a:off x="714175" y="53565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subTitle" idx="1"/>
          </p:nvPr>
        </p:nvSpPr>
        <p:spPr>
          <a:xfrm>
            <a:off x="1893987" y="3183725"/>
            <a:ext cx="2270700" cy="89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2"/>
          </p:nvPr>
        </p:nvSpPr>
        <p:spPr>
          <a:xfrm>
            <a:off x="1893988" y="2826250"/>
            <a:ext cx="2270700" cy="35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Chau Philomene One"/>
              <a:buNone/>
              <a:defRPr sz="2200">
                <a:latin typeface="Do Hyeon"/>
                <a:ea typeface="Do Hyeon"/>
                <a:cs typeface="Do Hyeon"/>
                <a:sym typeface="Do Hye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"/>
          <p:cNvSpPr txBox="1">
            <a:spLocks noGrp="1"/>
          </p:cNvSpPr>
          <p:nvPr>
            <p:ph type="subTitle" idx="3"/>
          </p:nvPr>
        </p:nvSpPr>
        <p:spPr>
          <a:xfrm>
            <a:off x="4979312" y="3183725"/>
            <a:ext cx="2270700" cy="89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subTitle" idx="4"/>
          </p:nvPr>
        </p:nvSpPr>
        <p:spPr>
          <a:xfrm>
            <a:off x="4979313" y="2826475"/>
            <a:ext cx="2270700" cy="35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Chau Philomene One"/>
              <a:buNone/>
              <a:defRPr sz="2200">
                <a:latin typeface="Do Hyeon"/>
                <a:ea typeface="Do Hyeon"/>
                <a:cs typeface="Do Hyeon"/>
                <a:sym typeface="Do Hye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6"/>
          <p:cNvGrpSpPr/>
          <p:nvPr/>
        </p:nvGrpSpPr>
        <p:grpSpPr>
          <a:xfrm>
            <a:off x="-106650" y="-52650"/>
            <a:ext cx="9345000" cy="5282400"/>
            <a:chOff x="-106650" y="-52650"/>
            <a:chExt cx="9345000" cy="5282400"/>
          </a:xfrm>
        </p:grpSpPr>
        <p:cxnSp>
          <p:nvCxnSpPr>
            <p:cNvPr id="111" name="Google Shape;111;p6"/>
            <p:cNvCxnSpPr/>
            <p:nvPr/>
          </p:nvCxnSpPr>
          <p:spPr>
            <a:xfrm>
              <a:off x="7743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6"/>
            <p:cNvCxnSpPr/>
            <p:nvPr/>
          </p:nvCxnSpPr>
          <p:spPr>
            <a:xfrm>
              <a:off x="16140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6"/>
            <p:cNvCxnSpPr/>
            <p:nvPr/>
          </p:nvCxnSpPr>
          <p:spPr>
            <a:xfrm>
              <a:off x="-106650" y="8923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6"/>
            <p:cNvCxnSpPr/>
            <p:nvPr/>
          </p:nvCxnSpPr>
          <p:spPr>
            <a:xfrm>
              <a:off x="-106650" y="17320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6"/>
            <p:cNvCxnSpPr/>
            <p:nvPr/>
          </p:nvCxnSpPr>
          <p:spPr>
            <a:xfrm>
              <a:off x="24537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6"/>
            <p:cNvCxnSpPr/>
            <p:nvPr/>
          </p:nvCxnSpPr>
          <p:spPr>
            <a:xfrm>
              <a:off x="-106650" y="25717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6"/>
            <p:cNvCxnSpPr/>
            <p:nvPr/>
          </p:nvCxnSpPr>
          <p:spPr>
            <a:xfrm>
              <a:off x="-106650" y="34114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6"/>
            <p:cNvCxnSpPr/>
            <p:nvPr/>
          </p:nvCxnSpPr>
          <p:spPr>
            <a:xfrm>
              <a:off x="-106650" y="42511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6"/>
            <p:cNvCxnSpPr/>
            <p:nvPr/>
          </p:nvCxnSpPr>
          <p:spPr>
            <a:xfrm>
              <a:off x="-106650" y="50908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6"/>
            <p:cNvCxnSpPr/>
            <p:nvPr/>
          </p:nvCxnSpPr>
          <p:spPr>
            <a:xfrm>
              <a:off x="3314126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6"/>
            <p:cNvCxnSpPr/>
            <p:nvPr/>
          </p:nvCxnSpPr>
          <p:spPr>
            <a:xfrm>
              <a:off x="-1227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6"/>
            <p:cNvCxnSpPr/>
            <p:nvPr/>
          </p:nvCxnSpPr>
          <p:spPr>
            <a:xfrm>
              <a:off x="-106650" y="526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6"/>
            <p:cNvCxnSpPr/>
            <p:nvPr/>
          </p:nvCxnSpPr>
          <p:spPr>
            <a:xfrm>
              <a:off x="41464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6"/>
            <p:cNvCxnSpPr/>
            <p:nvPr/>
          </p:nvCxnSpPr>
          <p:spPr>
            <a:xfrm>
              <a:off x="49861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6"/>
            <p:cNvCxnSpPr/>
            <p:nvPr/>
          </p:nvCxnSpPr>
          <p:spPr>
            <a:xfrm>
              <a:off x="58258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6"/>
            <p:cNvCxnSpPr/>
            <p:nvPr/>
          </p:nvCxnSpPr>
          <p:spPr>
            <a:xfrm>
              <a:off x="668620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6"/>
            <p:cNvCxnSpPr/>
            <p:nvPr/>
          </p:nvCxnSpPr>
          <p:spPr>
            <a:xfrm>
              <a:off x="75299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6"/>
            <p:cNvCxnSpPr/>
            <p:nvPr/>
          </p:nvCxnSpPr>
          <p:spPr>
            <a:xfrm>
              <a:off x="83696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9" name="Google Shape;129;p6"/>
          <p:cNvSpPr/>
          <p:nvPr/>
        </p:nvSpPr>
        <p:spPr>
          <a:xfrm>
            <a:off x="447425" y="477850"/>
            <a:ext cx="8249100" cy="4187700"/>
          </a:xfrm>
          <a:prstGeom prst="roundRect">
            <a:avLst>
              <a:gd name="adj" fmla="val 4328"/>
            </a:avLst>
          </a:prstGeom>
          <a:solidFill>
            <a:srgbClr val="FF9793"/>
          </a:solidFill>
          <a:ln>
            <a:noFill/>
          </a:ln>
          <a:effectLst>
            <a:outerShdw blurRad="100013" dist="123825" dir="3780000" algn="bl" rotWithShape="0">
              <a:srgbClr val="E89B93">
                <a:alpha val="6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0" name="Google Shape;130;p6"/>
          <p:cNvPicPr preferRelativeResize="0"/>
          <p:nvPr/>
        </p:nvPicPr>
        <p:blipFill>
          <a:blip r:embed="rId2">
            <a:alphaModFix amt="4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714175" y="53565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7"/>
          <p:cNvGrpSpPr/>
          <p:nvPr/>
        </p:nvGrpSpPr>
        <p:grpSpPr>
          <a:xfrm>
            <a:off x="-106650" y="-52650"/>
            <a:ext cx="9345000" cy="5282400"/>
            <a:chOff x="-106650" y="-52650"/>
            <a:chExt cx="9345000" cy="5282400"/>
          </a:xfrm>
        </p:grpSpPr>
        <p:cxnSp>
          <p:nvCxnSpPr>
            <p:cNvPr id="134" name="Google Shape;134;p7"/>
            <p:cNvCxnSpPr/>
            <p:nvPr/>
          </p:nvCxnSpPr>
          <p:spPr>
            <a:xfrm>
              <a:off x="7743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7"/>
            <p:cNvCxnSpPr/>
            <p:nvPr/>
          </p:nvCxnSpPr>
          <p:spPr>
            <a:xfrm>
              <a:off x="16140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7"/>
            <p:cNvCxnSpPr/>
            <p:nvPr/>
          </p:nvCxnSpPr>
          <p:spPr>
            <a:xfrm>
              <a:off x="-106650" y="8923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7"/>
            <p:cNvCxnSpPr/>
            <p:nvPr/>
          </p:nvCxnSpPr>
          <p:spPr>
            <a:xfrm>
              <a:off x="-106650" y="17320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7"/>
            <p:cNvCxnSpPr/>
            <p:nvPr/>
          </p:nvCxnSpPr>
          <p:spPr>
            <a:xfrm>
              <a:off x="24537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7"/>
            <p:cNvCxnSpPr/>
            <p:nvPr/>
          </p:nvCxnSpPr>
          <p:spPr>
            <a:xfrm>
              <a:off x="-106650" y="25717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7"/>
            <p:cNvCxnSpPr/>
            <p:nvPr/>
          </p:nvCxnSpPr>
          <p:spPr>
            <a:xfrm>
              <a:off x="-106650" y="34114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7"/>
            <p:cNvCxnSpPr/>
            <p:nvPr/>
          </p:nvCxnSpPr>
          <p:spPr>
            <a:xfrm>
              <a:off x="-106650" y="42511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7"/>
            <p:cNvCxnSpPr/>
            <p:nvPr/>
          </p:nvCxnSpPr>
          <p:spPr>
            <a:xfrm>
              <a:off x="-106650" y="50908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7"/>
            <p:cNvCxnSpPr/>
            <p:nvPr/>
          </p:nvCxnSpPr>
          <p:spPr>
            <a:xfrm>
              <a:off x="3314126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7"/>
            <p:cNvCxnSpPr/>
            <p:nvPr/>
          </p:nvCxnSpPr>
          <p:spPr>
            <a:xfrm>
              <a:off x="-1227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7"/>
            <p:cNvCxnSpPr/>
            <p:nvPr/>
          </p:nvCxnSpPr>
          <p:spPr>
            <a:xfrm>
              <a:off x="-106650" y="526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7"/>
            <p:cNvCxnSpPr/>
            <p:nvPr/>
          </p:nvCxnSpPr>
          <p:spPr>
            <a:xfrm>
              <a:off x="41464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7"/>
            <p:cNvCxnSpPr/>
            <p:nvPr/>
          </p:nvCxnSpPr>
          <p:spPr>
            <a:xfrm>
              <a:off x="49861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7"/>
            <p:cNvCxnSpPr/>
            <p:nvPr/>
          </p:nvCxnSpPr>
          <p:spPr>
            <a:xfrm>
              <a:off x="58258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7"/>
            <p:cNvCxnSpPr/>
            <p:nvPr/>
          </p:nvCxnSpPr>
          <p:spPr>
            <a:xfrm>
              <a:off x="668620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7"/>
            <p:cNvCxnSpPr/>
            <p:nvPr/>
          </p:nvCxnSpPr>
          <p:spPr>
            <a:xfrm>
              <a:off x="75299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7"/>
            <p:cNvCxnSpPr/>
            <p:nvPr/>
          </p:nvCxnSpPr>
          <p:spPr>
            <a:xfrm>
              <a:off x="83696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2" name="Google Shape;152;p7"/>
          <p:cNvSpPr/>
          <p:nvPr/>
        </p:nvSpPr>
        <p:spPr>
          <a:xfrm>
            <a:off x="447425" y="477850"/>
            <a:ext cx="8249100" cy="4187700"/>
          </a:xfrm>
          <a:prstGeom prst="roundRect">
            <a:avLst>
              <a:gd name="adj" fmla="val 4328"/>
            </a:avLst>
          </a:prstGeom>
          <a:solidFill>
            <a:srgbClr val="FF9793"/>
          </a:solidFill>
          <a:ln>
            <a:noFill/>
          </a:ln>
          <a:effectLst>
            <a:outerShdw blurRad="100013" dist="123825" dir="3780000" algn="bl" rotWithShape="0">
              <a:srgbClr val="E89B93">
                <a:alpha val="6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" name="Google Shape;153;p7"/>
          <p:cNvPicPr preferRelativeResize="0"/>
          <p:nvPr/>
        </p:nvPicPr>
        <p:blipFill>
          <a:blip r:embed="rId2">
            <a:alphaModFix amt="4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7"/>
          <p:cNvSpPr txBox="1">
            <a:spLocks noGrp="1"/>
          </p:cNvSpPr>
          <p:nvPr>
            <p:ph type="title"/>
          </p:nvPr>
        </p:nvSpPr>
        <p:spPr>
          <a:xfrm>
            <a:off x="5174213" y="1594368"/>
            <a:ext cx="2463000" cy="1002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7"/>
          <p:cNvSpPr txBox="1">
            <a:spLocks noGrp="1"/>
          </p:cNvSpPr>
          <p:nvPr>
            <p:ph type="subTitle" idx="1"/>
          </p:nvPr>
        </p:nvSpPr>
        <p:spPr>
          <a:xfrm>
            <a:off x="5174064" y="2653632"/>
            <a:ext cx="2463000" cy="89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8"/>
          <p:cNvGrpSpPr/>
          <p:nvPr/>
        </p:nvGrpSpPr>
        <p:grpSpPr>
          <a:xfrm>
            <a:off x="-106650" y="-52650"/>
            <a:ext cx="9345000" cy="5282400"/>
            <a:chOff x="-106650" y="-52650"/>
            <a:chExt cx="9345000" cy="5282400"/>
          </a:xfrm>
        </p:grpSpPr>
        <p:cxnSp>
          <p:nvCxnSpPr>
            <p:cNvPr id="158" name="Google Shape;158;p8"/>
            <p:cNvCxnSpPr/>
            <p:nvPr/>
          </p:nvCxnSpPr>
          <p:spPr>
            <a:xfrm>
              <a:off x="7743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8"/>
            <p:cNvCxnSpPr/>
            <p:nvPr/>
          </p:nvCxnSpPr>
          <p:spPr>
            <a:xfrm>
              <a:off x="16140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8"/>
            <p:cNvCxnSpPr/>
            <p:nvPr/>
          </p:nvCxnSpPr>
          <p:spPr>
            <a:xfrm>
              <a:off x="-106650" y="8923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8"/>
            <p:cNvCxnSpPr/>
            <p:nvPr/>
          </p:nvCxnSpPr>
          <p:spPr>
            <a:xfrm>
              <a:off x="-106650" y="17320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8"/>
            <p:cNvCxnSpPr/>
            <p:nvPr/>
          </p:nvCxnSpPr>
          <p:spPr>
            <a:xfrm>
              <a:off x="24537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8"/>
            <p:cNvCxnSpPr/>
            <p:nvPr/>
          </p:nvCxnSpPr>
          <p:spPr>
            <a:xfrm>
              <a:off x="-106650" y="25717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8"/>
            <p:cNvCxnSpPr/>
            <p:nvPr/>
          </p:nvCxnSpPr>
          <p:spPr>
            <a:xfrm>
              <a:off x="-106650" y="34114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8"/>
            <p:cNvCxnSpPr/>
            <p:nvPr/>
          </p:nvCxnSpPr>
          <p:spPr>
            <a:xfrm>
              <a:off x="-106650" y="42511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8"/>
            <p:cNvCxnSpPr/>
            <p:nvPr/>
          </p:nvCxnSpPr>
          <p:spPr>
            <a:xfrm>
              <a:off x="-106650" y="50908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8"/>
            <p:cNvCxnSpPr/>
            <p:nvPr/>
          </p:nvCxnSpPr>
          <p:spPr>
            <a:xfrm>
              <a:off x="3314126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8"/>
            <p:cNvCxnSpPr/>
            <p:nvPr/>
          </p:nvCxnSpPr>
          <p:spPr>
            <a:xfrm>
              <a:off x="-1227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>
              <a:off x="-106650" y="526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8"/>
            <p:cNvCxnSpPr/>
            <p:nvPr/>
          </p:nvCxnSpPr>
          <p:spPr>
            <a:xfrm>
              <a:off x="41464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8"/>
            <p:cNvCxnSpPr/>
            <p:nvPr/>
          </p:nvCxnSpPr>
          <p:spPr>
            <a:xfrm>
              <a:off x="49861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8"/>
            <p:cNvCxnSpPr/>
            <p:nvPr/>
          </p:nvCxnSpPr>
          <p:spPr>
            <a:xfrm>
              <a:off x="58258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8"/>
            <p:cNvCxnSpPr/>
            <p:nvPr/>
          </p:nvCxnSpPr>
          <p:spPr>
            <a:xfrm>
              <a:off x="668620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8"/>
            <p:cNvCxnSpPr/>
            <p:nvPr/>
          </p:nvCxnSpPr>
          <p:spPr>
            <a:xfrm>
              <a:off x="75299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8"/>
            <p:cNvCxnSpPr/>
            <p:nvPr/>
          </p:nvCxnSpPr>
          <p:spPr>
            <a:xfrm>
              <a:off x="83696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8"/>
          <p:cNvSpPr/>
          <p:nvPr/>
        </p:nvSpPr>
        <p:spPr>
          <a:xfrm>
            <a:off x="447425" y="477850"/>
            <a:ext cx="8249100" cy="4187700"/>
          </a:xfrm>
          <a:prstGeom prst="roundRect">
            <a:avLst>
              <a:gd name="adj" fmla="val 4328"/>
            </a:avLst>
          </a:prstGeom>
          <a:solidFill>
            <a:schemeClr val="dk1"/>
          </a:solidFill>
          <a:ln>
            <a:noFill/>
          </a:ln>
          <a:effectLst>
            <a:outerShdw blurRad="114300" dist="123825" dir="3780000" algn="bl" rotWithShape="0">
              <a:srgbClr val="E8747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8"/>
          <p:cNvPicPr preferRelativeResize="0"/>
          <p:nvPr/>
        </p:nvPicPr>
        <p:blipFill>
          <a:blip r:embed="rId2">
            <a:alphaModFix amt="4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 txBox="1">
            <a:spLocks noGrp="1"/>
          </p:cNvSpPr>
          <p:nvPr>
            <p:ph type="title"/>
          </p:nvPr>
        </p:nvSpPr>
        <p:spPr>
          <a:xfrm>
            <a:off x="2217450" y="2048650"/>
            <a:ext cx="4709100" cy="23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9"/>
          <p:cNvGrpSpPr/>
          <p:nvPr/>
        </p:nvGrpSpPr>
        <p:grpSpPr>
          <a:xfrm>
            <a:off x="-106650" y="-52650"/>
            <a:ext cx="9345000" cy="5282400"/>
            <a:chOff x="-106650" y="-52650"/>
            <a:chExt cx="9345000" cy="5282400"/>
          </a:xfrm>
        </p:grpSpPr>
        <p:cxnSp>
          <p:nvCxnSpPr>
            <p:cNvPr id="181" name="Google Shape;181;p9"/>
            <p:cNvCxnSpPr/>
            <p:nvPr/>
          </p:nvCxnSpPr>
          <p:spPr>
            <a:xfrm>
              <a:off x="7743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9"/>
            <p:cNvCxnSpPr/>
            <p:nvPr/>
          </p:nvCxnSpPr>
          <p:spPr>
            <a:xfrm>
              <a:off x="16140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9"/>
            <p:cNvCxnSpPr/>
            <p:nvPr/>
          </p:nvCxnSpPr>
          <p:spPr>
            <a:xfrm>
              <a:off x="-106650" y="8923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9"/>
            <p:cNvCxnSpPr/>
            <p:nvPr/>
          </p:nvCxnSpPr>
          <p:spPr>
            <a:xfrm>
              <a:off x="-106650" y="17320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9"/>
            <p:cNvCxnSpPr/>
            <p:nvPr/>
          </p:nvCxnSpPr>
          <p:spPr>
            <a:xfrm>
              <a:off x="2453751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9"/>
            <p:cNvCxnSpPr/>
            <p:nvPr/>
          </p:nvCxnSpPr>
          <p:spPr>
            <a:xfrm>
              <a:off x="-106650" y="25717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9"/>
            <p:cNvCxnSpPr/>
            <p:nvPr/>
          </p:nvCxnSpPr>
          <p:spPr>
            <a:xfrm>
              <a:off x="-106650" y="34114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9"/>
            <p:cNvCxnSpPr/>
            <p:nvPr/>
          </p:nvCxnSpPr>
          <p:spPr>
            <a:xfrm>
              <a:off x="-106650" y="42511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9"/>
            <p:cNvCxnSpPr/>
            <p:nvPr/>
          </p:nvCxnSpPr>
          <p:spPr>
            <a:xfrm>
              <a:off x="-106650" y="50908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9"/>
            <p:cNvCxnSpPr/>
            <p:nvPr/>
          </p:nvCxnSpPr>
          <p:spPr>
            <a:xfrm>
              <a:off x="3314126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9"/>
            <p:cNvCxnSpPr/>
            <p:nvPr/>
          </p:nvCxnSpPr>
          <p:spPr>
            <a:xfrm>
              <a:off x="-1227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9"/>
            <p:cNvCxnSpPr/>
            <p:nvPr/>
          </p:nvCxnSpPr>
          <p:spPr>
            <a:xfrm>
              <a:off x="-106650" y="52650"/>
              <a:ext cx="9345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9"/>
            <p:cNvCxnSpPr/>
            <p:nvPr/>
          </p:nvCxnSpPr>
          <p:spPr>
            <a:xfrm>
              <a:off x="41464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9"/>
            <p:cNvCxnSpPr/>
            <p:nvPr/>
          </p:nvCxnSpPr>
          <p:spPr>
            <a:xfrm>
              <a:off x="49861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9"/>
            <p:cNvCxnSpPr/>
            <p:nvPr/>
          </p:nvCxnSpPr>
          <p:spPr>
            <a:xfrm>
              <a:off x="5825825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9"/>
            <p:cNvCxnSpPr/>
            <p:nvPr/>
          </p:nvCxnSpPr>
          <p:spPr>
            <a:xfrm>
              <a:off x="668620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9"/>
            <p:cNvCxnSpPr/>
            <p:nvPr/>
          </p:nvCxnSpPr>
          <p:spPr>
            <a:xfrm>
              <a:off x="75299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9"/>
            <p:cNvCxnSpPr/>
            <p:nvPr/>
          </p:nvCxnSpPr>
          <p:spPr>
            <a:xfrm>
              <a:off x="8369650" y="-52650"/>
              <a:ext cx="0" cy="5282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9" name="Google Shape;199;p9"/>
          <p:cNvSpPr/>
          <p:nvPr/>
        </p:nvSpPr>
        <p:spPr>
          <a:xfrm>
            <a:off x="447425" y="477850"/>
            <a:ext cx="8249100" cy="4187700"/>
          </a:xfrm>
          <a:prstGeom prst="roundRect">
            <a:avLst>
              <a:gd name="adj" fmla="val 4328"/>
            </a:avLst>
          </a:prstGeom>
          <a:solidFill>
            <a:srgbClr val="FF9793"/>
          </a:solidFill>
          <a:ln>
            <a:noFill/>
          </a:ln>
          <a:effectLst>
            <a:outerShdw blurRad="100013" dist="123825" dir="3780000" algn="bl" rotWithShape="0">
              <a:srgbClr val="E89B93">
                <a:alpha val="6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9"/>
          <p:cNvPicPr preferRelativeResize="0"/>
          <p:nvPr/>
        </p:nvPicPr>
        <p:blipFill>
          <a:blip r:embed="rId2">
            <a:alphaModFix amt="4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9"/>
          <p:cNvSpPr txBox="1">
            <a:spLocks noGrp="1"/>
          </p:cNvSpPr>
          <p:nvPr>
            <p:ph type="title"/>
          </p:nvPr>
        </p:nvSpPr>
        <p:spPr>
          <a:xfrm>
            <a:off x="2463300" y="1013075"/>
            <a:ext cx="4217400" cy="637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Do Hyeon"/>
                <a:ea typeface="Do Hyeon"/>
                <a:cs typeface="Do Hyeon"/>
                <a:sym typeface="Do Hye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2" name="Google Shape;202;p9"/>
          <p:cNvSpPr txBox="1">
            <a:spLocks noGrp="1"/>
          </p:cNvSpPr>
          <p:nvPr>
            <p:ph type="subTitle" idx="1"/>
          </p:nvPr>
        </p:nvSpPr>
        <p:spPr>
          <a:xfrm>
            <a:off x="2463300" y="1650275"/>
            <a:ext cx="4217400" cy="1278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22352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" name="Google Shape;205;p10"/>
          <p:cNvPicPr preferRelativeResize="0"/>
          <p:nvPr/>
        </p:nvPicPr>
        <p:blipFill>
          <a:blip r:embed="rId2">
            <a:alphaModFix amt="4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0"/>
          <p:cNvSpPr txBox="1">
            <a:spLocks noGrp="1"/>
          </p:cNvSpPr>
          <p:nvPr>
            <p:ph type="body" idx="1"/>
          </p:nvPr>
        </p:nvSpPr>
        <p:spPr>
          <a:xfrm>
            <a:off x="714175" y="473850"/>
            <a:ext cx="40167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latin typeface="Do Hyeon"/>
                <a:ea typeface="Do Hyeon"/>
                <a:cs typeface="Do Hyeon"/>
                <a:sym typeface="Do Hyeon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175" y="53565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o Hyeon"/>
              <a:buNone/>
              <a:defRPr sz="32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o Hyeon"/>
              <a:buNone/>
              <a:defRPr sz="32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o Hyeon"/>
              <a:buNone/>
              <a:defRPr sz="32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o Hyeon"/>
              <a:buNone/>
              <a:defRPr sz="32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o Hyeon"/>
              <a:buNone/>
              <a:defRPr sz="32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o Hyeon"/>
              <a:buNone/>
              <a:defRPr sz="32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o Hyeon"/>
              <a:buNone/>
              <a:defRPr sz="32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o Hyeon"/>
              <a:buNone/>
              <a:defRPr sz="32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o Hyeon"/>
              <a:buNone/>
              <a:defRPr sz="32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175" y="1152475"/>
            <a:ext cx="771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jdhani Medium"/>
              <a:buChar char="●"/>
              <a:defRPr sz="1800">
                <a:solidFill>
                  <a:schemeClr val="lt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jdhani Medium"/>
              <a:buChar char="○"/>
              <a:defRPr>
                <a:solidFill>
                  <a:schemeClr val="lt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jdhani Medium"/>
              <a:buChar char="■"/>
              <a:defRPr>
                <a:solidFill>
                  <a:schemeClr val="lt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jdhani Medium"/>
              <a:buChar char="●"/>
              <a:defRPr>
                <a:solidFill>
                  <a:schemeClr val="lt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jdhani Medium"/>
              <a:buChar char="○"/>
              <a:defRPr>
                <a:solidFill>
                  <a:schemeClr val="lt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jdhani Medium"/>
              <a:buChar char="■"/>
              <a:defRPr>
                <a:solidFill>
                  <a:schemeClr val="lt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jdhani Medium"/>
              <a:buChar char="●"/>
              <a:defRPr>
                <a:solidFill>
                  <a:schemeClr val="lt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jdhani Medium"/>
              <a:buChar char="○"/>
              <a:defRPr>
                <a:solidFill>
                  <a:schemeClr val="lt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jdhani Medium"/>
              <a:buChar char="■"/>
              <a:defRPr>
                <a:solidFill>
                  <a:schemeClr val="lt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7" name="Google Shape;567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8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28"/>
          <p:cNvGrpSpPr/>
          <p:nvPr/>
        </p:nvGrpSpPr>
        <p:grpSpPr>
          <a:xfrm>
            <a:off x="760631" y="754344"/>
            <a:ext cx="472674" cy="357426"/>
            <a:chOff x="1035550" y="3771223"/>
            <a:chExt cx="615301" cy="465277"/>
          </a:xfrm>
        </p:grpSpPr>
        <p:sp>
          <p:nvSpPr>
            <p:cNvPr id="578" name="Google Shape;578;p28"/>
            <p:cNvSpPr/>
            <p:nvPr/>
          </p:nvSpPr>
          <p:spPr>
            <a:xfrm>
              <a:off x="1035550" y="3875900"/>
              <a:ext cx="360300" cy="3606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1488551" y="3771223"/>
              <a:ext cx="162300" cy="1623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8"/>
          <p:cNvGrpSpPr/>
          <p:nvPr/>
        </p:nvGrpSpPr>
        <p:grpSpPr>
          <a:xfrm>
            <a:off x="7611701" y="791600"/>
            <a:ext cx="760374" cy="322873"/>
            <a:chOff x="7611701" y="791600"/>
            <a:chExt cx="760374" cy="322873"/>
          </a:xfrm>
        </p:grpSpPr>
        <p:sp>
          <p:nvSpPr>
            <p:cNvPr id="581" name="Google Shape;581;p28"/>
            <p:cNvSpPr/>
            <p:nvPr/>
          </p:nvSpPr>
          <p:spPr>
            <a:xfrm>
              <a:off x="8089175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7611701" y="849731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7935600" y="1036773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28"/>
          <p:cNvGrpSpPr/>
          <p:nvPr/>
        </p:nvGrpSpPr>
        <p:grpSpPr>
          <a:xfrm>
            <a:off x="731400" y="4056198"/>
            <a:ext cx="649951" cy="392727"/>
            <a:chOff x="731400" y="4056198"/>
            <a:chExt cx="649951" cy="392727"/>
          </a:xfrm>
        </p:grpSpPr>
        <p:sp>
          <p:nvSpPr>
            <p:cNvPr id="585" name="Google Shape;585;p28"/>
            <p:cNvSpPr/>
            <p:nvPr/>
          </p:nvSpPr>
          <p:spPr>
            <a:xfrm>
              <a:off x="731400" y="4166025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1256551" y="4322381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1163325" y="4056198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28"/>
          <p:cNvGrpSpPr/>
          <p:nvPr/>
        </p:nvGrpSpPr>
        <p:grpSpPr>
          <a:xfrm>
            <a:off x="7736506" y="3989006"/>
            <a:ext cx="629219" cy="456863"/>
            <a:chOff x="7736506" y="3989006"/>
            <a:chExt cx="629219" cy="456863"/>
          </a:xfrm>
        </p:grpSpPr>
        <p:sp>
          <p:nvSpPr>
            <p:cNvPr id="589" name="Google Shape;589;p28"/>
            <p:cNvSpPr/>
            <p:nvPr/>
          </p:nvSpPr>
          <p:spPr>
            <a:xfrm>
              <a:off x="7736506" y="4168969"/>
              <a:ext cx="276900" cy="276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8196376" y="3989006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8288025" y="4322898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Заголовок 1">
            <a:extLst>
              <a:ext uri="{FF2B5EF4-FFF2-40B4-BE49-F238E27FC236}">
                <a16:creationId xmlns:a16="http://schemas.microsoft.com/office/drawing/2014/main" id="{1B4BF607-1086-DFD9-768D-84BB86908B39}"/>
              </a:ext>
            </a:extLst>
          </p:cNvPr>
          <p:cNvSpPr>
            <a:spLocks noGrp="1"/>
          </p:cNvSpPr>
          <p:nvPr/>
        </p:nvSpPr>
        <p:spPr>
          <a:xfrm>
            <a:off x="1744701" y="443997"/>
            <a:ext cx="5538440" cy="6312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200" b="1" dirty="0">
                <a:solidFill>
                  <a:schemeClr val="accent1"/>
                </a:solidFill>
                <a:latin typeface="Times New Roman"/>
                <a:ea typeface="+mj-lt"/>
                <a:cs typeface="+mj-lt"/>
              </a:rPr>
              <a:t>Федеральное государственное бюджетное образовательное учреждение высшего образования «Казанский национальный исследовательский технический университет им. А.Н. Туполева-КАИ» (КНИТУ-КАИ)</a:t>
            </a:r>
            <a:endParaRPr lang="ru-RU" sz="1200" b="1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286" name="Подзаголовок 2">
            <a:extLst>
              <a:ext uri="{FF2B5EF4-FFF2-40B4-BE49-F238E27FC236}">
                <a16:creationId xmlns:a16="http://schemas.microsoft.com/office/drawing/2014/main" id="{E6E5CE4C-F39B-FC9B-3AAC-4125CF4FC321}"/>
              </a:ext>
            </a:extLst>
          </p:cNvPr>
          <p:cNvSpPr>
            <a:spLocks noGrp="1"/>
          </p:cNvSpPr>
          <p:nvPr/>
        </p:nvSpPr>
        <p:spPr>
          <a:xfrm>
            <a:off x="662104" y="1513506"/>
            <a:ext cx="7824439" cy="9062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accent1"/>
                </a:solidFill>
                <a:latin typeface="Times New Roman"/>
                <a:ea typeface="Do Hyeon"/>
                <a:cs typeface="Calibri"/>
              </a:rPr>
              <a:t>Дипломный проект на тему </a:t>
            </a:r>
            <a:r>
              <a:rPr lang="ru-RU" sz="2000" dirty="0">
                <a:solidFill>
                  <a:schemeClr val="accent1"/>
                </a:solidFill>
                <a:latin typeface="Times New Roman"/>
                <a:ea typeface="+mn-lt"/>
                <a:cs typeface="+mn-lt"/>
              </a:rPr>
              <a:t>«</a:t>
            </a:r>
            <a:r>
              <a:rPr lang="ru-RU" sz="2000" dirty="0">
                <a:solidFill>
                  <a:schemeClr val="accent1"/>
                </a:solidFill>
                <a:ea typeface="+mn-lt"/>
                <a:cs typeface="+mn-lt"/>
              </a:rPr>
              <a:t>Автоматизированная информационная система: расчёт калорий и подбор рациона для изменения веса</a:t>
            </a:r>
            <a:r>
              <a:rPr lang="ru-RU" sz="2000" dirty="0">
                <a:solidFill>
                  <a:schemeClr val="accent1"/>
                </a:solidFill>
                <a:latin typeface="Times New Roman"/>
                <a:ea typeface="+mn-lt"/>
                <a:cs typeface="+mn-lt"/>
              </a:rPr>
              <a:t>»</a:t>
            </a:r>
            <a:endParaRPr lang="ru-RU" sz="2000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287" name="TextBox 3">
            <a:extLst>
              <a:ext uri="{FF2B5EF4-FFF2-40B4-BE49-F238E27FC236}">
                <a16:creationId xmlns:a16="http://schemas.microsoft.com/office/drawing/2014/main" id="{6C4BE11C-5654-CEFA-AE4A-37AFF89F6053}"/>
              </a:ext>
            </a:extLst>
          </p:cNvPr>
          <p:cNvSpPr txBox="1"/>
          <p:nvPr/>
        </p:nvSpPr>
        <p:spPr>
          <a:xfrm>
            <a:off x="2377998" y="1070051"/>
            <a:ext cx="4388005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chemeClr val="bg1"/>
                </a:solidFill>
                <a:latin typeface="Times New Roman"/>
                <a:ea typeface="Do Hyeon"/>
                <a:cs typeface="Times New Roman"/>
              </a:rPr>
              <a:t>Отделение среднего профессионального образования</a:t>
            </a:r>
          </a:p>
        </p:txBody>
      </p:sp>
      <p:sp>
        <p:nvSpPr>
          <p:cNvPr id="288" name="TextBox 4">
            <a:extLst>
              <a:ext uri="{FF2B5EF4-FFF2-40B4-BE49-F238E27FC236}">
                <a16:creationId xmlns:a16="http://schemas.microsoft.com/office/drawing/2014/main" id="{9C7F407E-9327-218B-1665-3F35982E9CBB}"/>
              </a:ext>
            </a:extLst>
          </p:cNvPr>
          <p:cNvSpPr txBox="1"/>
          <p:nvPr/>
        </p:nvSpPr>
        <p:spPr>
          <a:xfrm>
            <a:off x="5769298" y="2961429"/>
            <a:ext cx="3236767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  <a:latin typeface="Times New Roman"/>
                <a:ea typeface="Do Hyeon"/>
                <a:cs typeface="Times New Roman"/>
              </a:rPr>
              <a:t>Выполнил: Сидорин В.А.</a:t>
            </a:r>
          </a:p>
          <a:p>
            <a:r>
              <a:rPr lang="ru-RU" dirty="0">
                <a:solidFill>
                  <a:schemeClr val="bg1"/>
                </a:solidFill>
                <a:latin typeface="Times New Roman"/>
                <a:ea typeface="Do Hyeon"/>
                <a:cs typeface="Calibri"/>
              </a:rPr>
              <a:t>студент группы 4441</a:t>
            </a:r>
          </a:p>
          <a:p>
            <a:r>
              <a:rPr lang="ru-RU" dirty="0">
                <a:solidFill>
                  <a:schemeClr val="bg1"/>
                </a:solidFill>
                <a:latin typeface="Times New Roman"/>
                <a:ea typeface="Do Hyeon"/>
                <a:cs typeface="Calibri"/>
              </a:rPr>
              <a:t>Дипломный руководитель: Александров А.Ю.</a:t>
            </a:r>
          </a:p>
        </p:txBody>
      </p:sp>
      <p:sp>
        <p:nvSpPr>
          <p:cNvPr id="289" name="TextBox 5">
            <a:extLst>
              <a:ext uri="{FF2B5EF4-FFF2-40B4-BE49-F238E27FC236}">
                <a16:creationId xmlns:a16="http://schemas.microsoft.com/office/drawing/2014/main" id="{777A2BF6-BFAA-39CF-C6AE-BC7122D2E2EE}"/>
              </a:ext>
            </a:extLst>
          </p:cNvPr>
          <p:cNvSpPr txBox="1"/>
          <p:nvPr/>
        </p:nvSpPr>
        <p:spPr>
          <a:xfrm>
            <a:off x="3820687" y="4263990"/>
            <a:ext cx="144433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FFFF"/>
                </a:solidFill>
                <a:latin typeface="Times New Roman"/>
                <a:ea typeface="Do Hyeon"/>
                <a:cs typeface="Times New Roman"/>
              </a:rPr>
              <a:t>Казань 2022</a:t>
            </a:r>
          </a:p>
        </p:txBody>
      </p:sp>
    </p:spTree>
    <p:extLst>
      <p:ext uri="{BB962C8B-B14F-4D97-AF65-F5344CB8AC3E}">
        <p14:creationId xmlns:p14="http://schemas.microsoft.com/office/powerpoint/2010/main" val="4151243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46"/>
          <p:cNvSpPr txBox="1">
            <a:spLocks noGrp="1"/>
          </p:cNvSpPr>
          <p:nvPr>
            <p:ph type="title"/>
          </p:nvPr>
        </p:nvSpPr>
        <p:spPr>
          <a:xfrm>
            <a:off x="714175" y="53565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Авторизация</a:t>
            </a:r>
          </a:p>
        </p:txBody>
      </p:sp>
      <p:grpSp>
        <p:nvGrpSpPr>
          <p:cNvPr id="1710" name="Google Shape;1710;p46"/>
          <p:cNvGrpSpPr/>
          <p:nvPr/>
        </p:nvGrpSpPr>
        <p:grpSpPr>
          <a:xfrm>
            <a:off x="714176" y="791600"/>
            <a:ext cx="552123" cy="344303"/>
            <a:chOff x="714176" y="791600"/>
            <a:chExt cx="552123" cy="344303"/>
          </a:xfrm>
        </p:grpSpPr>
        <p:sp>
          <p:nvSpPr>
            <p:cNvPr id="1711" name="Google Shape;1711;p46"/>
            <p:cNvSpPr/>
            <p:nvPr/>
          </p:nvSpPr>
          <p:spPr>
            <a:xfrm flipH="1">
              <a:off x="714176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6"/>
            <p:cNvSpPr/>
            <p:nvPr/>
          </p:nvSpPr>
          <p:spPr>
            <a:xfrm flipH="1">
              <a:off x="1101299" y="970903"/>
              <a:ext cx="165000" cy="1650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3" name="Google Shape;1713;p46"/>
          <p:cNvGrpSpPr/>
          <p:nvPr/>
        </p:nvGrpSpPr>
        <p:grpSpPr>
          <a:xfrm>
            <a:off x="7993350" y="4075563"/>
            <a:ext cx="436475" cy="322873"/>
            <a:chOff x="7935600" y="791600"/>
            <a:chExt cx="436475" cy="322873"/>
          </a:xfrm>
        </p:grpSpPr>
        <p:sp>
          <p:nvSpPr>
            <p:cNvPr id="1714" name="Google Shape;1714;p46"/>
            <p:cNvSpPr/>
            <p:nvPr/>
          </p:nvSpPr>
          <p:spPr>
            <a:xfrm>
              <a:off x="8089175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6"/>
            <p:cNvSpPr/>
            <p:nvPr/>
          </p:nvSpPr>
          <p:spPr>
            <a:xfrm>
              <a:off x="7935600" y="1036773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46"/>
          <p:cNvGrpSpPr/>
          <p:nvPr/>
        </p:nvGrpSpPr>
        <p:grpSpPr>
          <a:xfrm>
            <a:off x="731400" y="4071335"/>
            <a:ext cx="649951" cy="392727"/>
            <a:chOff x="731400" y="4056198"/>
            <a:chExt cx="649951" cy="392727"/>
          </a:xfrm>
        </p:grpSpPr>
        <p:sp>
          <p:nvSpPr>
            <p:cNvPr id="1717" name="Google Shape;1717;p46"/>
            <p:cNvSpPr/>
            <p:nvPr/>
          </p:nvSpPr>
          <p:spPr>
            <a:xfrm>
              <a:off x="731400" y="4166025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6"/>
            <p:cNvSpPr/>
            <p:nvPr/>
          </p:nvSpPr>
          <p:spPr>
            <a:xfrm>
              <a:off x="1256551" y="4322381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6"/>
            <p:cNvSpPr/>
            <p:nvPr/>
          </p:nvSpPr>
          <p:spPr>
            <a:xfrm>
              <a:off x="1163325" y="4056198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46"/>
          <p:cNvGrpSpPr/>
          <p:nvPr/>
        </p:nvGrpSpPr>
        <p:grpSpPr>
          <a:xfrm>
            <a:off x="7611701" y="791600"/>
            <a:ext cx="760374" cy="322873"/>
            <a:chOff x="7611701" y="791600"/>
            <a:chExt cx="760374" cy="322873"/>
          </a:xfrm>
        </p:grpSpPr>
        <p:sp>
          <p:nvSpPr>
            <p:cNvPr id="1721" name="Google Shape;1721;p46"/>
            <p:cNvSpPr/>
            <p:nvPr/>
          </p:nvSpPr>
          <p:spPr>
            <a:xfrm>
              <a:off x="8089175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6"/>
            <p:cNvSpPr/>
            <p:nvPr/>
          </p:nvSpPr>
          <p:spPr>
            <a:xfrm>
              <a:off x="7611701" y="849731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6"/>
            <p:cNvSpPr/>
            <p:nvPr/>
          </p:nvSpPr>
          <p:spPr>
            <a:xfrm>
              <a:off x="7935600" y="1036773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15C6642-4DEB-07D0-6AE1-93923584C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772" y="1386119"/>
            <a:ext cx="3012456" cy="301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71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46"/>
          <p:cNvSpPr txBox="1">
            <a:spLocks noGrp="1"/>
          </p:cNvSpPr>
          <p:nvPr>
            <p:ph type="title"/>
          </p:nvPr>
        </p:nvSpPr>
        <p:spPr>
          <a:xfrm>
            <a:off x="714175" y="53565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Тестирование</a:t>
            </a:r>
          </a:p>
        </p:txBody>
      </p:sp>
      <p:grpSp>
        <p:nvGrpSpPr>
          <p:cNvPr id="1710" name="Google Shape;1710;p46"/>
          <p:cNvGrpSpPr/>
          <p:nvPr/>
        </p:nvGrpSpPr>
        <p:grpSpPr>
          <a:xfrm>
            <a:off x="714176" y="791600"/>
            <a:ext cx="552123" cy="344303"/>
            <a:chOff x="714176" y="791600"/>
            <a:chExt cx="552123" cy="344303"/>
          </a:xfrm>
        </p:grpSpPr>
        <p:sp>
          <p:nvSpPr>
            <p:cNvPr id="1711" name="Google Shape;1711;p46"/>
            <p:cNvSpPr/>
            <p:nvPr/>
          </p:nvSpPr>
          <p:spPr>
            <a:xfrm flipH="1">
              <a:off x="714176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6"/>
            <p:cNvSpPr/>
            <p:nvPr/>
          </p:nvSpPr>
          <p:spPr>
            <a:xfrm flipH="1">
              <a:off x="1101299" y="970903"/>
              <a:ext cx="165000" cy="1650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3" name="Google Shape;1713;p46"/>
          <p:cNvGrpSpPr/>
          <p:nvPr/>
        </p:nvGrpSpPr>
        <p:grpSpPr>
          <a:xfrm>
            <a:off x="7993350" y="4075563"/>
            <a:ext cx="436475" cy="322873"/>
            <a:chOff x="7935600" y="791600"/>
            <a:chExt cx="436475" cy="322873"/>
          </a:xfrm>
        </p:grpSpPr>
        <p:sp>
          <p:nvSpPr>
            <p:cNvPr id="1714" name="Google Shape;1714;p46"/>
            <p:cNvSpPr/>
            <p:nvPr/>
          </p:nvSpPr>
          <p:spPr>
            <a:xfrm>
              <a:off x="8089175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6"/>
            <p:cNvSpPr/>
            <p:nvPr/>
          </p:nvSpPr>
          <p:spPr>
            <a:xfrm>
              <a:off x="7935600" y="1036773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46"/>
          <p:cNvGrpSpPr/>
          <p:nvPr/>
        </p:nvGrpSpPr>
        <p:grpSpPr>
          <a:xfrm>
            <a:off x="731400" y="4071335"/>
            <a:ext cx="649951" cy="392727"/>
            <a:chOff x="731400" y="4056198"/>
            <a:chExt cx="649951" cy="392727"/>
          </a:xfrm>
        </p:grpSpPr>
        <p:sp>
          <p:nvSpPr>
            <p:cNvPr id="1717" name="Google Shape;1717;p46"/>
            <p:cNvSpPr/>
            <p:nvPr/>
          </p:nvSpPr>
          <p:spPr>
            <a:xfrm>
              <a:off x="731400" y="4166025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6"/>
            <p:cNvSpPr/>
            <p:nvPr/>
          </p:nvSpPr>
          <p:spPr>
            <a:xfrm>
              <a:off x="1256551" y="4322381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6"/>
            <p:cNvSpPr/>
            <p:nvPr/>
          </p:nvSpPr>
          <p:spPr>
            <a:xfrm>
              <a:off x="1163325" y="4056198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46"/>
          <p:cNvGrpSpPr/>
          <p:nvPr/>
        </p:nvGrpSpPr>
        <p:grpSpPr>
          <a:xfrm>
            <a:off x="7611701" y="791600"/>
            <a:ext cx="760374" cy="322873"/>
            <a:chOff x="7611701" y="791600"/>
            <a:chExt cx="760374" cy="322873"/>
          </a:xfrm>
        </p:grpSpPr>
        <p:sp>
          <p:nvSpPr>
            <p:cNvPr id="1721" name="Google Shape;1721;p46"/>
            <p:cNvSpPr/>
            <p:nvPr/>
          </p:nvSpPr>
          <p:spPr>
            <a:xfrm>
              <a:off x="8089175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6"/>
            <p:cNvSpPr/>
            <p:nvPr/>
          </p:nvSpPr>
          <p:spPr>
            <a:xfrm>
              <a:off x="7611701" y="849731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6"/>
            <p:cNvSpPr/>
            <p:nvPr/>
          </p:nvSpPr>
          <p:spPr>
            <a:xfrm>
              <a:off x="7935600" y="1036773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A8696D3-8892-4F54-9956-808ACD0FD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594" y="1446639"/>
            <a:ext cx="1825780" cy="31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39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46"/>
          <p:cNvSpPr txBox="1">
            <a:spLocks noGrp="1"/>
          </p:cNvSpPr>
          <p:nvPr>
            <p:ph type="title"/>
          </p:nvPr>
        </p:nvSpPr>
        <p:spPr>
          <a:xfrm>
            <a:off x="714175" y="53565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Просмотр</a:t>
            </a:r>
            <a:r>
              <a:rPr lang="en" dirty="0"/>
              <a:t> </a:t>
            </a:r>
            <a:r>
              <a:rPr lang="en" dirty="0" err="1"/>
              <a:t>подобранного</a:t>
            </a:r>
            <a:r>
              <a:rPr lang="en" dirty="0"/>
              <a:t> </a:t>
            </a:r>
            <a:r>
              <a:rPr lang="en" dirty="0" err="1"/>
              <a:t>рациона</a:t>
            </a:r>
          </a:p>
        </p:txBody>
      </p:sp>
      <p:grpSp>
        <p:nvGrpSpPr>
          <p:cNvPr id="1710" name="Google Shape;1710;p46"/>
          <p:cNvGrpSpPr/>
          <p:nvPr/>
        </p:nvGrpSpPr>
        <p:grpSpPr>
          <a:xfrm>
            <a:off x="714176" y="791600"/>
            <a:ext cx="552123" cy="344303"/>
            <a:chOff x="714176" y="791600"/>
            <a:chExt cx="552123" cy="344303"/>
          </a:xfrm>
        </p:grpSpPr>
        <p:sp>
          <p:nvSpPr>
            <p:cNvPr id="1711" name="Google Shape;1711;p46"/>
            <p:cNvSpPr/>
            <p:nvPr/>
          </p:nvSpPr>
          <p:spPr>
            <a:xfrm flipH="1">
              <a:off x="714176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6"/>
            <p:cNvSpPr/>
            <p:nvPr/>
          </p:nvSpPr>
          <p:spPr>
            <a:xfrm flipH="1">
              <a:off x="1101299" y="970903"/>
              <a:ext cx="165000" cy="1650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3" name="Google Shape;1713;p46"/>
          <p:cNvGrpSpPr/>
          <p:nvPr/>
        </p:nvGrpSpPr>
        <p:grpSpPr>
          <a:xfrm>
            <a:off x="7993350" y="4075563"/>
            <a:ext cx="436475" cy="322873"/>
            <a:chOff x="7935600" y="791600"/>
            <a:chExt cx="436475" cy="322873"/>
          </a:xfrm>
        </p:grpSpPr>
        <p:sp>
          <p:nvSpPr>
            <p:cNvPr id="1714" name="Google Shape;1714;p46"/>
            <p:cNvSpPr/>
            <p:nvPr/>
          </p:nvSpPr>
          <p:spPr>
            <a:xfrm>
              <a:off x="8089175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6"/>
            <p:cNvSpPr/>
            <p:nvPr/>
          </p:nvSpPr>
          <p:spPr>
            <a:xfrm>
              <a:off x="7935600" y="1036773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46"/>
          <p:cNvGrpSpPr/>
          <p:nvPr/>
        </p:nvGrpSpPr>
        <p:grpSpPr>
          <a:xfrm>
            <a:off x="731400" y="4071335"/>
            <a:ext cx="649951" cy="392727"/>
            <a:chOff x="731400" y="4056198"/>
            <a:chExt cx="649951" cy="392727"/>
          </a:xfrm>
        </p:grpSpPr>
        <p:sp>
          <p:nvSpPr>
            <p:cNvPr id="1717" name="Google Shape;1717;p46"/>
            <p:cNvSpPr/>
            <p:nvPr/>
          </p:nvSpPr>
          <p:spPr>
            <a:xfrm>
              <a:off x="731400" y="4166025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6"/>
            <p:cNvSpPr/>
            <p:nvPr/>
          </p:nvSpPr>
          <p:spPr>
            <a:xfrm>
              <a:off x="1256551" y="4322381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6"/>
            <p:cNvSpPr/>
            <p:nvPr/>
          </p:nvSpPr>
          <p:spPr>
            <a:xfrm>
              <a:off x="1163325" y="4056198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46"/>
          <p:cNvGrpSpPr/>
          <p:nvPr/>
        </p:nvGrpSpPr>
        <p:grpSpPr>
          <a:xfrm>
            <a:off x="7611701" y="791600"/>
            <a:ext cx="760374" cy="322873"/>
            <a:chOff x="7611701" y="791600"/>
            <a:chExt cx="760374" cy="322873"/>
          </a:xfrm>
        </p:grpSpPr>
        <p:sp>
          <p:nvSpPr>
            <p:cNvPr id="1721" name="Google Shape;1721;p46"/>
            <p:cNvSpPr/>
            <p:nvPr/>
          </p:nvSpPr>
          <p:spPr>
            <a:xfrm>
              <a:off x="8089175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6"/>
            <p:cNvSpPr/>
            <p:nvPr/>
          </p:nvSpPr>
          <p:spPr>
            <a:xfrm>
              <a:off x="7611701" y="849731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6"/>
            <p:cNvSpPr/>
            <p:nvPr/>
          </p:nvSpPr>
          <p:spPr>
            <a:xfrm>
              <a:off x="7935600" y="1036773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4FEB713F-2A9B-BEF8-A561-C675C9FB26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3" t="1005" r="667" b="2764"/>
          <a:stretch/>
        </p:blipFill>
        <p:spPr>
          <a:xfrm>
            <a:off x="2291459" y="1413068"/>
            <a:ext cx="4568119" cy="295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1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46"/>
          <p:cNvSpPr txBox="1">
            <a:spLocks noGrp="1"/>
          </p:cNvSpPr>
          <p:nvPr>
            <p:ph type="title"/>
          </p:nvPr>
        </p:nvSpPr>
        <p:spPr>
          <a:xfrm>
            <a:off x="714175" y="53565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Оформление</a:t>
            </a:r>
            <a:r>
              <a:rPr lang="en" dirty="0"/>
              <a:t> </a:t>
            </a:r>
            <a:r>
              <a:rPr lang="en" dirty="0" err="1"/>
              <a:t>заказа</a:t>
            </a:r>
          </a:p>
        </p:txBody>
      </p:sp>
      <p:grpSp>
        <p:nvGrpSpPr>
          <p:cNvPr id="1710" name="Google Shape;1710;p46"/>
          <p:cNvGrpSpPr/>
          <p:nvPr/>
        </p:nvGrpSpPr>
        <p:grpSpPr>
          <a:xfrm>
            <a:off x="714176" y="791600"/>
            <a:ext cx="552123" cy="344303"/>
            <a:chOff x="714176" y="791600"/>
            <a:chExt cx="552123" cy="344303"/>
          </a:xfrm>
        </p:grpSpPr>
        <p:sp>
          <p:nvSpPr>
            <p:cNvPr id="1711" name="Google Shape;1711;p46"/>
            <p:cNvSpPr/>
            <p:nvPr/>
          </p:nvSpPr>
          <p:spPr>
            <a:xfrm flipH="1">
              <a:off x="714176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6"/>
            <p:cNvSpPr/>
            <p:nvPr/>
          </p:nvSpPr>
          <p:spPr>
            <a:xfrm flipH="1">
              <a:off x="1101299" y="970903"/>
              <a:ext cx="165000" cy="1650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3" name="Google Shape;1713;p46"/>
          <p:cNvGrpSpPr/>
          <p:nvPr/>
        </p:nvGrpSpPr>
        <p:grpSpPr>
          <a:xfrm>
            <a:off x="7993350" y="4075563"/>
            <a:ext cx="436475" cy="322873"/>
            <a:chOff x="7935600" y="791600"/>
            <a:chExt cx="436475" cy="322873"/>
          </a:xfrm>
        </p:grpSpPr>
        <p:sp>
          <p:nvSpPr>
            <p:cNvPr id="1714" name="Google Shape;1714;p46"/>
            <p:cNvSpPr/>
            <p:nvPr/>
          </p:nvSpPr>
          <p:spPr>
            <a:xfrm>
              <a:off x="8089175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6"/>
            <p:cNvSpPr/>
            <p:nvPr/>
          </p:nvSpPr>
          <p:spPr>
            <a:xfrm>
              <a:off x="7935600" y="1036773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46"/>
          <p:cNvGrpSpPr/>
          <p:nvPr/>
        </p:nvGrpSpPr>
        <p:grpSpPr>
          <a:xfrm>
            <a:off x="731400" y="4071335"/>
            <a:ext cx="649951" cy="392727"/>
            <a:chOff x="731400" y="4056198"/>
            <a:chExt cx="649951" cy="392727"/>
          </a:xfrm>
        </p:grpSpPr>
        <p:sp>
          <p:nvSpPr>
            <p:cNvPr id="1717" name="Google Shape;1717;p46"/>
            <p:cNvSpPr/>
            <p:nvPr/>
          </p:nvSpPr>
          <p:spPr>
            <a:xfrm>
              <a:off x="731400" y="4166025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6"/>
            <p:cNvSpPr/>
            <p:nvPr/>
          </p:nvSpPr>
          <p:spPr>
            <a:xfrm>
              <a:off x="1256551" y="4322381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6"/>
            <p:cNvSpPr/>
            <p:nvPr/>
          </p:nvSpPr>
          <p:spPr>
            <a:xfrm>
              <a:off x="1163325" y="4056198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46"/>
          <p:cNvGrpSpPr/>
          <p:nvPr/>
        </p:nvGrpSpPr>
        <p:grpSpPr>
          <a:xfrm>
            <a:off x="7611701" y="791600"/>
            <a:ext cx="760374" cy="322873"/>
            <a:chOff x="7611701" y="791600"/>
            <a:chExt cx="760374" cy="322873"/>
          </a:xfrm>
        </p:grpSpPr>
        <p:sp>
          <p:nvSpPr>
            <p:cNvPr id="1721" name="Google Shape;1721;p46"/>
            <p:cNvSpPr/>
            <p:nvPr/>
          </p:nvSpPr>
          <p:spPr>
            <a:xfrm>
              <a:off x="8089175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6"/>
            <p:cNvSpPr/>
            <p:nvPr/>
          </p:nvSpPr>
          <p:spPr>
            <a:xfrm>
              <a:off x="7611701" y="849731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6"/>
            <p:cNvSpPr/>
            <p:nvPr/>
          </p:nvSpPr>
          <p:spPr>
            <a:xfrm>
              <a:off x="7935600" y="1036773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096EABD-9CF5-F6B7-B230-9A63C7F18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828" y="1418877"/>
            <a:ext cx="2984346" cy="298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35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6" name="Google Shape;2906;p61"/>
          <p:cNvSpPr txBox="1">
            <a:spLocks noGrp="1"/>
          </p:cNvSpPr>
          <p:nvPr>
            <p:ph type="title"/>
          </p:nvPr>
        </p:nvSpPr>
        <p:spPr>
          <a:xfrm>
            <a:off x="630541" y="465955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Заключение</a:t>
            </a:r>
          </a:p>
        </p:txBody>
      </p:sp>
      <p:sp>
        <p:nvSpPr>
          <p:cNvPr id="2907" name="Google Shape;2907;p61"/>
          <p:cNvSpPr txBox="1">
            <a:spLocks noGrp="1"/>
          </p:cNvSpPr>
          <p:nvPr>
            <p:ph type="body" idx="1"/>
          </p:nvPr>
        </p:nvSpPr>
        <p:spPr>
          <a:xfrm>
            <a:off x="811748" y="1219328"/>
            <a:ext cx="3857700" cy="3416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ru-RU" sz="1200" dirty="0"/>
              <a:t>Итогом проделанной работы является разработка автоматизированной системы для расчёта калорий и подбора рациона для изменения веса.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ru-RU" sz="1200" dirty="0"/>
              <a:t>В процессе разработки были выполнены</a:t>
            </a:r>
            <a:r>
              <a:rPr lang="ru-RU" sz="1200" dirty="0">
                <a:latin typeface="Do Hyeon"/>
                <a:ea typeface="Do Hyeon"/>
                <a:sym typeface="Do Hyeon"/>
              </a:rPr>
              <a:t> </a:t>
            </a:r>
            <a:r>
              <a:rPr lang="ru-RU" sz="1200" dirty="0"/>
              <a:t>следующие задачи: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</a:pPr>
            <a:r>
              <a:rPr lang="ru-RU" sz="1200" dirty="0"/>
              <a:t>Проанализирована предметная область</a:t>
            </a:r>
            <a:endParaRPr lang="en-US" sz="120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</a:pPr>
            <a:r>
              <a:rPr lang="ru-RU" sz="1200" dirty="0"/>
              <a:t>Спроектирована архитектура программного обеспечения</a:t>
            </a:r>
            <a:endParaRPr lang="en-US" sz="120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</a:pPr>
            <a:r>
              <a:rPr lang="ru-RU" sz="1200" dirty="0"/>
              <a:t>Разработан дизайн автоматизированной системы</a:t>
            </a:r>
            <a:endParaRPr lang="en-US" sz="120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</a:pPr>
            <a:r>
              <a:rPr lang="ru-RU" sz="1200" dirty="0">
                <a:latin typeface="Do Hyeon"/>
                <a:ea typeface="Do Hyeon"/>
                <a:sym typeface="Do Hyeon"/>
              </a:rPr>
              <a:t>Разработана </a:t>
            </a:r>
            <a:r>
              <a:rPr lang="ru-RU" sz="1200" dirty="0"/>
              <a:t>автоматизированная система и её функционал</a:t>
            </a:r>
            <a:endParaRPr lang="en-US" sz="1200" dirty="0">
              <a:ea typeface="Do Hyeon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</a:pPr>
            <a:r>
              <a:rPr lang="ru-RU" sz="1200" dirty="0"/>
              <a:t>Произведено тестирование системы</a:t>
            </a:r>
            <a:endParaRPr lang="en-US" sz="120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</a:pPr>
            <a:r>
              <a:rPr lang="ru-RU" sz="1200" dirty="0"/>
              <a:t>Разработана техническая документация</a:t>
            </a:r>
            <a:endParaRPr lang="en-US" sz="1200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sz="1200" dirty="0"/>
          </a:p>
        </p:txBody>
      </p:sp>
      <p:grpSp>
        <p:nvGrpSpPr>
          <p:cNvPr id="2908" name="Google Shape;2908;p61"/>
          <p:cNvGrpSpPr/>
          <p:nvPr/>
        </p:nvGrpSpPr>
        <p:grpSpPr>
          <a:xfrm>
            <a:off x="4767895" y="1424664"/>
            <a:ext cx="3068291" cy="1027621"/>
            <a:chOff x="852100" y="2198200"/>
            <a:chExt cx="5896025" cy="1974675"/>
          </a:xfrm>
        </p:grpSpPr>
        <p:sp>
          <p:nvSpPr>
            <p:cNvPr id="2909" name="Google Shape;2909;p61"/>
            <p:cNvSpPr/>
            <p:nvPr/>
          </p:nvSpPr>
          <p:spPr>
            <a:xfrm>
              <a:off x="852100" y="3065675"/>
              <a:ext cx="5896025" cy="1107200"/>
            </a:xfrm>
            <a:custGeom>
              <a:avLst/>
              <a:gdLst/>
              <a:ahLst/>
              <a:cxnLst/>
              <a:rect l="l" t="t" r="r" b="b"/>
              <a:pathLst>
                <a:path w="235841" h="44288" extrusionOk="0">
                  <a:moveTo>
                    <a:pt x="117936" y="1"/>
                  </a:moveTo>
                  <a:cubicBezTo>
                    <a:pt x="52798" y="1"/>
                    <a:pt x="1" y="9910"/>
                    <a:pt x="1" y="22159"/>
                  </a:cubicBezTo>
                  <a:cubicBezTo>
                    <a:pt x="1" y="34378"/>
                    <a:pt x="52798" y="44287"/>
                    <a:pt x="117936" y="44287"/>
                  </a:cubicBezTo>
                  <a:cubicBezTo>
                    <a:pt x="183044" y="44287"/>
                    <a:pt x="235841" y="34378"/>
                    <a:pt x="235841" y="22159"/>
                  </a:cubicBezTo>
                  <a:cubicBezTo>
                    <a:pt x="235841" y="9910"/>
                    <a:pt x="183044" y="1"/>
                    <a:pt x="117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61"/>
            <p:cNvSpPr/>
            <p:nvPr/>
          </p:nvSpPr>
          <p:spPr>
            <a:xfrm>
              <a:off x="852100" y="2563400"/>
              <a:ext cx="5896025" cy="1561600"/>
            </a:xfrm>
            <a:custGeom>
              <a:avLst/>
              <a:gdLst/>
              <a:ahLst/>
              <a:cxnLst/>
              <a:rect l="l" t="t" r="r" b="b"/>
              <a:pathLst>
                <a:path w="235841" h="62464" extrusionOk="0">
                  <a:moveTo>
                    <a:pt x="117936" y="0"/>
                  </a:moveTo>
                  <a:cubicBezTo>
                    <a:pt x="52798" y="0"/>
                    <a:pt x="1" y="13982"/>
                    <a:pt x="1" y="31217"/>
                  </a:cubicBezTo>
                  <a:cubicBezTo>
                    <a:pt x="1" y="48481"/>
                    <a:pt x="52798" y="62463"/>
                    <a:pt x="117936" y="62463"/>
                  </a:cubicBezTo>
                  <a:cubicBezTo>
                    <a:pt x="183044" y="62463"/>
                    <a:pt x="235841" y="48481"/>
                    <a:pt x="235841" y="31217"/>
                  </a:cubicBezTo>
                  <a:cubicBezTo>
                    <a:pt x="235841" y="13982"/>
                    <a:pt x="183044" y="0"/>
                    <a:pt x="1179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61"/>
            <p:cNvSpPr/>
            <p:nvPr/>
          </p:nvSpPr>
          <p:spPr>
            <a:xfrm>
              <a:off x="1726750" y="2859750"/>
              <a:ext cx="4146750" cy="968900"/>
            </a:xfrm>
            <a:custGeom>
              <a:avLst/>
              <a:gdLst/>
              <a:ahLst/>
              <a:cxnLst/>
              <a:rect l="l" t="t" r="r" b="b"/>
              <a:pathLst>
                <a:path w="165870" h="38756" extrusionOk="0">
                  <a:moveTo>
                    <a:pt x="82950" y="1"/>
                  </a:moveTo>
                  <a:cubicBezTo>
                    <a:pt x="37113" y="1"/>
                    <a:pt x="0" y="8663"/>
                    <a:pt x="0" y="19363"/>
                  </a:cubicBezTo>
                  <a:cubicBezTo>
                    <a:pt x="0" y="30062"/>
                    <a:pt x="37113" y="38755"/>
                    <a:pt x="82950" y="38755"/>
                  </a:cubicBezTo>
                  <a:cubicBezTo>
                    <a:pt x="128756" y="38755"/>
                    <a:pt x="165870" y="30062"/>
                    <a:pt x="165870" y="19363"/>
                  </a:cubicBezTo>
                  <a:cubicBezTo>
                    <a:pt x="165870" y="8663"/>
                    <a:pt x="128756" y="1"/>
                    <a:pt x="82950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61"/>
            <p:cNvSpPr/>
            <p:nvPr/>
          </p:nvSpPr>
          <p:spPr>
            <a:xfrm>
              <a:off x="4532275" y="2890900"/>
              <a:ext cx="1342750" cy="862500"/>
            </a:xfrm>
            <a:custGeom>
              <a:avLst/>
              <a:gdLst/>
              <a:ahLst/>
              <a:cxnLst/>
              <a:rect l="l" t="t" r="r" b="b"/>
              <a:pathLst>
                <a:path w="53710" h="34500" extrusionOk="0">
                  <a:moveTo>
                    <a:pt x="0" y="1"/>
                  </a:moveTo>
                  <a:lnTo>
                    <a:pt x="0" y="1"/>
                  </a:lnTo>
                  <a:cubicBezTo>
                    <a:pt x="8420" y="2311"/>
                    <a:pt x="16505" y="5472"/>
                    <a:pt x="24104" y="9424"/>
                  </a:cubicBezTo>
                  <a:cubicBezTo>
                    <a:pt x="27721" y="11278"/>
                    <a:pt x="31520" y="13801"/>
                    <a:pt x="32128" y="17448"/>
                  </a:cubicBezTo>
                  <a:cubicBezTo>
                    <a:pt x="32615" y="20366"/>
                    <a:pt x="30852" y="23223"/>
                    <a:pt x="28785" y="25533"/>
                  </a:cubicBezTo>
                  <a:cubicBezTo>
                    <a:pt x="25198" y="29424"/>
                    <a:pt x="20487" y="32342"/>
                    <a:pt x="15411" y="34500"/>
                  </a:cubicBezTo>
                  <a:cubicBezTo>
                    <a:pt x="38420" y="31035"/>
                    <a:pt x="53709" y="25047"/>
                    <a:pt x="53709" y="18177"/>
                  </a:cubicBezTo>
                  <a:cubicBezTo>
                    <a:pt x="53649" y="9849"/>
                    <a:pt x="31368" y="2767"/>
                    <a:pt x="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61"/>
            <p:cNvSpPr/>
            <p:nvPr/>
          </p:nvSpPr>
          <p:spPr>
            <a:xfrm>
              <a:off x="1726750" y="2979050"/>
              <a:ext cx="711275" cy="629975"/>
            </a:xfrm>
            <a:custGeom>
              <a:avLst/>
              <a:gdLst/>
              <a:ahLst/>
              <a:cxnLst/>
              <a:rect l="l" t="t" r="r" b="b"/>
              <a:pathLst>
                <a:path w="28451" h="25199" extrusionOk="0">
                  <a:moveTo>
                    <a:pt x="28451" y="1"/>
                  </a:moveTo>
                  <a:lnTo>
                    <a:pt x="28451" y="1"/>
                  </a:lnTo>
                  <a:cubicBezTo>
                    <a:pt x="11003" y="3527"/>
                    <a:pt x="0" y="8785"/>
                    <a:pt x="0" y="14591"/>
                  </a:cubicBezTo>
                  <a:cubicBezTo>
                    <a:pt x="0" y="18512"/>
                    <a:pt x="4985" y="22159"/>
                    <a:pt x="13526" y="25199"/>
                  </a:cubicBezTo>
                  <a:cubicBezTo>
                    <a:pt x="12493" y="22949"/>
                    <a:pt x="11915" y="20639"/>
                    <a:pt x="12128" y="18208"/>
                  </a:cubicBezTo>
                  <a:cubicBezTo>
                    <a:pt x="12645" y="11673"/>
                    <a:pt x="18450" y="6536"/>
                    <a:pt x="24347" y="2584"/>
                  </a:cubicBezTo>
                  <a:cubicBezTo>
                    <a:pt x="25685" y="1673"/>
                    <a:pt x="27052" y="852"/>
                    <a:pt x="2845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61"/>
            <p:cNvSpPr/>
            <p:nvPr/>
          </p:nvSpPr>
          <p:spPr>
            <a:xfrm>
              <a:off x="5228325" y="2441825"/>
              <a:ext cx="330575" cy="441500"/>
            </a:xfrm>
            <a:custGeom>
              <a:avLst/>
              <a:gdLst/>
              <a:ahLst/>
              <a:cxnLst/>
              <a:rect l="l" t="t" r="r" b="b"/>
              <a:pathLst>
                <a:path w="13223" h="17660" extrusionOk="0">
                  <a:moveTo>
                    <a:pt x="11551" y="0"/>
                  </a:moveTo>
                  <a:cubicBezTo>
                    <a:pt x="11247" y="608"/>
                    <a:pt x="10578" y="1793"/>
                    <a:pt x="9879" y="2249"/>
                  </a:cubicBezTo>
                  <a:cubicBezTo>
                    <a:pt x="9970" y="1945"/>
                    <a:pt x="9940" y="1581"/>
                    <a:pt x="9970" y="1368"/>
                  </a:cubicBezTo>
                  <a:lnTo>
                    <a:pt x="9970" y="1368"/>
                  </a:lnTo>
                  <a:cubicBezTo>
                    <a:pt x="9484" y="1733"/>
                    <a:pt x="9150" y="2462"/>
                    <a:pt x="8724" y="2948"/>
                  </a:cubicBezTo>
                  <a:cubicBezTo>
                    <a:pt x="8724" y="2766"/>
                    <a:pt x="8633" y="2401"/>
                    <a:pt x="8633" y="2249"/>
                  </a:cubicBezTo>
                  <a:cubicBezTo>
                    <a:pt x="7812" y="3009"/>
                    <a:pt x="7508" y="4225"/>
                    <a:pt x="6596" y="4863"/>
                  </a:cubicBezTo>
                  <a:cubicBezTo>
                    <a:pt x="6627" y="4559"/>
                    <a:pt x="6384" y="4225"/>
                    <a:pt x="6384" y="3982"/>
                  </a:cubicBezTo>
                  <a:cubicBezTo>
                    <a:pt x="5350" y="4377"/>
                    <a:pt x="5016" y="6414"/>
                    <a:pt x="4499" y="7356"/>
                  </a:cubicBezTo>
                  <a:cubicBezTo>
                    <a:pt x="4469" y="7173"/>
                    <a:pt x="4347" y="6900"/>
                    <a:pt x="4347" y="6748"/>
                  </a:cubicBezTo>
                  <a:cubicBezTo>
                    <a:pt x="3922" y="7569"/>
                    <a:pt x="3587" y="8389"/>
                    <a:pt x="3344" y="9240"/>
                  </a:cubicBezTo>
                  <a:cubicBezTo>
                    <a:pt x="2706" y="8876"/>
                    <a:pt x="2341" y="8177"/>
                    <a:pt x="1885" y="7599"/>
                  </a:cubicBezTo>
                  <a:cubicBezTo>
                    <a:pt x="1642" y="8177"/>
                    <a:pt x="1642" y="8845"/>
                    <a:pt x="1642" y="9484"/>
                  </a:cubicBezTo>
                  <a:cubicBezTo>
                    <a:pt x="1186" y="8967"/>
                    <a:pt x="912" y="8237"/>
                    <a:pt x="548" y="7629"/>
                  </a:cubicBezTo>
                  <a:lnTo>
                    <a:pt x="548" y="7629"/>
                  </a:lnTo>
                  <a:cubicBezTo>
                    <a:pt x="1" y="8632"/>
                    <a:pt x="730" y="9636"/>
                    <a:pt x="669" y="10639"/>
                  </a:cubicBezTo>
                  <a:cubicBezTo>
                    <a:pt x="548" y="10395"/>
                    <a:pt x="426" y="10152"/>
                    <a:pt x="305" y="9909"/>
                  </a:cubicBezTo>
                  <a:lnTo>
                    <a:pt x="305" y="9909"/>
                  </a:lnTo>
                  <a:cubicBezTo>
                    <a:pt x="616" y="11581"/>
                    <a:pt x="875" y="13199"/>
                    <a:pt x="1253" y="14864"/>
                  </a:cubicBezTo>
                  <a:lnTo>
                    <a:pt x="1253" y="14864"/>
                  </a:lnTo>
                  <a:cubicBezTo>
                    <a:pt x="1226" y="14772"/>
                    <a:pt x="1193" y="14678"/>
                    <a:pt x="1156" y="14590"/>
                  </a:cubicBezTo>
                  <a:lnTo>
                    <a:pt x="1156" y="14590"/>
                  </a:lnTo>
                  <a:cubicBezTo>
                    <a:pt x="1189" y="14729"/>
                    <a:pt x="1231" y="14862"/>
                    <a:pt x="1283" y="14991"/>
                  </a:cubicBezTo>
                  <a:lnTo>
                    <a:pt x="1283" y="14991"/>
                  </a:lnTo>
                  <a:cubicBezTo>
                    <a:pt x="1301" y="15070"/>
                    <a:pt x="1319" y="15149"/>
                    <a:pt x="1338" y="15228"/>
                  </a:cubicBezTo>
                  <a:cubicBezTo>
                    <a:pt x="1328" y="15167"/>
                    <a:pt x="1314" y="15099"/>
                    <a:pt x="1297" y="15027"/>
                  </a:cubicBezTo>
                  <a:lnTo>
                    <a:pt x="1297" y="15027"/>
                  </a:lnTo>
                  <a:cubicBezTo>
                    <a:pt x="1723" y="16064"/>
                    <a:pt x="2685" y="16803"/>
                    <a:pt x="3435" y="17660"/>
                  </a:cubicBezTo>
                  <a:cubicBezTo>
                    <a:pt x="5411" y="17174"/>
                    <a:pt x="11673" y="14955"/>
                    <a:pt x="12463" y="12979"/>
                  </a:cubicBezTo>
                  <a:cubicBezTo>
                    <a:pt x="12360" y="12943"/>
                    <a:pt x="12257" y="12927"/>
                    <a:pt x="12152" y="12927"/>
                  </a:cubicBezTo>
                  <a:cubicBezTo>
                    <a:pt x="11731" y="12927"/>
                    <a:pt x="11302" y="13185"/>
                    <a:pt x="10913" y="13405"/>
                  </a:cubicBezTo>
                  <a:cubicBezTo>
                    <a:pt x="11369" y="12797"/>
                    <a:pt x="12007" y="12219"/>
                    <a:pt x="12311" y="11550"/>
                  </a:cubicBezTo>
                  <a:lnTo>
                    <a:pt x="12311" y="11550"/>
                  </a:lnTo>
                  <a:cubicBezTo>
                    <a:pt x="11764" y="11733"/>
                    <a:pt x="11217" y="11915"/>
                    <a:pt x="10639" y="11976"/>
                  </a:cubicBezTo>
                  <a:cubicBezTo>
                    <a:pt x="11186" y="11398"/>
                    <a:pt x="11673" y="10760"/>
                    <a:pt x="11825" y="10000"/>
                  </a:cubicBezTo>
                  <a:lnTo>
                    <a:pt x="11825" y="10000"/>
                  </a:lnTo>
                  <a:cubicBezTo>
                    <a:pt x="11308" y="10365"/>
                    <a:pt x="10761" y="10791"/>
                    <a:pt x="10274" y="11216"/>
                  </a:cubicBezTo>
                  <a:cubicBezTo>
                    <a:pt x="10730" y="10304"/>
                    <a:pt x="11399" y="9575"/>
                    <a:pt x="11490" y="8572"/>
                  </a:cubicBezTo>
                  <a:lnTo>
                    <a:pt x="11490" y="8572"/>
                  </a:lnTo>
                  <a:cubicBezTo>
                    <a:pt x="11338" y="8693"/>
                    <a:pt x="11156" y="8815"/>
                    <a:pt x="11004" y="8936"/>
                  </a:cubicBezTo>
                  <a:cubicBezTo>
                    <a:pt x="11825" y="7933"/>
                    <a:pt x="12463" y="6505"/>
                    <a:pt x="12888" y="5289"/>
                  </a:cubicBezTo>
                  <a:lnTo>
                    <a:pt x="12888" y="5289"/>
                  </a:lnTo>
                  <a:cubicBezTo>
                    <a:pt x="12706" y="5380"/>
                    <a:pt x="12463" y="5380"/>
                    <a:pt x="12311" y="5471"/>
                  </a:cubicBezTo>
                  <a:cubicBezTo>
                    <a:pt x="12676" y="4894"/>
                    <a:pt x="13071" y="4529"/>
                    <a:pt x="13223" y="3952"/>
                  </a:cubicBezTo>
                  <a:lnTo>
                    <a:pt x="13223" y="3952"/>
                  </a:lnTo>
                  <a:cubicBezTo>
                    <a:pt x="12919" y="4104"/>
                    <a:pt x="12311" y="4104"/>
                    <a:pt x="12068" y="4256"/>
                  </a:cubicBezTo>
                  <a:cubicBezTo>
                    <a:pt x="12220" y="3708"/>
                    <a:pt x="12402" y="3222"/>
                    <a:pt x="12524" y="2705"/>
                  </a:cubicBezTo>
                  <a:lnTo>
                    <a:pt x="12524" y="2705"/>
                  </a:lnTo>
                  <a:cubicBezTo>
                    <a:pt x="12159" y="3040"/>
                    <a:pt x="11764" y="3374"/>
                    <a:pt x="11399" y="3526"/>
                  </a:cubicBezTo>
                  <a:cubicBezTo>
                    <a:pt x="11247" y="2462"/>
                    <a:pt x="11186" y="1034"/>
                    <a:pt x="11551" y="0"/>
                  </a:cubicBezTo>
                  <a:close/>
                </a:path>
              </a:pathLst>
            </a:custGeom>
            <a:solidFill>
              <a:srgbClr val="89A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61"/>
            <p:cNvSpPr/>
            <p:nvPr/>
          </p:nvSpPr>
          <p:spPr>
            <a:xfrm>
              <a:off x="5276950" y="2514000"/>
              <a:ext cx="222675" cy="444575"/>
            </a:xfrm>
            <a:custGeom>
              <a:avLst/>
              <a:gdLst/>
              <a:ahLst/>
              <a:cxnLst/>
              <a:rect l="l" t="t" r="r" b="b"/>
              <a:pathLst>
                <a:path w="8907" h="17783" extrusionOk="0">
                  <a:moveTo>
                    <a:pt x="6779" y="9332"/>
                  </a:moveTo>
                  <a:lnTo>
                    <a:pt x="6779" y="9332"/>
                  </a:lnTo>
                  <a:cubicBezTo>
                    <a:pt x="6674" y="9485"/>
                    <a:pt x="6563" y="9624"/>
                    <a:pt x="6447" y="9752"/>
                  </a:cubicBezTo>
                  <a:lnTo>
                    <a:pt x="6447" y="9752"/>
                  </a:lnTo>
                  <a:cubicBezTo>
                    <a:pt x="6565" y="9626"/>
                    <a:pt x="6676" y="9487"/>
                    <a:pt x="6779" y="9332"/>
                  </a:cubicBezTo>
                  <a:close/>
                  <a:moveTo>
                    <a:pt x="7326" y="7356"/>
                  </a:moveTo>
                  <a:lnTo>
                    <a:pt x="7326" y="7356"/>
                  </a:lnTo>
                  <a:cubicBezTo>
                    <a:pt x="6658" y="7752"/>
                    <a:pt x="6080" y="8238"/>
                    <a:pt x="5533" y="8724"/>
                  </a:cubicBezTo>
                  <a:cubicBezTo>
                    <a:pt x="4986" y="9241"/>
                    <a:pt x="4408" y="9727"/>
                    <a:pt x="3892" y="10214"/>
                  </a:cubicBezTo>
                  <a:cubicBezTo>
                    <a:pt x="4560" y="9879"/>
                    <a:pt x="5138" y="9423"/>
                    <a:pt x="5715" y="8937"/>
                  </a:cubicBezTo>
                  <a:cubicBezTo>
                    <a:pt x="6293" y="8420"/>
                    <a:pt x="6810" y="7904"/>
                    <a:pt x="7326" y="7356"/>
                  </a:cubicBezTo>
                  <a:close/>
                  <a:moveTo>
                    <a:pt x="6447" y="9752"/>
                  </a:moveTo>
                  <a:lnTo>
                    <a:pt x="6447" y="9752"/>
                  </a:lnTo>
                  <a:cubicBezTo>
                    <a:pt x="5943" y="10293"/>
                    <a:pt x="5323" y="10598"/>
                    <a:pt x="4682" y="10943"/>
                  </a:cubicBezTo>
                  <a:cubicBezTo>
                    <a:pt x="4216" y="11199"/>
                    <a:pt x="3732" y="11438"/>
                    <a:pt x="3272" y="11727"/>
                  </a:cubicBezTo>
                  <a:lnTo>
                    <a:pt x="3272" y="11727"/>
                  </a:lnTo>
                  <a:cubicBezTo>
                    <a:pt x="3751" y="11496"/>
                    <a:pt x="4230" y="11271"/>
                    <a:pt x="4682" y="11004"/>
                  </a:cubicBezTo>
                  <a:cubicBezTo>
                    <a:pt x="5077" y="10791"/>
                    <a:pt x="5472" y="10548"/>
                    <a:pt x="5837" y="10305"/>
                  </a:cubicBezTo>
                  <a:cubicBezTo>
                    <a:pt x="6061" y="10137"/>
                    <a:pt x="6262" y="9957"/>
                    <a:pt x="6447" y="9752"/>
                  </a:cubicBezTo>
                  <a:close/>
                  <a:moveTo>
                    <a:pt x="8177" y="1"/>
                  </a:moveTo>
                  <a:lnTo>
                    <a:pt x="8177" y="1"/>
                  </a:lnTo>
                  <a:cubicBezTo>
                    <a:pt x="7661" y="609"/>
                    <a:pt x="7235" y="1369"/>
                    <a:pt x="6840" y="2128"/>
                  </a:cubicBezTo>
                  <a:cubicBezTo>
                    <a:pt x="6506" y="2888"/>
                    <a:pt x="6202" y="3648"/>
                    <a:pt x="5928" y="4438"/>
                  </a:cubicBezTo>
                  <a:cubicBezTo>
                    <a:pt x="5685" y="5168"/>
                    <a:pt x="5411" y="5897"/>
                    <a:pt x="5107" y="6566"/>
                  </a:cubicBezTo>
                  <a:cubicBezTo>
                    <a:pt x="5138" y="6384"/>
                    <a:pt x="5168" y="6232"/>
                    <a:pt x="5168" y="6049"/>
                  </a:cubicBezTo>
                  <a:cubicBezTo>
                    <a:pt x="5259" y="5593"/>
                    <a:pt x="5259" y="5138"/>
                    <a:pt x="5259" y="4682"/>
                  </a:cubicBezTo>
                  <a:lnTo>
                    <a:pt x="5259" y="3344"/>
                  </a:lnTo>
                  <a:lnTo>
                    <a:pt x="5259" y="2645"/>
                  </a:lnTo>
                  <a:cubicBezTo>
                    <a:pt x="5259" y="2554"/>
                    <a:pt x="5259" y="2432"/>
                    <a:pt x="5290" y="2311"/>
                  </a:cubicBezTo>
                  <a:cubicBezTo>
                    <a:pt x="5320" y="2189"/>
                    <a:pt x="5320" y="2098"/>
                    <a:pt x="5411" y="2007"/>
                  </a:cubicBezTo>
                  <a:lnTo>
                    <a:pt x="5411" y="2007"/>
                  </a:lnTo>
                  <a:cubicBezTo>
                    <a:pt x="5290" y="2037"/>
                    <a:pt x="5259" y="2189"/>
                    <a:pt x="5229" y="2280"/>
                  </a:cubicBezTo>
                  <a:lnTo>
                    <a:pt x="5107" y="2615"/>
                  </a:lnTo>
                  <a:lnTo>
                    <a:pt x="4986" y="3314"/>
                  </a:lnTo>
                  <a:cubicBezTo>
                    <a:pt x="4955" y="3770"/>
                    <a:pt x="4955" y="4226"/>
                    <a:pt x="4925" y="4682"/>
                  </a:cubicBezTo>
                  <a:lnTo>
                    <a:pt x="4925" y="5989"/>
                  </a:lnTo>
                  <a:cubicBezTo>
                    <a:pt x="4925" y="6293"/>
                    <a:pt x="4864" y="6597"/>
                    <a:pt x="4864" y="6900"/>
                  </a:cubicBezTo>
                  <a:cubicBezTo>
                    <a:pt x="4565" y="7558"/>
                    <a:pt x="4207" y="8187"/>
                    <a:pt x="3820" y="8785"/>
                  </a:cubicBezTo>
                  <a:lnTo>
                    <a:pt x="3820" y="8785"/>
                  </a:lnTo>
                  <a:cubicBezTo>
                    <a:pt x="3874" y="8612"/>
                    <a:pt x="3925" y="8401"/>
                    <a:pt x="3952" y="8238"/>
                  </a:cubicBezTo>
                  <a:cubicBezTo>
                    <a:pt x="4074" y="7873"/>
                    <a:pt x="4104" y="7448"/>
                    <a:pt x="4165" y="7052"/>
                  </a:cubicBezTo>
                  <a:cubicBezTo>
                    <a:pt x="4196" y="6870"/>
                    <a:pt x="4196" y="6688"/>
                    <a:pt x="4226" y="6445"/>
                  </a:cubicBezTo>
                  <a:cubicBezTo>
                    <a:pt x="4226" y="6262"/>
                    <a:pt x="4256" y="6049"/>
                    <a:pt x="4256" y="5837"/>
                  </a:cubicBezTo>
                  <a:cubicBezTo>
                    <a:pt x="4256" y="5472"/>
                    <a:pt x="4256" y="5046"/>
                    <a:pt x="4196" y="4621"/>
                  </a:cubicBezTo>
                  <a:cubicBezTo>
                    <a:pt x="4165" y="5016"/>
                    <a:pt x="4074" y="5442"/>
                    <a:pt x="4044" y="5806"/>
                  </a:cubicBezTo>
                  <a:cubicBezTo>
                    <a:pt x="4013" y="6201"/>
                    <a:pt x="3952" y="6597"/>
                    <a:pt x="3892" y="6992"/>
                  </a:cubicBezTo>
                  <a:lnTo>
                    <a:pt x="3740" y="8177"/>
                  </a:lnTo>
                  <a:cubicBezTo>
                    <a:pt x="3709" y="8481"/>
                    <a:pt x="3648" y="8785"/>
                    <a:pt x="3648" y="9089"/>
                  </a:cubicBezTo>
                  <a:cubicBezTo>
                    <a:pt x="3284" y="9697"/>
                    <a:pt x="2949" y="10335"/>
                    <a:pt x="2554" y="10943"/>
                  </a:cubicBezTo>
                  <a:cubicBezTo>
                    <a:pt x="2524" y="11004"/>
                    <a:pt x="2493" y="11065"/>
                    <a:pt x="2433" y="11125"/>
                  </a:cubicBezTo>
                  <a:cubicBezTo>
                    <a:pt x="2493" y="11065"/>
                    <a:pt x="2493" y="10974"/>
                    <a:pt x="2524" y="10913"/>
                  </a:cubicBezTo>
                  <a:cubicBezTo>
                    <a:pt x="2585" y="10639"/>
                    <a:pt x="2645" y="10366"/>
                    <a:pt x="2706" y="10092"/>
                  </a:cubicBezTo>
                  <a:cubicBezTo>
                    <a:pt x="2828" y="9575"/>
                    <a:pt x="2889" y="9028"/>
                    <a:pt x="2949" y="8481"/>
                  </a:cubicBezTo>
                  <a:cubicBezTo>
                    <a:pt x="3010" y="7356"/>
                    <a:pt x="3040" y="6293"/>
                    <a:pt x="3040" y="5198"/>
                  </a:cubicBezTo>
                  <a:lnTo>
                    <a:pt x="3040" y="5198"/>
                  </a:lnTo>
                  <a:cubicBezTo>
                    <a:pt x="2828" y="6262"/>
                    <a:pt x="2737" y="7356"/>
                    <a:pt x="2676" y="8420"/>
                  </a:cubicBezTo>
                  <a:cubicBezTo>
                    <a:pt x="2645" y="8967"/>
                    <a:pt x="2554" y="9484"/>
                    <a:pt x="2524" y="10031"/>
                  </a:cubicBezTo>
                  <a:lnTo>
                    <a:pt x="2433" y="10822"/>
                  </a:lnTo>
                  <a:cubicBezTo>
                    <a:pt x="2433" y="10974"/>
                    <a:pt x="2402" y="11095"/>
                    <a:pt x="2402" y="11247"/>
                  </a:cubicBezTo>
                  <a:lnTo>
                    <a:pt x="2402" y="11369"/>
                  </a:lnTo>
                  <a:cubicBezTo>
                    <a:pt x="2098" y="11916"/>
                    <a:pt x="1825" y="12524"/>
                    <a:pt x="1612" y="13192"/>
                  </a:cubicBezTo>
                  <a:cubicBezTo>
                    <a:pt x="1521" y="13375"/>
                    <a:pt x="1490" y="13557"/>
                    <a:pt x="1430" y="13709"/>
                  </a:cubicBezTo>
                  <a:cubicBezTo>
                    <a:pt x="1430" y="13344"/>
                    <a:pt x="1430" y="12949"/>
                    <a:pt x="1460" y="12584"/>
                  </a:cubicBezTo>
                  <a:cubicBezTo>
                    <a:pt x="1490" y="12037"/>
                    <a:pt x="1521" y="11460"/>
                    <a:pt x="1521" y="10943"/>
                  </a:cubicBezTo>
                  <a:cubicBezTo>
                    <a:pt x="1521" y="9849"/>
                    <a:pt x="1490" y="8785"/>
                    <a:pt x="1642" y="7721"/>
                  </a:cubicBezTo>
                  <a:lnTo>
                    <a:pt x="1642" y="7721"/>
                  </a:lnTo>
                  <a:cubicBezTo>
                    <a:pt x="1308" y="8724"/>
                    <a:pt x="1278" y="9879"/>
                    <a:pt x="1278" y="10943"/>
                  </a:cubicBezTo>
                  <a:lnTo>
                    <a:pt x="1278" y="12584"/>
                  </a:lnTo>
                  <a:cubicBezTo>
                    <a:pt x="1278" y="13040"/>
                    <a:pt x="1308" y="13496"/>
                    <a:pt x="1369" y="13952"/>
                  </a:cubicBezTo>
                  <a:cubicBezTo>
                    <a:pt x="1338" y="14043"/>
                    <a:pt x="1308" y="14195"/>
                    <a:pt x="1278" y="14317"/>
                  </a:cubicBezTo>
                  <a:cubicBezTo>
                    <a:pt x="1156" y="14743"/>
                    <a:pt x="1034" y="15107"/>
                    <a:pt x="913" y="15502"/>
                  </a:cubicBezTo>
                  <a:cubicBezTo>
                    <a:pt x="700" y="16293"/>
                    <a:pt x="518" y="17083"/>
                    <a:pt x="1" y="17782"/>
                  </a:cubicBezTo>
                  <a:cubicBezTo>
                    <a:pt x="305" y="17478"/>
                    <a:pt x="518" y="17083"/>
                    <a:pt x="700" y="16749"/>
                  </a:cubicBezTo>
                  <a:cubicBezTo>
                    <a:pt x="882" y="16384"/>
                    <a:pt x="1034" y="15989"/>
                    <a:pt x="1186" y="15624"/>
                  </a:cubicBezTo>
                  <a:cubicBezTo>
                    <a:pt x="1338" y="15229"/>
                    <a:pt x="1460" y="14864"/>
                    <a:pt x="1612" y="14469"/>
                  </a:cubicBezTo>
                  <a:cubicBezTo>
                    <a:pt x="1733" y="14195"/>
                    <a:pt x="1825" y="13952"/>
                    <a:pt x="1946" y="13648"/>
                  </a:cubicBezTo>
                  <a:cubicBezTo>
                    <a:pt x="2098" y="13557"/>
                    <a:pt x="2250" y="13496"/>
                    <a:pt x="2372" y="13405"/>
                  </a:cubicBezTo>
                  <a:cubicBezTo>
                    <a:pt x="2645" y="13284"/>
                    <a:pt x="2889" y="13132"/>
                    <a:pt x="3162" y="13040"/>
                  </a:cubicBezTo>
                  <a:cubicBezTo>
                    <a:pt x="3709" y="12767"/>
                    <a:pt x="4226" y="12432"/>
                    <a:pt x="4651" y="12007"/>
                  </a:cubicBezTo>
                  <a:lnTo>
                    <a:pt x="4651" y="12007"/>
                  </a:lnTo>
                  <a:cubicBezTo>
                    <a:pt x="4074" y="12281"/>
                    <a:pt x="3557" y="12493"/>
                    <a:pt x="3010" y="12797"/>
                  </a:cubicBezTo>
                  <a:lnTo>
                    <a:pt x="2220" y="13253"/>
                  </a:lnTo>
                  <a:cubicBezTo>
                    <a:pt x="2129" y="13284"/>
                    <a:pt x="2068" y="13375"/>
                    <a:pt x="1977" y="13405"/>
                  </a:cubicBezTo>
                  <a:cubicBezTo>
                    <a:pt x="1977" y="13375"/>
                    <a:pt x="1977" y="13375"/>
                    <a:pt x="2037" y="13344"/>
                  </a:cubicBezTo>
                  <a:lnTo>
                    <a:pt x="2585" y="12068"/>
                  </a:lnTo>
                  <a:cubicBezTo>
                    <a:pt x="2695" y="12010"/>
                    <a:pt x="2806" y="11954"/>
                    <a:pt x="2918" y="11899"/>
                  </a:cubicBezTo>
                  <a:lnTo>
                    <a:pt x="2918" y="11899"/>
                  </a:lnTo>
                  <a:cubicBezTo>
                    <a:pt x="2898" y="11935"/>
                    <a:pt x="2878" y="11971"/>
                    <a:pt x="2858" y="12007"/>
                  </a:cubicBezTo>
                  <a:cubicBezTo>
                    <a:pt x="2993" y="11907"/>
                    <a:pt x="3131" y="11815"/>
                    <a:pt x="3272" y="11727"/>
                  </a:cubicBezTo>
                  <a:lnTo>
                    <a:pt x="3272" y="11727"/>
                  </a:lnTo>
                  <a:cubicBezTo>
                    <a:pt x="3154" y="11783"/>
                    <a:pt x="3035" y="11841"/>
                    <a:pt x="2918" y="11899"/>
                  </a:cubicBezTo>
                  <a:lnTo>
                    <a:pt x="2918" y="11899"/>
                  </a:lnTo>
                  <a:cubicBezTo>
                    <a:pt x="3232" y="11327"/>
                    <a:pt x="3548" y="10757"/>
                    <a:pt x="3892" y="10214"/>
                  </a:cubicBezTo>
                  <a:cubicBezTo>
                    <a:pt x="4074" y="9879"/>
                    <a:pt x="4256" y="9575"/>
                    <a:pt x="4499" y="9241"/>
                  </a:cubicBezTo>
                  <a:cubicBezTo>
                    <a:pt x="4773" y="8724"/>
                    <a:pt x="5077" y="8238"/>
                    <a:pt x="5290" y="7752"/>
                  </a:cubicBezTo>
                  <a:cubicBezTo>
                    <a:pt x="5472" y="7600"/>
                    <a:pt x="5624" y="7448"/>
                    <a:pt x="5776" y="7296"/>
                  </a:cubicBezTo>
                  <a:cubicBezTo>
                    <a:pt x="6050" y="7022"/>
                    <a:pt x="6323" y="6809"/>
                    <a:pt x="6597" y="6536"/>
                  </a:cubicBezTo>
                  <a:cubicBezTo>
                    <a:pt x="6840" y="6262"/>
                    <a:pt x="7114" y="6049"/>
                    <a:pt x="7357" y="5745"/>
                  </a:cubicBezTo>
                  <a:cubicBezTo>
                    <a:pt x="7569" y="5472"/>
                    <a:pt x="7813" y="5168"/>
                    <a:pt x="7965" y="4834"/>
                  </a:cubicBezTo>
                  <a:lnTo>
                    <a:pt x="7965" y="4834"/>
                  </a:lnTo>
                  <a:cubicBezTo>
                    <a:pt x="7691" y="5077"/>
                    <a:pt x="7417" y="5320"/>
                    <a:pt x="7144" y="5593"/>
                  </a:cubicBezTo>
                  <a:cubicBezTo>
                    <a:pt x="6901" y="5806"/>
                    <a:pt x="6627" y="6080"/>
                    <a:pt x="6354" y="6293"/>
                  </a:cubicBezTo>
                  <a:cubicBezTo>
                    <a:pt x="6080" y="6566"/>
                    <a:pt x="5837" y="6840"/>
                    <a:pt x="5594" y="7113"/>
                  </a:cubicBezTo>
                  <a:lnTo>
                    <a:pt x="5472" y="7265"/>
                  </a:lnTo>
                  <a:cubicBezTo>
                    <a:pt x="5533" y="7144"/>
                    <a:pt x="5563" y="7052"/>
                    <a:pt x="5624" y="6961"/>
                  </a:cubicBezTo>
                  <a:cubicBezTo>
                    <a:pt x="5867" y="6384"/>
                    <a:pt x="6080" y="5806"/>
                    <a:pt x="6232" y="5198"/>
                  </a:cubicBezTo>
                  <a:lnTo>
                    <a:pt x="6506" y="4925"/>
                  </a:lnTo>
                  <a:lnTo>
                    <a:pt x="7296" y="4256"/>
                  </a:lnTo>
                  <a:cubicBezTo>
                    <a:pt x="7569" y="4013"/>
                    <a:pt x="7843" y="3800"/>
                    <a:pt x="8117" y="3527"/>
                  </a:cubicBezTo>
                  <a:cubicBezTo>
                    <a:pt x="8360" y="3314"/>
                    <a:pt x="8633" y="3040"/>
                    <a:pt x="8907" y="2767"/>
                  </a:cubicBezTo>
                  <a:lnTo>
                    <a:pt x="8907" y="2767"/>
                  </a:lnTo>
                  <a:cubicBezTo>
                    <a:pt x="8269" y="3101"/>
                    <a:pt x="7691" y="3527"/>
                    <a:pt x="7114" y="4013"/>
                  </a:cubicBezTo>
                  <a:cubicBezTo>
                    <a:pt x="6840" y="4256"/>
                    <a:pt x="6597" y="4469"/>
                    <a:pt x="6354" y="4742"/>
                  </a:cubicBezTo>
                  <a:cubicBezTo>
                    <a:pt x="6354" y="4682"/>
                    <a:pt x="6384" y="4621"/>
                    <a:pt x="6384" y="4560"/>
                  </a:cubicBezTo>
                  <a:cubicBezTo>
                    <a:pt x="6901" y="3010"/>
                    <a:pt x="7296" y="1399"/>
                    <a:pt x="8177" y="1"/>
                  </a:cubicBezTo>
                  <a:close/>
                </a:path>
              </a:pathLst>
            </a:custGeom>
            <a:solidFill>
              <a:srgbClr val="6B8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61"/>
            <p:cNvSpPr/>
            <p:nvPr/>
          </p:nvSpPr>
          <p:spPr>
            <a:xfrm>
              <a:off x="5268600" y="2691825"/>
              <a:ext cx="17500" cy="104125"/>
            </a:xfrm>
            <a:custGeom>
              <a:avLst/>
              <a:gdLst/>
              <a:ahLst/>
              <a:cxnLst/>
              <a:rect l="l" t="t" r="r" b="b"/>
              <a:pathLst>
                <a:path w="700" h="4165" extrusionOk="0">
                  <a:moveTo>
                    <a:pt x="153" y="0"/>
                  </a:moveTo>
                  <a:cubicBezTo>
                    <a:pt x="1" y="669"/>
                    <a:pt x="1" y="1429"/>
                    <a:pt x="122" y="2128"/>
                  </a:cubicBezTo>
                  <a:cubicBezTo>
                    <a:pt x="183" y="2827"/>
                    <a:pt x="396" y="3526"/>
                    <a:pt x="700" y="4164"/>
                  </a:cubicBezTo>
                  <a:cubicBezTo>
                    <a:pt x="578" y="3435"/>
                    <a:pt x="456" y="2766"/>
                    <a:pt x="396" y="2067"/>
                  </a:cubicBezTo>
                  <a:cubicBezTo>
                    <a:pt x="274" y="1398"/>
                    <a:pt x="244" y="699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61"/>
            <p:cNvSpPr/>
            <p:nvPr/>
          </p:nvSpPr>
          <p:spPr>
            <a:xfrm>
              <a:off x="5286850" y="2684975"/>
              <a:ext cx="8375" cy="58550"/>
            </a:xfrm>
            <a:custGeom>
              <a:avLst/>
              <a:gdLst/>
              <a:ahLst/>
              <a:cxnLst/>
              <a:rect l="l" t="t" r="r" b="b"/>
              <a:pathLst>
                <a:path w="335" h="2342" extrusionOk="0">
                  <a:moveTo>
                    <a:pt x="334" y="1"/>
                  </a:moveTo>
                  <a:lnTo>
                    <a:pt x="334" y="1"/>
                  </a:lnTo>
                  <a:cubicBezTo>
                    <a:pt x="152" y="335"/>
                    <a:pt x="30" y="761"/>
                    <a:pt x="30" y="1186"/>
                  </a:cubicBezTo>
                  <a:cubicBezTo>
                    <a:pt x="0" y="1551"/>
                    <a:pt x="61" y="1976"/>
                    <a:pt x="213" y="2341"/>
                  </a:cubicBezTo>
                  <a:cubicBezTo>
                    <a:pt x="243" y="1946"/>
                    <a:pt x="304" y="1551"/>
                    <a:pt x="304" y="1186"/>
                  </a:cubicBezTo>
                  <a:cubicBezTo>
                    <a:pt x="334" y="791"/>
                    <a:pt x="334" y="426"/>
                    <a:pt x="3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61"/>
            <p:cNvSpPr/>
            <p:nvPr/>
          </p:nvSpPr>
          <p:spPr>
            <a:xfrm>
              <a:off x="5330150" y="2647750"/>
              <a:ext cx="9900" cy="88925"/>
            </a:xfrm>
            <a:custGeom>
              <a:avLst/>
              <a:gdLst/>
              <a:ahLst/>
              <a:cxnLst/>
              <a:rect l="l" t="t" r="r" b="b"/>
              <a:pathLst>
                <a:path w="396" h="3557" extrusionOk="0">
                  <a:moveTo>
                    <a:pt x="396" y="0"/>
                  </a:moveTo>
                  <a:lnTo>
                    <a:pt x="396" y="0"/>
                  </a:lnTo>
                  <a:cubicBezTo>
                    <a:pt x="153" y="578"/>
                    <a:pt x="61" y="1186"/>
                    <a:pt x="31" y="1794"/>
                  </a:cubicBezTo>
                  <a:cubicBezTo>
                    <a:pt x="1" y="2402"/>
                    <a:pt x="92" y="3009"/>
                    <a:pt x="274" y="3557"/>
                  </a:cubicBezTo>
                  <a:cubicBezTo>
                    <a:pt x="274" y="2949"/>
                    <a:pt x="274" y="2341"/>
                    <a:pt x="305" y="1794"/>
                  </a:cubicBezTo>
                  <a:cubicBezTo>
                    <a:pt x="305" y="1186"/>
                    <a:pt x="365" y="608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61"/>
            <p:cNvSpPr/>
            <p:nvPr/>
          </p:nvSpPr>
          <p:spPr>
            <a:xfrm>
              <a:off x="5360550" y="2581625"/>
              <a:ext cx="15225" cy="69950"/>
            </a:xfrm>
            <a:custGeom>
              <a:avLst/>
              <a:gdLst/>
              <a:ahLst/>
              <a:cxnLst/>
              <a:rect l="l" t="t" r="r" b="b"/>
              <a:pathLst>
                <a:path w="609" h="2798" extrusionOk="0">
                  <a:moveTo>
                    <a:pt x="608" y="1"/>
                  </a:moveTo>
                  <a:lnTo>
                    <a:pt x="608" y="1"/>
                  </a:lnTo>
                  <a:cubicBezTo>
                    <a:pt x="365" y="396"/>
                    <a:pt x="183" y="913"/>
                    <a:pt x="122" y="1338"/>
                  </a:cubicBezTo>
                  <a:cubicBezTo>
                    <a:pt x="61" y="1794"/>
                    <a:pt x="0" y="2311"/>
                    <a:pt x="92" y="2797"/>
                  </a:cubicBezTo>
                  <a:cubicBezTo>
                    <a:pt x="183" y="2341"/>
                    <a:pt x="304" y="1855"/>
                    <a:pt x="396" y="1399"/>
                  </a:cubicBezTo>
                  <a:cubicBezTo>
                    <a:pt x="456" y="943"/>
                    <a:pt x="578" y="487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61"/>
            <p:cNvSpPr/>
            <p:nvPr/>
          </p:nvSpPr>
          <p:spPr>
            <a:xfrm>
              <a:off x="5442625" y="2634825"/>
              <a:ext cx="63850" cy="72225"/>
            </a:xfrm>
            <a:custGeom>
              <a:avLst/>
              <a:gdLst/>
              <a:ahLst/>
              <a:cxnLst/>
              <a:rect l="l" t="t" r="r" b="b"/>
              <a:pathLst>
                <a:path w="2554" h="2889" extrusionOk="0">
                  <a:moveTo>
                    <a:pt x="2553" y="1"/>
                  </a:moveTo>
                  <a:cubicBezTo>
                    <a:pt x="2128" y="517"/>
                    <a:pt x="1702" y="1004"/>
                    <a:pt x="1277" y="1460"/>
                  </a:cubicBezTo>
                  <a:cubicBezTo>
                    <a:pt x="851" y="1976"/>
                    <a:pt x="456" y="2371"/>
                    <a:pt x="0" y="2888"/>
                  </a:cubicBezTo>
                  <a:cubicBezTo>
                    <a:pt x="608" y="2584"/>
                    <a:pt x="1094" y="2159"/>
                    <a:pt x="1520" y="1672"/>
                  </a:cubicBezTo>
                  <a:cubicBezTo>
                    <a:pt x="1945" y="1156"/>
                    <a:pt x="2310" y="609"/>
                    <a:pt x="2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61"/>
            <p:cNvSpPr/>
            <p:nvPr/>
          </p:nvSpPr>
          <p:spPr>
            <a:xfrm>
              <a:off x="5462375" y="2596825"/>
              <a:ext cx="53975" cy="31950"/>
            </a:xfrm>
            <a:custGeom>
              <a:avLst/>
              <a:gdLst/>
              <a:ahLst/>
              <a:cxnLst/>
              <a:rect l="l" t="t" r="r" b="b"/>
              <a:pathLst>
                <a:path w="2159" h="1278" extrusionOk="0">
                  <a:moveTo>
                    <a:pt x="2159" y="1"/>
                  </a:moveTo>
                  <a:lnTo>
                    <a:pt x="2159" y="1"/>
                  </a:lnTo>
                  <a:cubicBezTo>
                    <a:pt x="1763" y="62"/>
                    <a:pt x="1368" y="214"/>
                    <a:pt x="943" y="457"/>
                  </a:cubicBezTo>
                  <a:cubicBezTo>
                    <a:pt x="608" y="670"/>
                    <a:pt x="274" y="943"/>
                    <a:pt x="0" y="1277"/>
                  </a:cubicBezTo>
                  <a:cubicBezTo>
                    <a:pt x="396" y="1095"/>
                    <a:pt x="760" y="913"/>
                    <a:pt x="1095" y="670"/>
                  </a:cubicBezTo>
                  <a:cubicBezTo>
                    <a:pt x="1490" y="457"/>
                    <a:pt x="1824" y="244"/>
                    <a:pt x="2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61"/>
            <p:cNvSpPr/>
            <p:nvPr/>
          </p:nvSpPr>
          <p:spPr>
            <a:xfrm>
              <a:off x="5463125" y="2548950"/>
              <a:ext cx="44875" cy="31200"/>
            </a:xfrm>
            <a:custGeom>
              <a:avLst/>
              <a:gdLst/>
              <a:ahLst/>
              <a:cxnLst/>
              <a:rect l="l" t="t" r="r" b="b"/>
              <a:pathLst>
                <a:path w="1795" h="1248" extrusionOk="0">
                  <a:moveTo>
                    <a:pt x="1794" y="1"/>
                  </a:moveTo>
                  <a:lnTo>
                    <a:pt x="1794" y="1"/>
                  </a:lnTo>
                  <a:cubicBezTo>
                    <a:pt x="1399" y="31"/>
                    <a:pt x="1065" y="244"/>
                    <a:pt x="761" y="426"/>
                  </a:cubicBezTo>
                  <a:cubicBezTo>
                    <a:pt x="457" y="639"/>
                    <a:pt x="153" y="913"/>
                    <a:pt x="1" y="1247"/>
                  </a:cubicBezTo>
                  <a:cubicBezTo>
                    <a:pt x="366" y="1065"/>
                    <a:pt x="609" y="852"/>
                    <a:pt x="913" y="639"/>
                  </a:cubicBezTo>
                  <a:cubicBezTo>
                    <a:pt x="1217" y="457"/>
                    <a:pt x="1490" y="274"/>
                    <a:pt x="17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61"/>
            <p:cNvSpPr/>
            <p:nvPr/>
          </p:nvSpPr>
          <p:spPr>
            <a:xfrm>
              <a:off x="5417550" y="2718425"/>
              <a:ext cx="48650" cy="36500"/>
            </a:xfrm>
            <a:custGeom>
              <a:avLst/>
              <a:gdLst/>
              <a:ahLst/>
              <a:cxnLst/>
              <a:rect l="l" t="t" r="r" b="b"/>
              <a:pathLst>
                <a:path w="1946" h="1460" extrusionOk="0">
                  <a:moveTo>
                    <a:pt x="1945" y="0"/>
                  </a:moveTo>
                  <a:cubicBezTo>
                    <a:pt x="1581" y="91"/>
                    <a:pt x="1216" y="334"/>
                    <a:pt x="882" y="608"/>
                  </a:cubicBezTo>
                  <a:cubicBezTo>
                    <a:pt x="547" y="821"/>
                    <a:pt x="243" y="1125"/>
                    <a:pt x="0" y="1459"/>
                  </a:cubicBezTo>
                  <a:cubicBezTo>
                    <a:pt x="395" y="1277"/>
                    <a:pt x="699" y="1003"/>
                    <a:pt x="1034" y="790"/>
                  </a:cubicBezTo>
                  <a:cubicBezTo>
                    <a:pt x="1338" y="547"/>
                    <a:pt x="1641" y="304"/>
                    <a:pt x="19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61"/>
            <p:cNvSpPr/>
            <p:nvPr/>
          </p:nvSpPr>
          <p:spPr>
            <a:xfrm>
              <a:off x="5409175" y="2772375"/>
              <a:ext cx="75250" cy="29650"/>
            </a:xfrm>
            <a:custGeom>
              <a:avLst/>
              <a:gdLst/>
              <a:ahLst/>
              <a:cxnLst/>
              <a:rect l="l" t="t" r="r" b="b"/>
              <a:pathLst>
                <a:path w="3010" h="1186" extrusionOk="0">
                  <a:moveTo>
                    <a:pt x="3010" y="0"/>
                  </a:moveTo>
                  <a:lnTo>
                    <a:pt x="3010" y="0"/>
                  </a:lnTo>
                  <a:cubicBezTo>
                    <a:pt x="2463" y="183"/>
                    <a:pt x="2007" y="365"/>
                    <a:pt x="1490" y="608"/>
                  </a:cubicBezTo>
                  <a:cubicBezTo>
                    <a:pt x="973" y="790"/>
                    <a:pt x="487" y="942"/>
                    <a:pt x="1" y="1186"/>
                  </a:cubicBezTo>
                  <a:cubicBezTo>
                    <a:pt x="578" y="1186"/>
                    <a:pt x="1095" y="1034"/>
                    <a:pt x="1581" y="821"/>
                  </a:cubicBezTo>
                  <a:cubicBezTo>
                    <a:pt x="2098" y="608"/>
                    <a:pt x="2584" y="365"/>
                    <a:pt x="30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61"/>
            <p:cNvSpPr/>
            <p:nvPr/>
          </p:nvSpPr>
          <p:spPr>
            <a:xfrm>
              <a:off x="5388675" y="2795175"/>
              <a:ext cx="99550" cy="43325"/>
            </a:xfrm>
            <a:custGeom>
              <a:avLst/>
              <a:gdLst/>
              <a:ahLst/>
              <a:cxnLst/>
              <a:rect l="l" t="t" r="r" b="b"/>
              <a:pathLst>
                <a:path w="3982" h="1733" extrusionOk="0">
                  <a:moveTo>
                    <a:pt x="3982" y="0"/>
                  </a:moveTo>
                  <a:lnTo>
                    <a:pt x="3982" y="0"/>
                  </a:lnTo>
                  <a:cubicBezTo>
                    <a:pt x="3252" y="182"/>
                    <a:pt x="2614" y="456"/>
                    <a:pt x="1915" y="760"/>
                  </a:cubicBezTo>
                  <a:cubicBezTo>
                    <a:pt x="1277" y="1064"/>
                    <a:pt x="608" y="1368"/>
                    <a:pt x="0" y="1733"/>
                  </a:cubicBezTo>
                  <a:cubicBezTo>
                    <a:pt x="699" y="1550"/>
                    <a:pt x="1368" y="1277"/>
                    <a:pt x="2037" y="973"/>
                  </a:cubicBezTo>
                  <a:cubicBezTo>
                    <a:pt x="2675" y="669"/>
                    <a:pt x="3374" y="365"/>
                    <a:pt x="39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61"/>
            <p:cNvSpPr/>
            <p:nvPr/>
          </p:nvSpPr>
          <p:spPr>
            <a:xfrm>
              <a:off x="1856675" y="2843875"/>
              <a:ext cx="3863325" cy="890975"/>
            </a:xfrm>
            <a:custGeom>
              <a:avLst/>
              <a:gdLst/>
              <a:ahLst/>
              <a:cxnLst/>
              <a:rect l="l" t="t" r="r" b="b"/>
              <a:pathLst>
                <a:path w="154533" h="35639" extrusionOk="0">
                  <a:moveTo>
                    <a:pt x="99855" y="0"/>
                  </a:moveTo>
                  <a:cubicBezTo>
                    <a:pt x="89624" y="0"/>
                    <a:pt x="79491" y="2777"/>
                    <a:pt x="69181" y="2915"/>
                  </a:cubicBezTo>
                  <a:cubicBezTo>
                    <a:pt x="68929" y="2919"/>
                    <a:pt x="68678" y="2921"/>
                    <a:pt x="68427" y="2921"/>
                  </a:cubicBezTo>
                  <a:cubicBezTo>
                    <a:pt x="63627" y="2921"/>
                    <a:pt x="59182" y="2245"/>
                    <a:pt x="54983" y="2245"/>
                  </a:cubicBezTo>
                  <a:cubicBezTo>
                    <a:pt x="52516" y="2245"/>
                    <a:pt x="50133" y="2479"/>
                    <a:pt x="47813" y="3219"/>
                  </a:cubicBezTo>
                  <a:cubicBezTo>
                    <a:pt x="47357" y="3188"/>
                    <a:pt x="46897" y="3173"/>
                    <a:pt x="46432" y="3173"/>
                  </a:cubicBezTo>
                  <a:cubicBezTo>
                    <a:pt x="42440" y="3173"/>
                    <a:pt x="38178" y="4246"/>
                    <a:pt x="34257" y="4709"/>
                  </a:cubicBezTo>
                  <a:cubicBezTo>
                    <a:pt x="29637" y="5225"/>
                    <a:pt x="24834" y="6107"/>
                    <a:pt x="20336" y="7292"/>
                  </a:cubicBezTo>
                  <a:cubicBezTo>
                    <a:pt x="17083" y="8113"/>
                    <a:pt x="7478" y="10089"/>
                    <a:pt x="5320" y="13250"/>
                  </a:cubicBezTo>
                  <a:cubicBezTo>
                    <a:pt x="1" y="21092"/>
                    <a:pt x="32190" y="16654"/>
                    <a:pt x="21582" y="25621"/>
                  </a:cubicBezTo>
                  <a:cubicBezTo>
                    <a:pt x="19940" y="27049"/>
                    <a:pt x="12190" y="29511"/>
                    <a:pt x="13345" y="32521"/>
                  </a:cubicBezTo>
                  <a:cubicBezTo>
                    <a:pt x="14011" y="34297"/>
                    <a:pt x="16848" y="34816"/>
                    <a:pt x="20066" y="34816"/>
                  </a:cubicBezTo>
                  <a:cubicBezTo>
                    <a:pt x="24338" y="34816"/>
                    <a:pt x="29279" y="33901"/>
                    <a:pt x="30701" y="33797"/>
                  </a:cubicBezTo>
                  <a:cubicBezTo>
                    <a:pt x="35656" y="33379"/>
                    <a:pt x="40583" y="33229"/>
                    <a:pt x="45497" y="33229"/>
                  </a:cubicBezTo>
                  <a:cubicBezTo>
                    <a:pt x="57955" y="33229"/>
                    <a:pt x="70328" y="34193"/>
                    <a:pt x="82867" y="34193"/>
                  </a:cubicBezTo>
                  <a:cubicBezTo>
                    <a:pt x="83007" y="34193"/>
                    <a:pt x="83146" y="34193"/>
                    <a:pt x="83285" y="34192"/>
                  </a:cubicBezTo>
                  <a:cubicBezTo>
                    <a:pt x="83438" y="34192"/>
                    <a:pt x="83590" y="34192"/>
                    <a:pt x="83743" y="34192"/>
                  </a:cubicBezTo>
                  <a:cubicBezTo>
                    <a:pt x="94791" y="34192"/>
                    <a:pt x="105839" y="35639"/>
                    <a:pt x="116869" y="35639"/>
                  </a:cubicBezTo>
                  <a:cubicBezTo>
                    <a:pt x="122224" y="35639"/>
                    <a:pt x="127576" y="35298"/>
                    <a:pt x="132921" y="34284"/>
                  </a:cubicBezTo>
                  <a:cubicBezTo>
                    <a:pt x="138149" y="33311"/>
                    <a:pt x="149517" y="30545"/>
                    <a:pt x="152405" y="25256"/>
                  </a:cubicBezTo>
                  <a:cubicBezTo>
                    <a:pt x="154533" y="21365"/>
                    <a:pt x="151311" y="20302"/>
                    <a:pt x="147876" y="19481"/>
                  </a:cubicBezTo>
                  <a:cubicBezTo>
                    <a:pt x="143590" y="18417"/>
                    <a:pt x="139092" y="18022"/>
                    <a:pt x="135079" y="16198"/>
                  </a:cubicBezTo>
                  <a:cubicBezTo>
                    <a:pt x="131037" y="14344"/>
                    <a:pt x="131006" y="12794"/>
                    <a:pt x="129365" y="9359"/>
                  </a:cubicBezTo>
                  <a:cubicBezTo>
                    <a:pt x="125717" y="1852"/>
                    <a:pt x="110216" y="545"/>
                    <a:pt x="102921" y="89"/>
                  </a:cubicBezTo>
                  <a:cubicBezTo>
                    <a:pt x="101898" y="28"/>
                    <a:pt x="100876" y="0"/>
                    <a:pt x="99855" y="0"/>
                  </a:cubicBezTo>
                  <a:close/>
                </a:path>
              </a:pathLst>
            </a:custGeom>
            <a:solidFill>
              <a:srgbClr val="FFF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61"/>
            <p:cNvSpPr/>
            <p:nvPr/>
          </p:nvSpPr>
          <p:spPr>
            <a:xfrm>
              <a:off x="1943300" y="2395825"/>
              <a:ext cx="927875" cy="968850"/>
            </a:xfrm>
            <a:custGeom>
              <a:avLst/>
              <a:gdLst/>
              <a:ahLst/>
              <a:cxnLst/>
              <a:rect l="l" t="t" r="r" b="b"/>
              <a:pathLst>
                <a:path w="37115" h="38754" extrusionOk="0">
                  <a:moveTo>
                    <a:pt x="32459" y="0"/>
                  </a:moveTo>
                  <a:cubicBezTo>
                    <a:pt x="32302" y="0"/>
                    <a:pt x="32133" y="15"/>
                    <a:pt x="31947" y="47"/>
                  </a:cubicBezTo>
                  <a:cubicBezTo>
                    <a:pt x="31309" y="168"/>
                    <a:pt x="30731" y="290"/>
                    <a:pt x="30093" y="351"/>
                  </a:cubicBezTo>
                  <a:cubicBezTo>
                    <a:pt x="28786" y="533"/>
                    <a:pt x="27509" y="959"/>
                    <a:pt x="26324" y="1536"/>
                  </a:cubicBezTo>
                  <a:cubicBezTo>
                    <a:pt x="25473" y="1962"/>
                    <a:pt x="24530" y="2114"/>
                    <a:pt x="23710" y="2509"/>
                  </a:cubicBezTo>
                  <a:cubicBezTo>
                    <a:pt x="22859" y="2934"/>
                    <a:pt x="22099" y="3421"/>
                    <a:pt x="21339" y="3937"/>
                  </a:cubicBezTo>
                  <a:cubicBezTo>
                    <a:pt x="18117" y="6065"/>
                    <a:pt x="14469" y="7463"/>
                    <a:pt x="10852" y="8831"/>
                  </a:cubicBezTo>
                  <a:cubicBezTo>
                    <a:pt x="10275" y="9044"/>
                    <a:pt x="9758" y="9135"/>
                    <a:pt x="9150" y="9196"/>
                  </a:cubicBezTo>
                  <a:cubicBezTo>
                    <a:pt x="8086" y="9348"/>
                    <a:pt x="7144" y="10017"/>
                    <a:pt x="6232" y="10564"/>
                  </a:cubicBezTo>
                  <a:cubicBezTo>
                    <a:pt x="5655" y="10959"/>
                    <a:pt x="5351" y="11172"/>
                    <a:pt x="4803" y="11476"/>
                  </a:cubicBezTo>
                  <a:cubicBezTo>
                    <a:pt x="3983" y="11901"/>
                    <a:pt x="3496" y="11992"/>
                    <a:pt x="2919" y="12661"/>
                  </a:cubicBezTo>
                  <a:cubicBezTo>
                    <a:pt x="2159" y="13542"/>
                    <a:pt x="1642" y="14029"/>
                    <a:pt x="1521" y="15214"/>
                  </a:cubicBezTo>
                  <a:cubicBezTo>
                    <a:pt x="1247" y="17859"/>
                    <a:pt x="1" y="20412"/>
                    <a:pt x="153" y="23147"/>
                  </a:cubicBezTo>
                  <a:cubicBezTo>
                    <a:pt x="427" y="27950"/>
                    <a:pt x="2949" y="32357"/>
                    <a:pt x="5381" y="36339"/>
                  </a:cubicBezTo>
                  <a:cubicBezTo>
                    <a:pt x="6445" y="38132"/>
                    <a:pt x="10001" y="38467"/>
                    <a:pt x="12038" y="38740"/>
                  </a:cubicBezTo>
                  <a:cubicBezTo>
                    <a:pt x="12144" y="38749"/>
                    <a:pt x="12248" y="38753"/>
                    <a:pt x="12352" y="38753"/>
                  </a:cubicBezTo>
                  <a:cubicBezTo>
                    <a:pt x="14035" y="38753"/>
                    <a:pt x="15448" y="37645"/>
                    <a:pt x="17023" y="37129"/>
                  </a:cubicBezTo>
                  <a:cubicBezTo>
                    <a:pt x="18147" y="36765"/>
                    <a:pt x="19150" y="36005"/>
                    <a:pt x="20214" y="35427"/>
                  </a:cubicBezTo>
                  <a:cubicBezTo>
                    <a:pt x="21582" y="34698"/>
                    <a:pt x="22828" y="33634"/>
                    <a:pt x="24105" y="32844"/>
                  </a:cubicBezTo>
                  <a:cubicBezTo>
                    <a:pt x="26202" y="31506"/>
                    <a:pt x="28208" y="30260"/>
                    <a:pt x="30032" y="28619"/>
                  </a:cubicBezTo>
                  <a:cubicBezTo>
                    <a:pt x="30640" y="28102"/>
                    <a:pt x="32008" y="27129"/>
                    <a:pt x="32129" y="26157"/>
                  </a:cubicBezTo>
                  <a:cubicBezTo>
                    <a:pt x="32707" y="25974"/>
                    <a:pt x="32676" y="25366"/>
                    <a:pt x="32737" y="24850"/>
                  </a:cubicBezTo>
                  <a:cubicBezTo>
                    <a:pt x="32889" y="23938"/>
                    <a:pt x="33345" y="23056"/>
                    <a:pt x="33619" y="22175"/>
                  </a:cubicBezTo>
                  <a:cubicBezTo>
                    <a:pt x="34075" y="20564"/>
                    <a:pt x="34348" y="19014"/>
                    <a:pt x="34713" y="17403"/>
                  </a:cubicBezTo>
                  <a:cubicBezTo>
                    <a:pt x="35260" y="15336"/>
                    <a:pt x="35898" y="13542"/>
                    <a:pt x="36719" y="11536"/>
                  </a:cubicBezTo>
                  <a:cubicBezTo>
                    <a:pt x="37023" y="10776"/>
                    <a:pt x="37114" y="10320"/>
                    <a:pt x="36993" y="9561"/>
                  </a:cubicBezTo>
                  <a:cubicBezTo>
                    <a:pt x="36780" y="7980"/>
                    <a:pt x="36658" y="6521"/>
                    <a:pt x="36537" y="4940"/>
                  </a:cubicBezTo>
                  <a:cubicBezTo>
                    <a:pt x="36385" y="3178"/>
                    <a:pt x="36081" y="1080"/>
                    <a:pt x="34135" y="442"/>
                  </a:cubicBezTo>
                  <a:cubicBezTo>
                    <a:pt x="33488" y="202"/>
                    <a:pt x="33049" y="0"/>
                    <a:pt x="32459" y="0"/>
                  </a:cubicBezTo>
                  <a:close/>
                </a:path>
              </a:pathLst>
            </a:custGeom>
            <a:solidFill>
              <a:srgbClr val="FFD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61"/>
            <p:cNvSpPr/>
            <p:nvPr/>
          </p:nvSpPr>
          <p:spPr>
            <a:xfrm>
              <a:off x="1959275" y="2617800"/>
              <a:ext cx="895925" cy="745775"/>
            </a:xfrm>
            <a:custGeom>
              <a:avLst/>
              <a:gdLst/>
              <a:ahLst/>
              <a:cxnLst/>
              <a:rect l="l" t="t" r="r" b="b"/>
              <a:pathLst>
                <a:path w="35837" h="29831" extrusionOk="0">
                  <a:moveTo>
                    <a:pt x="31117" y="1"/>
                  </a:moveTo>
                  <a:cubicBezTo>
                    <a:pt x="30059" y="1"/>
                    <a:pt x="28991" y="161"/>
                    <a:pt x="27964" y="256"/>
                  </a:cubicBezTo>
                  <a:cubicBezTo>
                    <a:pt x="27448" y="286"/>
                    <a:pt x="26931" y="499"/>
                    <a:pt x="26536" y="864"/>
                  </a:cubicBezTo>
                  <a:cubicBezTo>
                    <a:pt x="25472" y="1837"/>
                    <a:pt x="26019" y="2961"/>
                    <a:pt x="26627" y="3812"/>
                  </a:cubicBezTo>
                  <a:cubicBezTo>
                    <a:pt x="27174" y="4572"/>
                    <a:pt x="27812" y="5393"/>
                    <a:pt x="27539" y="6396"/>
                  </a:cubicBezTo>
                  <a:cubicBezTo>
                    <a:pt x="27405" y="6909"/>
                    <a:pt x="27026" y="7226"/>
                    <a:pt x="26593" y="7226"/>
                  </a:cubicBezTo>
                  <a:cubicBezTo>
                    <a:pt x="26436" y="7226"/>
                    <a:pt x="26272" y="7184"/>
                    <a:pt x="26110" y="7095"/>
                  </a:cubicBezTo>
                  <a:cubicBezTo>
                    <a:pt x="25016" y="6487"/>
                    <a:pt x="26262" y="4268"/>
                    <a:pt x="25198" y="3569"/>
                  </a:cubicBezTo>
                  <a:cubicBezTo>
                    <a:pt x="25022" y="3447"/>
                    <a:pt x="24828" y="3392"/>
                    <a:pt x="24635" y="3392"/>
                  </a:cubicBezTo>
                  <a:cubicBezTo>
                    <a:pt x="24394" y="3392"/>
                    <a:pt x="24154" y="3478"/>
                    <a:pt x="23952" y="3630"/>
                  </a:cubicBezTo>
                  <a:cubicBezTo>
                    <a:pt x="23131" y="4177"/>
                    <a:pt x="22979" y="5150"/>
                    <a:pt x="22341" y="5788"/>
                  </a:cubicBezTo>
                  <a:cubicBezTo>
                    <a:pt x="22087" y="6076"/>
                    <a:pt x="21690" y="6242"/>
                    <a:pt x="21326" y="6242"/>
                  </a:cubicBezTo>
                  <a:cubicBezTo>
                    <a:pt x="21038" y="6242"/>
                    <a:pt x="20770" y="6138"/>
                    <a:pt x="20609" y="5910"/>
                  </a:cubicBezTo>
                  <a:cubicBezTo>
                    <a:pt x="20365" y="5575"/>
                    <a:pt x="20396" y="5089"/>
                    <a:pt x="19879" y="4967"/>
                  </a:cubicBezTo>
                  <a:cubicBezTo>
                    <a:pt x="19798" y="4942"/>
                    <a:pt x="19717" y="4930"/>
                    <a:pt x="19636" y="4930"/>
                  </a:cubicBezTo>
                  <a:cubicBezTo>
                    <a:pt x="19231" y="4930"/>
                    <a:pt x="18846" y="5230"/>
                    <a:pt x="18694" y="5636"/>
                  </a:cubicBezTo>
                  <a:cubicBezTo>
                    <a:pt x="18238" y="6913"/>
                    <a:pt x="19393" y="8037"/>
                    <a:pt x="18815" y="9344"/>
                  </a:cubicBezTo>
                  <a:cubicBezTo>
                    <a:pt x="18635" y="9706"/>
                    <a:pt x="18308" y="9934"/>
                    <a:pt x="17967" y="9934"/>
                  </a:cubicBezTo>
                  <a:cubicBezTo>
                    <a:pt x="17792" y="9934"/>
                    <a:pt x="17613" y="9874"/>
                    <a:pt x="17447" y="9739"/>
                  </a:cubicBezTo>
                  <a:cubicBezTo>
                    <a:pt x="16566" y="9101"/>
                    <a:pt x="17873" y="7551"/>
                    <a:pt x="16900" y="6761"/>
                  </a:cubicBezTo>
                  <a:cubicBezTo>
                    <a:pt x="16727" y="6601"/>
                    <a:pt x="16490" y="6529"/>
                    <a:pt x="16242" y="6529"/>
                  </a:cubicBezTo>
                  <a:cubicBezTo>
                    <a:pt x="15924" y="6529"/>
                    <a:pt x="15589" y="6647"/>
                    <a:pt x="15350" y="6852"/>
                  </a:cubicBezTo>
                  <a:cubicBezTo>
                    <a:pt x="14529" y="7703"/>
                    <a:pt x="14773" y="8888"/>
                    <a:pt x="15077" y="9891"/>
                  </a:cubicBezTo>
                  <a:cubicBezTo>
                    <a:pt x="15472" y="11077"/>
                    <a:pt x="15928" y="12262"/>
                    <a:pt x="16080" y="13478"/>
                  </a:cubicBezTo>
                  <a:cubicBezTo>
                    <a:pt x="16232" y="14694"/>
                    <a:pt x="16049" y="16031"/>
                    <a:pt x="15198" y="16974"/>
                  </a:cubicBezTo>
                  <a:cubicBezTo>
                    <a:pt x="14703" y="17556"/>
                    <a:pt x="13929" y="17887"/>
                    <a:pt x="13143" y="17887"/>
                  </a:cubicBezTo>
                  <a:cubicBezTo>
                    <a:pt x="13109" y="17887"/>
                    <a:pt x="13074" y="17887"/>
                    <a:pt x="13040" y="17885"/>
                  </a:cubicBezTo>
                  <a:cubicBezTo>
                    <a:pt x="11277" y="17794"/>
                    <a:pt x="11216" y="16123"/>
                    <a:pt x="10061" y="15484"/>
                  </a:cubicBezTo>
                  <a:cubicBezTo>
                    <a:pt x="9876" y="15373"/>
                    <a:pt x="9668" y="15307"/>
                    <a:pt x="9464" y="15307"/>
                  </a:cubicBezTo>
                  <a:cubicBezTo>
                    <a:pt x="9335" y="15307"/>
                    <a:pt x="9207" y="15334"/>
                    <a:pt x="9089" y="15393"/>
                  </a:cubicBezTo>
                  <a:cubicBezTo>
                    <a:pt x="8511" y="15636"/>
                    <a:pt x="8541" y="16092"/>
                    <a:pt x="8450" y="16457"/>
                  </a:cubicBezTo>
                  <a:cubicBezTo>
                    <a:pt x="8192" y="17389"/>
                    <a:pt x="7235" y="17856"/>
                    <a:pt x="6263" y="17856"/>
                  </a:cubicBezTo>
                  <a:cubicBezTo>
                    <a:pt x="5746" y="17856"/>
                    <a:pt x="5225" y="17724"/>
                    <a:pt x="4803" y="17460"/>
                  </a:cubicBezTo>
                  <a:cubicBezTo>
                    <a:pt x="4286" y="17156"/>
                    <a:pt x="3921" y="16730"/>
                    <a:pt x="3587" y="16275"/>
                  </a:cubicBezTo>
                  <a:cubicBezTo>
                    <a:pt x="3191" y="15742"/>
                    <a:pt x="2599" y="15486"/>
                    <a:pt x="2018" y="15486"/>
                  </a:cubicBezTo>
                  <a:cubicBezTo>
                    <a:pt x="1304" y="15486"/>
                    <a:pt x="606" y="15872"/>
                    <a:pt x="304" y="16609"/>
                  </a:cubicBezTo>
                  <a:cubicBezTo>
                    <a:pt x="152" y="16974"/>
                    <a:pt x="91" y="17308"/>
                    <a:pt x="0" y="17673"/>
                  </a:cubicBezTo>
                  <a:cubicBezTo>
                    <a:pt x="912" y="21168"/>
                    <a:pt x="2857" y="24481"/>
                    <a:pt x="4681" y="27521"/>
                  </a:cubicBezTo>
                  <a:cubicBezTo>
                    <a:pt x="5745" y="29284"/>
                    <a:pt x="9149" y="29649"/>
                    <a:pt x="11277" y="29831"/>
                  </a:cubicBezTo>
                  <a:cubicBezTo>
                    <a:pt x="12858" y="29284"/>
                    <a:pt x="14286" y="28463"/>
                    <a:pt x="15745" y="27642"/>
                  </a:cubicBezTo>
                  <a:cubicBezTo>
                    <a:pt x="17630" y="26548"/>
                    <a:pt x="19575" y="25393"/>
                    <a:pt x="21703" y="24816"/>
                  </a:cubicBezTo>
                  <a:cubicBezTo>
                    <a:pt x="21916" y="24755"/>
                    <a:pt x="22159" y="24725"/>
                    <a:pt x="22372" y="24694"/>
                  </a:cubicBezTo>
                  <a:lnTo>
                    <a:pt x="23405" y="23995"/>
                  </a:lnTo>
                  <a:cubicBezTo>
                    <a:pt x="25502" y="22718"/>
                    <a:pt x="27508" y="21411"/>
                    <a:pt x="29332" y="19770"/>
                  </a:cubicBezTo>
                  <a:cubicBezTo>
                    <a:pt x="29940" y="19253"/>
                    <a:pt x="31308" y="18311"/>
                    <a:pt x="31429" y="17308"/>
                  </a:cubicBezTo>
                  <a:cubicBezTo>
                    <a:pt x="31703" y="17217"/>
                    <a:pt x="31794" y="17034"/>
                    <a:pt x="31885" y="16822"/>
                  </a:cubicBezTo>
                  <a:cubicBezTo>
                    <a:pt x="31642" y="14329"/>
                    <a:pt x="30973" y="11715"/>
                    <a:pt x="32037" y="9557"/>
                  </a:cubicBezTo>
                  <a:cubicBezTo>
                    <a:pt x="32615" y="8402"/>
                    <a:pt x="33588" y="7551"/>
                    <a:pt x="34439" y="6548"/>
                  </a:cubicBezTo>
                  <a:cubicBezTo>
                    <a:pt x="34499" y="6487"/>
                    <a:pt x="34591" y="6366"/>
                    <a:pt x="34651" y="6244"/>
                  </a:cubicBezTo>
                  <a:cubicBezTo>
                    <a:pt x="34986" y="5211"/>
                    <a:pt x="35381" y="4207"/>
                    <a:pt x="35806" y="3174"/>
                  </a:cubicBezTo>
                  <a:cubicBezTo>
                    <a:pt x="35837" y="2688"/>
                    <a:pt x="35654" y="2201"/>
                    <a:pt x="35290" y="1685"/>
                  </a:cubicBezTo>
                  <a:cubicBezTo>
                    <a:pt x="34955" y="1229"/>
                    <a:pt x="34499" y="864"/>
                    <a:pt x="33983" y="590"/>
                  </a:cubicBezTo>
                  <a:cubicBezTo>
                    <a:pt x="33063" y="138"/>
                    <a:pt x="32094" y="1"/>
                    <a:pt x="31117" y="1"/>
                  </a:cubicBezTo>
                  <a:close/>
                </a:path>
              </a:pathLst>
            </a:custGeom>
            <a:solidFill>
              <a:srgbClr val="FFD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1"/>
            <p:cNvSpPr/>
            <p:nvPr/>
          </p:nvSpPr>
          <p:spPr>
            <a:xfrm>
              <a:off x="2123400" y="2476775"/>
              <a:ext cx="575275" cy="285750"/>
            </a:xfrm>
            <a:custGeom>
              <a:avLst/>
              <a:gdLst/>
              <a:ahLst/>
              <a:cxnLst/>
              <a:rect l="l" t="t" r="r" b="b"/>
              <a:pathLst>
                <a:path w="23011" h="11430" extrusionOk="0">
                  <a:moveTo>
                    <a:pt x="23010" y="0"/>
                  </a:moveTo>
                  <a:lnTo>
                    <a:pt x="23010" y="0"/>
                  </a:lnTo>
                  <a:cubicBezTo>
                    <a:pt x="22646" y="183"/>
                    <a:pt x="22311" y="426"/>
                    <a:pt x="21946" y="578"/>
                  </a:cubicBezTo>
                  <a:cubicBezTo>
                    <a:pt x="21521" y="730"/>
                    <a:pt x="21217" y="760"/>
                    <a:pt x="20822" y="943"/>
                  </a:cubicBezTo>
                  <a:cubicBezTo>
                    <a:pt x="20183" y="1277"/>
                    <a:pt x="19545" y="1550"/>
                    <a:pt x="18907" y="1854"/>
                  </a:cubicBezTo>
                  <a:cubicBezTo>
                    <a:pt x="17873" y="2402"/>
                    <a:pt x="16870" y="2949"/>
                    <a:pt x="15867" y="3526"/>
                  </a:cubicBezTo>
                  <a:cubicBezTo>
                    <a:pt x="15259" y="3861"/>
                    <a:pt x="14560" y="4073"/>
                    <a:pt x="13952" y="4408"/>
                  </a:cubicBezTo>
                  <a:cubicBezTo>
                    <a:pt x="13648" y="4560"/>
                    <a:pt x="13344" y="4803"/>
                    <a:pt x="13010" y="4955"/>
                  </a:cubicBezTo>
                  <a:cubicBezTo>
                    <a:pt x="12098" y="5350"/>
                    <a:pt x="11247" y="5867"/>
                    <a:pt x="10335" y="6262"/>
                  </a:cubicBezTo>
                  <a:cubicBezTo>
                    <a:pt x="9667" y="6566"/>
                    <a:pt x="8967" y="6961"/>
                    <a:pt x="8299" y="7265"/>
                  </a:cubicBezTo>
                  <a:cubicBezTo>
                    <a:pt x="7843" y="7447"/>
                    <a:pt x="7387" y="7478"/>
                    <a:pt x="6931" y="7630"/>
                  </a:cubicBezTo>
                  <a:cubicBezTo>
                    <a:pt x="6505" y="7751"/>
                    <a:pt x="6080" y="8025"/>
                    <a:pt x="5685" y="8177"/>
                  </a:cubicBezTo>
                  <a:cubicBezTo>
                    <a:pt x="4986" y="8389"/>
                    <a:pt x="4378" y="8693"/>
                    <a:pt x="3739" y="9058"/>
                  </a:cubicBezTo>
                  <a:cubicBezTo>
                    <a:pt x="3101" y="9393"/>
                    <a:pt x="2493" y="9666"/>
                    <a:pt x="1885" y="10122"/>
                  </a:cubicBezTo>
                  <a:cubicBezTo>
                    <a:pt x="1277" y="10578"/>
                    <a:pt x="700" y="11034"/>
                    <a:pt x="1" y="11429"/>
                  </a:cubicBezTo>
                  <a:cubicBezTo>
                    <a:pt x="761" y="11368"/>
                    <a:pt x="2432" y="10943"/>
                    <a:pt x="3223" y="10882"/>
                  </a:cubicBezTo>
                  <a:cubicBezTo>
                    <a:pt x="4074" y="10669"/>
                    <a:pt x="4864" y="10487"/>
                    <a:pt x="5654" y="10183"/>
                  </a:cubicBezTo>
                  <a:cubicBezTo>
                    <a:pt x="6627" y="9848"/>
                    <a:pt x="7539" y="9393"/>
                    <a:pt x="8481" y="9089"/>
                  </a:cubicBezTo>
                  <a:cubicBezTo>
                    <a:pt x="9393" y="8785"/>
                    <a:pt x="10274" y="8511"/>
                    <a:pt x="11126" y="8116"/>
                  </a:cubicBezTo>
                  <a:cubicBezTo>
                    <a:pt x="12129" y="7660"/>
                    <a:pt x="13010" y="7174"/>
                    <a:pt x="13922" y="6566"/>
                  </a:cubicBezTo>
                  <a:cubicBezTo>
                    <a:pt x="14439" y="6231"/>
                    <a:pt x="15016" y="5958"/>
                    <a:pt x="15594" y="5654"/>
                  </a:cubicBezTo>
                  <a:cubicBezTo>
                    <a:pt x="16050" y="5380"/>
                    <a:pt x="16414" y="5137"/>
                    <a:pt x="16870" y="4833"/>
                  </a:cubicBezTo>
                  <a:cubicBezTo>
                    <a:pt x="17387" y="4468"/>
                    <a:pt x="17904" y="4225"/>
                    <a:pt x="18390" y="3861"/>
                  </a:cubicBezTo>
                  <a:cubicBezTo>
                    <a:pt x="19241" y="3253"/>
                    <a:pt x="20214" y="2736"/>
                    <a:pt x="20974" y="2037"/>
                  </a:cubicBezTo>
                  <a:cubicBezTo>
                    <a:pt x="21460" y="1642"/>
                    <a:pt x="21946" y="1186"/>
                    <a:pt x="22372" y="760"/>
                  </a:cubicBezTo>
                  <a:cubicBezTo>
                    <a:pt x="22615" y="517"/>
                    <a:pt x="22889" y="304"/>
                    <a:pt x="230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61"/>
            <p:cNvSpPr/>
            <p:nvPr/>
          </p:nvSpPr>
          <p:spPr>
            <a:xfrm>
              <a:off x="2145450" y="2847600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13" y="0"/>
                    <a:pt x="0" y="213"/>
                    <a:pt x="0" y="517"/>
                  </a:cubicBezTo>
                  <a:cubicBezTo>
                    <a:pt x="0" y="821"/>
                    <a:pt x="213" y="1064"/>
                    <a:pt x="547" y="1064"/>
                  </a:cubicBezTo>
                  <a:cubicBezTo>
                    <a:pt x="851" y="1064"/>
                    <a:pt x="1064" y="821"/>
                    <a:pt x="1064" y="517"/>
                  </a:cubicBezTo>
                  <a:cubicBezTo>
                    <a:pt x="1064" y="244"/>
                    <a:pt x="851" y="31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61"/>
            <p:cNvSpPr/>
            <p:nvPr/>
          </p:nvSpPr>
          <p:spPr>
            <a:xfrm>
              <a:off x="2087700" y="2985900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790" y="0"/>
                  </a:moveTo>
                  <a:cubicBezTo>
                    <a:pt x="334" y="0"/>
                    <a:pt x="0" y="365"/>
                    <a:pt x="0" y="791"/>
                  </a:cubicBezTo>
                  <a:cubicBezTo>
                    <a:pt x="0" y="1247"/>
                    <a:pt x="365" y="1611"/>
                    <a:pt x="790" y="1611"/>
                  </a:cubicBezTo>
                  <a:cubicBezTo>
                    <a:pt x="1246" y="1611"/>
                    <a:pt x="1581" y="1216"/>
                    <a:pt x="1581" y="791"/>
                  </a:cubicBezTo>
                  <a:cubicBezTo>
                    <a:pt x="1581" y="335"/>
                    <a:pt x="1246" y="0"/>
                    <a:pt x="7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1"/>
            <p:cNvSpPr/>
            <p:nvPr/>
          </p:nvSpPr>
          <p:spPr>
            <a:xfrm>
              <a:off x="2327050" y="2750325"/>
              <a:ext cx="39550" cy="40300"/>
            </a:xfrm>
            <a:custGeom>
              <a:avLst/>
              <a:gdLst/>
              <a:ahLst/>
              <a:cxnLst/>
              <a:rect l="l" t="t" r="r" b="b"/>
              <a:pathLst>
                <a:path w="1582" h="1612" extrusionOk="0">
                  <a:moveTo>
                    <a:pt x="791" y="1"/>
                  </a:moveTo>
                  <a:cubicBezTo>
                    <a:pt x="335" y="1"/>
                    <a:pt x="1" y="335"/>
                    <a:pt x="1" y="79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581" y="1217"/>
                    <a:pt x="1581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1"/>
            <p:cNvSpPr/>
            <p:nvPr/>
          </p:nvSpPr>
          <p:spPr>
            <a:xfrm>
              <a:off x="2273875" y="2894700"/>
              <a:ext cx="28125" cy="28900"/>
            </a:xfrm>
            <a:custGeom>
              <a:avLst/>
              <a:gdLst/>
              <a:ahLst/>
              <a:cxnLst/>
              <a:rect l="l" t="t" r="r" b="b"/>
              <a:pathLst>
                <a:path w="1125" h="1156" extrusionOk="0">
                  <a:moveTo>
                    <a:pt x="578" y="1"/>
                  </a:moveTo>
                  <a:cubicBezTo>
                    <a:pt x="274" y="1"/>
                    <a:pt x="0" y="274"/>
                    <a:pt x="0" y="578"/>
                  </a:cubicBezTo>
                  <a:cubicBezTo>
                    <a:pt x="0" y="882"/>
                    <a:pt x="274" y="1156"/>
                    <a:pt x="578" y="1156"/>
                  </a:cubicBezTo>
                  <a:cubicBezTo>
                    <a:pt x="882" y="1156"/>
                    <a:pt x="1125" y="882"/>
                    <a:pt x="1125" y="578"/>
                  </a:cubicBezTo>
                  <a:cubicBezTo>
                    <a:pt x="1125" y="274"/>
                    <a:pt x="882" y="1"/>
                    <a:pt x="5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1"/>
            <p:cNvSpPr/>
            <p:nvPr/>
          </p:nvSpPr>
          <p:spPr>
            <a:xfrm>
              <a:off x="2472200" y="2726025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8" y="0"/>
                  </a:moveTo>
                  <a:cubicBezTo>
                    <a:pt x="274" y="0"/>
                    <a:pt x="0" y="243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304"/>
                    <a:pt x="943" y="0"/>
                    <a:pt x="6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61"/>
            <p:cNvSpPr/>
            <p:nvPr/>
          </p:nvSpPr>
          <p:spPr>
            <a:xfrm>
              <a:off x="2784525" y="2498050"/>
              <a:ext cx="22800" cy="22825"/>
            </a:xfrm>
            <a:custGeom>
              <a:avLst/>
              <a:gdLst/>
              <a:ahLst/>
              <a:cxnLst/>
              <a:rect l="l" t="t" r="r" b="b"/>
              <a:pathLst>
                <a:path w="912" h="913" extrusionOk="0">
                  <a:moveTo>
                    <a:pt x="456" y="0"/>
                  </a:moveTo>
                  <a:cubicBezTo>
                    <a:pt x="213" y="0"/>
                    <a:pt x="0" y="183"/>
                    <a:pt x="0" y="456"/>
                  </a:cubicBezTo>
                  <a:cubicBezTo>
                    <a:pt x="0" y="699"/>
                    <a:pt x="213" y="912"/>
                    <a:pt x="456" y="912"/>
                  </a:cubicBezTo>
                  <a:cubicBezTo>
                    <a:pt x="730" y="912"/>
                    <a:pt x="912" y="699"/>
                    <a:pt x="912" y="456"/>
                  </a:cubicBezTo>
                  <a:cubicBezTo>
                    <a:pt x="912" y="213"/>
                    <a:pt x="730" y="0"/>
                    <a:pt x="4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61"/>
            <p:cNvSpPr/>
            <p:nvPr/>
          </p:nvSpPr>
          <p:spPr>
            <a:xfrm>
              <a:off x="2464600" y="28529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2" y="0"/>
                  </a:moveTo>
                  <a:cubicBezTo>
                    <a:pt x="31" y="0"/>
                    <a:pt x="0" y="31"/>
                    <a:pt x="0" y="91"/>
                  </a:cubicBezTo>
                  <a:cubicBezTo>
                    <a:pt x="0" y="122"/>
                    <a:pt x="31" y="152"/>
                    <a:pt x="92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1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61"/>
            <p:cNvSpPr/>
            <p:nvPr/>
          </p:nvSpPr>
          <p:spPr>
            <a:xfrm>
              <a:off x="2262475" y="30163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0"/>
                  </a:moveTo>
                  <a:cubicBezTo>
                    <a:pt x="122" y="0"/>
                    <a:pt x="0" y="122"/>
                    <a:pt x="0" y="243"/>
                  </a:cubicBezTo>
                  <a:cubicBezTo>
                    <a:pt x="0" y="335"/>
                    <a:pt x="122" y="456"/>
                    <a:pt x="213" y="456"/>
                  </a:cubicBezTo>
                  <a:cubicBezTo>
                    <a:pt x="335" y="456"/>
                    <a:pt x="456" y="335"/>
                    <a:pt x="456" y="243"/>
                  </a:cubicBezTo>
                  <a:cubicBezTo>
                    <a:pt x="456" y="122"/>
                    <a:pt x="335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61"/>
            <p:cNvSpPr/>
            <p:nvPr/>
          </p:nvSpPr>
          <p:spPr>
            <a:xfrm>
              <a:off x="2738925" y="2207175"/>
              <a:ext cx="769025" cy="801150"/>
            </a:xfrm>
            <a:custGeom>
              <a:avLst/>
              <a:gdLst/>
              <a:ahLst/>
              <a:cxnLst/>
              <a:rect l="l" t="t" r="r" b="b"/>
              <a:pathLst>
                <a:path w="30761" h="32046" extrusionOk="0">
                  <a:moveTo>
                    <a:pt x="26862" y="0"/>
                  </a:moveTo>
                  <a:cubicBezTo>
                    <a:pt x="26750" y="0"/>
                    <a:pt x="26632" y="8"/>
                    <a:pt x="26505" y="24"/>
                  </a:cubicBezTo>
                  <a:cubicBezTo>
                    <a:pt x="25958" y="146"/>
                    <a:pt x="25472" y="237"/>
                    <a:pt x="24925" y="298"/>
                  </a:cubicBezTo>
                  <a:cubicBezTo>
                    <a:pt x="23861" y="419"/>
                    <a:pt x="22767" y="784"/>
                    <a:pt x="21824" y="1240"/>
                  </a:cubicBezTo>
                  <a:cubicBezTo>
                    <a:pt x="21125" y="1605"/>
                    <a:pt x="20365" y="1757"/>
                    <a:pt x="19666" y="2091"/>
                  </a:cubicBezTo>
                  <a:cubicBezTo>
                    <a:pt x="18967" y="2426"/>
                    <a:pt x="18359" y="2851"/>
                    <a:pt x="17721" y="3277"/>
                  </a:cubicBezTo>
                  <a:cubicBezTo>
                    <a:pt x="15016" y="5040"/>
                    <a:pt x="11976" y="6195"/>
                    <a:pt x="9028" y="7319"/>
                  </a:cubicBezTo>
                  <a:cubicBezTo>
                    <a:pt x="8511" y="7471"/>
                    <a:pt x="8116" y="7562"/>
                    <a:pt x="7599" y="7623"/>
                  </a:cubicBezTo>
                  <a:cubicBezTo>
                    <a:pt x="6748" y="7775"/>
                    <a:pt x="5927" y="8322"/>
                    <a:pt x="5168" y="8778"/>
                  </a:cubicBezTo>
                  <a:cubicBezTo>
                    <a:pt x="4681" y="9082"/>
                    <a:pt x="4468" y="9295"/>
                    <a:pt x="4012" y="9538"/>
                  </a:cubicBezTo>
                  <a:cubicBezTo>
                    <a:pt x="3344" y="9872"/>
                    <a:pt x="2949" y="9964"/>
                    <a:pt x="2432" y="10511"/>
                  </a:cubicBezTo>
                  <a:cubicBezTo>
                    <a:pt x="1794" y="11271"/>
                    <a:pt x="1368" y="11666"/>
                    <a:pt x="1277" y="12638"/>
                  </a:cubicBezTo>
                  <a:cubicBezTo>
                    <a:pt x="1034" y="14857"/>
                    <a:pt x="0" y="16955"/>
                    <a:pt x="122" y="19234"/>
                  </a:cubicBezTo>
                  <a:cubicBezTo>
                    <a:pt x="304" y="23186"/>
                    <a:pt x="2432" y="26833"/>
                    <a:pt x="4468" y="30116"/>
                  </a:cubicBezTo>
                  <a:cubicBezTo>
                    <a:pt x="5350" y="31605"/>
                    <a:pt x="8298" y="31879"/>
                    <a:pt x="10000" y="32031"/>
                  </a:cubicBezTo>
                  <a:cubicBezTo>
                    <a:pt x="10101" y="32041"/>
                    <a:pt x="10201" y="32046"/>
                    <a:pt x="10299" y="32046"/>
                  </a:cubicBezTo>
                  <a:cubicBezTo>
                    <a:pt x="11659" y="32046"/>
                    <a:pt x="12828" y="31121"/>
                    <a:pt x="14104" y="30724"/>
                  </a:cubicBezTo>
                  <a:cubicBezTo>
                    <a:pt x="15046" y="30420"/>
                    <a:pt x="15867" y="29782"/>
                    <a:pt x="16779" y="29326"/>
                  </a:cubicBezTo>
                  <a:cubicBezTo>
                    <a:pt x="17903" y="28718"/>
                    <a:pt x="18937" y="27897"/>
                    <a:pt x="20001" y="27198"/>
                  </a:cubicBezTo>
                  <a:cubicBezTo>
                    <a:pt x="21703" y="26104"/>
                    <a:pt x="23375" y="25040"/>
                    <a:pt x="24894" y="23702"/>
                  </a:cubicBezTo>
                  <a:cubicBezTo>
                    <a:pt x="25441" y="23247"/>
                    <a:pt x="26566" y="22456"/>
                    <a:pt x="26657" y="21666"/>
                  </a:cubicBezTo>
                  <a:cubicBezTo>
                    <a:pt x="27144" y="21514"/>
                    <a:pt x="27052" y="20997"/>
                    <a:pt x="27144" y="20602"/>
                  </a:cubicBezTo>
                  <a:cubicBezTo>
                    <a:pt x="27265" y="19842"/>
                    <a:pt x="27630" y="19082"/>
                    <a:pt x="27873" y="18353"/>
                  </a:cubicBezTo>
                  <a:cubicBezTo>
                    <a:pt x="28238" y="17015"/>
                    <a:pt x="28481" y="15769"/>
                    <a:pt x="28785" y="14432"/>
                  </a:cubicBezTo>
                  <a:cubicBezTo>
                    <a:pt x="29180" y="12699"/>
                    <a:pt x="29758" y="11210"/>
                    <a:pt x="30457" y="9538"/>
                  </a:cubicBezTo>
                  <a:cubicBezTo>
                    <a:pt x="30700" y="8900"/>
                    <a:pt x="30761" y="8535"/>
                    <a:pt x="30670" y="7897"/>
                  </a:cubicBezTo>
                  <a:cubicBezTo>
                    <a:pt x="30487" y="6651"/>
                    <a:pt x="30396" y="5404"/>
                    <a:pt x="30305" y="4097"/>
                  </a:cubicBezTo>
                  <a:cubicBezTo>
                    <a:pt x="30183" y="2608"/>
                    <a:pt x="29940" y="875"/>
                    <a:pt x="28329" y="328"/>
                  </a:cubicBezTo>
                  <a:cubicBezTo>
                    <a:pt x="27757" y="154"/>
                    <a:pt x="27368" y="0"/>
                    <a:pt x="26862" y="0"/>
                  </a:cubicBezTo>
                  <a:close/>
                </a:path>
              </a:pathLst>
            </a:custGeom>
            <a:solidFill>
              <a:srgbClr val="E8C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61"/>
            <p:cNvSpPr/>
            <p:nvPr/>
          </p:nvSpPr>
          <p:spPr>
            <a:xfrm>
              <a:off x="2950925" y="2389525"/>
              <a:ext cx="481800" cy="337875"/>
            </a:xfrm>
            <a:custGeom>
              <a:avLst/>
              <a:gdLst/>
              <a:ahLst/>
              <a:cxnLst/>
              <a:rect l="l" t="t" r="r" b="b"/>
              <a:pathLst>
                <a:path w="19272" h="13515" extrusionOk="0">
                  <a:moveTo>
                    <a:pt x="4166" y="0"/>
                  </a:moveTo>
                  <a:cubicBezTo>
                    <a:pt x="4013" y="0"/>
                    <a:pt x="3850" y="36"/>
                    <a:pt x="3679" y="116"/>
                  </a:cubicBezTo>
                  <a:cubicBezTo>
                    <a:pt x="3344" y="299"/>
                    <a:pt x="3131" y="603"/>
                    <a:pt x="2979" y="937"/>
                  </a:cubicBezTo>
                  <a:lnTo>
                    <a:pt x="578" y="6955"/>
                  </a:lnTo>
                  <a:cubicBezTo>
                    <a:pt x="1" y="8354"/>
                    <a:pt x="578" y="10117"/>
                    <a:pt x="1824" y="10937"/>
                  </a:cubicBezTo>
                  <a:cubicBezTo>
                    <a:pt x="2888" y="11636"/>
                    <a:pt x="3587" y="11728"/>
                    <a:pt x="4682" y="12305"/>
                  </a:cubicBezTo>
                  <a:cubicBezTo>
                    <a:pt x="6257" y="13081"/>
                    <a:pt x="8021" y="13515"/>
                    <a:pt x="9781" y="13515"/>
                  </a:cubicBezTo>
                  <a:cubicBezTo>
                    <a:pt x="10364" y="13515"/>
                    <a:pt x="10946" y="13467"/>
                    <a:pt x="11521" y="13369"/>
                  </a:cubicBezTo>
                  <a:cubicBezTo>
                    <a:pt x="13861" y="13004"/>
                    <a:pt x="16718" y="12275"/>
                    <a:pt x="17873" y="10208"/>
                  </a:cubicBezTo>
                  <a:cubicBezTo>
                    <a:pt x="18542" y="8992"/>
                    <a:pt x="19272" y="7746"/>
                    <a:pt x="19241" y="6348"/>
                  </a:cubicBezTo>
                  <a:cubicBezTo>
                    <a:pt x="19241" y="5496"/>
                    <a:pt x="18846" y="4706"/>
                    <a:pt x="18238" y="4129"/>
                  </a:cubicBezTo>
                  <a:cubicBezTo>
                    <a:pt x="17772" y="3727"/>
                    <a:pt x="17322" y="3601"/>
                    <a:pt x="16881" y="3601"/>
                  </a:cubicBezTo>
                  <a:cubicBezTo>
                    <a:pt x="16289" y="3601"/>
                    <a:pt x="15713" y="3829"/>
                    <a:pt x="15138" y="3916"/>
                  </a:cubicBezTo>
                  <a:cubicBezTo>
                    <a:pt x="14986" y="3944"/>
                    <a:pt x="14829" y="3959"/>
                    <a:pt x="14674" y="3959"/>
                  </a:cubicBezTo>
                  <a:cubicBezTo>
                    <a:pt x="14145" y="3959"/>
                    <a:pt x="13633" y="3785"/>
                    <a:pt x="13375" y="3338"/>
                  </a:cubicBezTo>
                  <a:cubicBezTo>
                    <a:pt x="12919" y="2548"/>
                    <a:pt x="13557" y="1180"/>
                    <a:pt x="12767" y="724"/>
                  </a:cubicBezTo>
                  <a:cubicBezTo>
                    <a:pt x="12627" y="644"/>
                    <a:pt x="12481" y="607"/>
                    <a:pt x="12338" y="607"/>
                  </a:cubicBezTo>
                  <a:cubicBezTo>
                    <a:pt x="12045" y="607"/>
                    <a:pt x="11765" y="763"/>
                    <a:pt x="11581" y="1028"/>
                  </a:cubicBezTo>
                  <a:cubicBezTo>
                    <a:pt x="10913" y="1971"/>
                    <a:pt x="11460" y="3126"/>
                    <a:pt x="10943" y="4068"/>
                  </a:cubicBezTo>
                  <a:cubicBezTo>
                    <a:pt x="10735" y="4380"/>
                    <a:pt x="10415" y="4604"/>
                    <a:pt x="10059" y="4604"/>
                  </a:cubicBezTo>
                  <a:cubicBezTo>
                    <a:pt x="10000" y="4604"/>
                    <a:pt x="9940" y="4598"/>
                    <a:pt x="9879" y="4585"/>
                  </a:cubicBezTo>
                  <a:cubicBezTo>
                    <a:pt x="9758" y="4554"/>
                    <a:pt x="9697" y="4524"/>
                    <a:pt x="9606" y="4493"/>
                  </a:cubicBezTo>
                  <a:cubicBezTo>
                    <a:pt x="9247" y="4240"/>
                    <a:pt x="8831" y="4119"/>
                    <a:pt x="8406" y="4119"/>
                  </a:cubicBezTo>
                  <a:cubicBezTo>
                    <a:pt x="8218" y="4119"/>
                    <a:pt x="8029" y="4143"/>
                    <a:pt x="7843" y="4189"/>
                  </a:cubicBezTo>
                  <a:cubicBezTo>
                    <a:pt x="7718" y="4210"/>
                    <a:pt x="7590" y="4222"/>
                    <a:pt x="7462" y="4222"/>
                  </a:cubicBezTo>
                  <a:cubicBezTo>
                    <a:pt x="7031" y="4222"/>
                    <a:pt x="6604" y="4092"/>
                    <a:pt x="6323" y="3764"/>
                  </a:cubicBezTo>
                  <a:cubicBezTo>
                    <a:pt x="5776" y="3156"/>
                    <a:pt x="5776" y="2274"/>
                    <a:pt x="5593" y="1515"/>
                  </a:cubicBezTo>
                  <a:cubicBezTo>
                    <a:pt x="5393" y="788"/>
                    <a:pt x="4883" y="0"/>
                    <a:pt x="4166" y="0"/>
                  </a:cubicBezTo>
                  <a:close/>
                </a:path>
              </a:pathLst>
            </a:custGeom>
            <a:solidFill>
              <a:srgbClr val="FFD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61"/>
            <p:cNvSpPr/>
            <p:nvPr/>
          </p:nvSpPr>
          <p:spPr>
            <a:xfrm>
              <a:off x="2889375" y="2275400"/>
              <a:ext cx="476475" cy="235600"/>
            </a:xfrm>
            <a:custGeom>
              <a:avLst/>
              <a:gdLst/>
              <a:ahLst/>
              <a:cxnLst/>
              <a:rect l="l" t="t" r="r" b="b"/>
              <a:pathLst>
                <a:path w="19059" h="9424" extrusionOk="0">
                  <a:moveTo>
                    <a:pt x="19059" y="0"/>
                  </a:moveTo>
                  <a:cubicBezTo>
                    <a:pt x="18755" y="152"/>
                    <a:pt x="18512" y="335"/>
                    <a:pt x="18208" y="456"/>
                  </a:cubicBezTo>
                  <a:cubicBezTo>
                    <a:pt x="17843" y="578"/>
                    <a:pt x="17600" y="608"/>
                    <a:pt x="17296" y="760"/>
                  </a:cubicBezTo>
                  <a:cubicBezTo>
                    <a:pt x="16749" y="1034"/>
                    <a:pt x="16232" y="1247"/>
                    <a:pt x="15685" y="1520"/>
                  </a:cubicBezTo>
                  <a:cubicBezTo>
                    <a:pt x="14803" y="1946"/>
                    <a:pt x="13983" y="2432"/>
                    <a:pt x="13132" y="2888"/>
                  </a:cubicBezTo>
                  <a:cubicBezTo>
                    <a:pt x="12645" y="3162"/>
                    <a:pt x="12068" y="3344"/>
                    <a:pt x="11581" y="3618"/>
                  </a:cubicBezTo>
                  <a:cubicBezTo>
                    <a:pt x="11308" y="3770"/>
                    <a:pt x="11065" y="3952"/>
                    <a:pt x="10791" y="4074"/>
                  </a:cubicBezTo>
                  <a:cubicBezTo>
                    <a:pt x="10031" y="4408"/>
                    <a:pt x="9302" y="4833"/>
                    <a:pt x="8572" y="5168"/>
                  </a:cubicBezTo>
                  <a:cubicBezTo>
                    <a:pt x="8025" y="5411"/>
                    <a:pt x="7448" y="5745"/>
                    <a:pt x="6870" y="5958"/>
                  </a:cubicBezTo>
                  <a:cubicBezTo>
                    <a:pt x="6505" y="6110"/>
                    <a:pt x="6110" y="6171"/>
                    <a:pt x="5745" y="6262"/>
                  </a:cubicBezTo>
                  <a:cubicBezTo>
                    <a:pt x="5381" y="6384"/>
                    <a:pt x="5046" y="6596"/>
                    <a:pt x="4712" y="6718"/>
                  </a:cubicBezTo>
                  <a:cubicBezTo>
                    <a:pt x="4134" y="6931"/>
                    <a:pt x="3648" y="7143"/>
                    <a:pt x="3101" y="7447"/>
                  </a:cubicBezTo>
                  <a:cubicBezTo>
                    <a:pt x="2584" y="7721"/>
                    <a:pt x="2037" y="7934"/>
                    <a:pt x="1551" y="8329"/>
                  </a:cubicBezTo>
                  <a:cubicBezTo>
                    <a:pt x="1034" y="8694"/>
                    <a:pt x="578" y="9089"/>
                    <a:pt x="1" y="9423"/>
                  </a:cubicBezTo>
                  <a:cubicBezTo>
                    <a:pt x="609" y="9393"/>
                    <a:pt x="2007" y="9058"/>
                    <a:pt x="2706" y="9058"/>
                  </a:cubicBezTo>
                  <a:cubicBezTo>
                    <a:pt x="3375" y="8846"/>
                    <a:pt x="4013" y="8754"/>
                    <a:pt x="4712" y="8481"/>
                  </a:cubicBezTo>
                  <a:cubicBezTo>
                    <a:pt x="5472" y="8177"/>
                    <a:pt x="6232" y="7843"/>
                    <a:pt x="7022" y="7569"/>
                  </a:cubicBezTo>
                  <a:cubicBezTo>
                    <a:pt x="7782" y="7295"/>
                    <a:pt x="8511" y="7113"/>
                    <a:pt x="9241" y="6779"/>
                  </a:cubicBezTo>
                  <a:cubicBezTo>
                    <a:pt x="10062" y="6384"/>
                    <a:pt x="10791" y="5958"/>
                    <a:pt x="11551" y="5472"/>
                  </a:cubicBezTo>
                  <a:cubicBezTo>
                    <a:pt x="12007" y="5168"/>
                    <a:pt x="12493" y="4985"/>
                    <a:pt x="12949" y="4712"/>
                  </a:cubicBezTo>
                  <a:cubicBezTo>
                    <a:pt x="13344" y="4499"/>
                    <a:pt x="13648" y="4225"/>
                    <a:pt x="14013" y="3982"/>
                  </a:cubicBezTo>
                  <a:lnTo>
                    <a:pt x="15259" y="3192"/>
                  </a:lnTo>
                  <a:cubicBezTo>
                    <a:pt x="15989" y="2706"/>
                    <a:pt x="16779" y="2250"/>
                    <a:pt x="17448" y="1672"/>
                  </a:cubicBezTo>
                  <a:cubicBezTo>
                    <a:pt x="17812" y="1338"/>
                    <a:pt x="18208" y="1004"/>
                    <a:pt x="18572" y="608"/>
                  </a:cubicBezTo>
                  <a:cubicBezTo>
                    <a:pt x="18724" y="456"/>
                    <a:pt x="18998" y="274"/>
                    <a:pt x="19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61"/>
            <p:cNvSpPr/>
            <p:nvPr/>
          </p:nvSpPr>
          <p:spPr>
            <a:xfrm>
              <a:off x="2908375" y="258240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426" y="0"/>
                  </a:moveTo>
                  <a:cubicBezTo>
                    <a:pt x="183" y="0"/>
                    <a:pt x="1" y="183"/>
                    <a:pt x="1" y="426"/>
                  </a:cubicBezTo>
                  <a:cubicBezTo>
                    <a:pt x="1" y="639"/>
                    <a:pt x="183" y="821"/>
                    <a:pt x="42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61"/>
            <p:cNvSpPr/>
            <p:nvPr/>
          </p:nvSpPr>
          <p:spPr>
            <a:xfrm>
              <a:off x="2859750" y="2696375"/>
              <a:ext cx="31925" cy="31950"/>
            </a:xfrm>
            <a:custGeom>
              <a:avLst/>
              <a:gdLst/>
              <a:ahLst/>
              <a:cxnLst/>
              <a:rect l="l" t="t" r="r" b="b"/>
              <a:pathLst>
                <a:path w="1277" h="1278" extrusionOk="0">
                  <a:moveTo>
                    <a:pt x="638" y="1"/>
                  </a:moveTo>
                  <a:cubicBezTo>
                    <a:pt x="304" y="1"/>
                    <a:pt x="0" y="305"/>
                    <a:pt x="0" y="639"/>
                  </a:cubicBezTo>
                  <a:cubicBezTo>
                    <a:pt x="0" y="973"/>
                    <a:pt x="304" y="1277"/>
                    <a:pt x="638" y="1277"/>
                  </a:cubicBezTo>
                  <a:cubicBezTo>
                    <a:pt x="973" y="1277"/>
                    <a:pt x="1277" y="973"/>
                    <a:pt x="1277" y="639"/>
                  </a:cubicBezTo>
                  <a:cubicBezTo>
                    <a:pt x="1277" y="305"/>
                    <a:pt x="1003" y="1"/>
                    <a:pt x="6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61"/>
            <p:cNvSpPr/>
            <p:nvPr/>
          </p:nvSpPr>
          <p:spPr>
            <a:xfrm>
              <a:off x="3057325" y="2501075"/>
              <a:ext cx="32700" cy="32700"/>
            </a:xfrm>
            <a:custGeom>
              <a:avLst/>
              <a:gdLst/>
              <a:ahLst/>
              <a:cxnLst/>
              <a:rect l="l" t="t" r="r" b="b"/>
              <a:pathLst>
                <a:path w="1308" h="1308" extrusionOk="0">
                  <a:moveTo>
                    <a:pt x="638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04"/>
                    <a:pt x="304" y="1308"/>
                    <a:pt x="638" y="1308"/>
                  </a:cubicBezTo>
                  <a:cubicBezTo>
                    <a:pt x="1003" y="1308"/>
                    <a:pt x="1307" y="1004"/>
                    <a:pt x="1307" y="670"/>
                  </a:cubicBezTo>
                  <a:cubicBezTo>
                    <a:pt x="1307" y="305"/>
                    <a:pt x="1003" y="1"/>
                    <a:pt x="6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61"/>
            <p:cNvSpPr/>
            <p:nvPr/>
          </p:nvSpPr>
          <p:spPr>
            <a:xfrm>
              <a:off x="3014000" y="2621150"/>
              <a:ext cx="22825" cy="22825"/>
            </a:xfrm>
            <a:custGeom>
              <a:avLst/>
              <a:gdLst/>
              <a:ahLst/>
              <a:cxnLst/>
              <a:rect l="l" t="t" r="r" b="b"/>
              <a:pathLst>
                <a:path w="913" h="913" extrusionOk="0">
                  <a:moveTo>
                    <a:pt x="456" y="0"/>
                  </a:moveTo>
                  <a:cubicBezTo>
                    <a:pt x="213" y="0"/>
                    <a:pt x="1" y="183"/>
                    <a:pt x="1" y="456"/>
                  </a:cubicBezTo>
                  <a:cubicBezTo>
                    <a:pt x="1" y="700"/>
                    <a:pt x="183" y="912"/>
                    <a:pt x="456" y="912"/>
                  </a:cubicBezTo>
                  <a:cubicBezTo>
                    <a:pt x="669" y="912"/>
                    <a:pt x="912" y="730"/>
                    <a:pt x="912" y="456"/>
                  </a:cubicBezTo>
                  <a:cubicBezTo>
                    <a:pt x="912" y="244"/>
                    <a:pt x="700" y="0"/>
                    <a:pt x="4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61"/>
            <p:cNvSpPr/>
            <p:nvPr/>
          </p:nvSpPr>
          <p:spPr>
            <a:xfrm>
              <a:off x="3178125" y="248132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1"/>
                  </a:moveTo>
                  <a:cubicBezTo>
                    <a:pt x="214" y="1"/>
                    <a:pt x="1" y="244"/>
                    <a:pt x="1" y="51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517"/>
                  </a:cubicBezTo>
                  <a:cubicBezTo>
                    <a:pt x="974" y="213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61"/>
            <p:cNvSpPr/>
            <p:nvPr/>
          </p:nvSpPr>
          <p:spPr>
            <a:xfrm>
              <a:off x="3436500" y="22928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2" y="1"/>
                    <a:pt x="1" y="183"/>
                    <a:pt x="1" y="365"/>
                  </a:cubicBezTo>
                  <a:cubicBezTo>
                    <a:pt x="1" y="609"/>
                    <a:pt x="183" y="760"/>
                    <a:pt x="365" y="760"/>
                  </a:cubicBezTo>
                  <a:cubicBezTo>
                    <a:pt x="608" y="760"/>
                    <a:pt x="760" y="548"/>
                    <a:pt x="760" y="365"/>
                  </a:cubicBezTo>
                  <a:cubicBezTo>
                    <a:pt x="760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61"/>
            <p:cNvSpPr/>
            <p:nvPr/>
          </p:nvSpPr>
          <p:spPr>
            <a:xfrm>
              <a:off x="3170550" y="2586200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61" y="0"/>
                  </a:moveTo>
                  <a:cubicBezTo>
                    <a:pt x="30" y="0"/>
                    <a:pt x="0" y="31"/>
                    <a:pt x="0" y="61"/>
                  </a:cubicBezTo>
                  <a:cubicBezTo>
                    <a:pt x="0" y="122"/>
                    <a:pt x="30" y="152"/>
                    <a:pt x="6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61"/>
            <p:cNvSpPr/>
            <p:nvPr/>
          </p:nvSpPr>
          <p:spPr>
            <a:xfrm>
              <a:off x="3003350" y="2722225"/>
              <a:ext cx="9150" cy="9125"/>
            </a:xfrm>
            <a:custGeom>
              <a:avLst/>
              <a:gdLst/>
              <a:ahLst/>
              <a:cxnLst/>
              <a:rect l="l" t="t" r="r" b="b"/>
              <a:pathLst>
                <a:path w="366" h="365" extrusionOk="0">
                  <a:moveTo>
                    <a:pt x="183" y="0"/>
                  </a:moveTo>
                  <a:cubicBezTo>
                    <a:pt x="62" y="0"/>
                    <a:pt x="1" y="61"/>
                    <a:pt x="1" y="182"/>
                  </a:cubicBezTo>
                  <a:cubicBezTo>
                    <a:pt x="1" y="304"/>
                    <a:pt x="62" y="365"/>
                    <a:pt x="183" y="365"/>
                  </a:cubicBezTo>
                  <a:cubicBezTo>
                    <a:pt x="305" y="365"/>
                    <a:pt x="366" y="304"/>
                    <a:pt x="366" y="182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61"/>
            <p:cNvSpPr/>
            <p:nvPr/>
          </p:nvSpPr>
          <p:spPr>
            <a:xfrm>
              <a:off x="2552750" y="2428150"/>
              <a:ext cx="474200" cy="434675"/>
            </a:xfrm>
            <a:custGeom>
              <a:avLst/>
              <a:gdLst/>
              <a:ahLst/>
              <a:cxnLst/>
              <a:rect l="l" t="t" r="r" b="b"/>
              <a:pathLst>
                <a:path w="18968" h="17387" extrusionOk="0">
                  <a:moveTo>
                    <a:pt x="5198" y="0"/>
                  </a:moveTo>
                  <a:cubicBezTo>
                    <a:pt x="5289" y="395"/>
                    <a:pt x="5137" y="1155"/>
                    <a:pt x="5259" y="1489"/>
                  </a:cubicBezTo>
                  <a:cubicBezTo>
                    <a:pt x="4681" y="1185"/>
                    <a:pt x="4073" y="851"/>
                    <a:pt x="3496" y="547"/>
                  </a:cubicBezTo>
                  <a:lnTo>
                    <a:pt x="3496" y="547"/>
                  </a:lnTo>
                  <a:cubicBezTo>
                    <a:pt x="3769" y="1033"/>
                    <a:pt x="4104" y="1672"/>
                    <a:pt x="4195" y="2097"/>
                  </a:cubicBezTo>
                  <a:cubicBezTo>
                    <a:pt x="2858" y="1945"/>
                    <a:pt x="1155" y="1641"/>
                    <a:pt x="0" y="912"/>
                  </a:cubicBezTo>
                  <a:lnTo>
                    <a:pt x="0" y="912"/>
                  </a:lnTo>
                  <a:cubicBezTo>
                    <a:pt x="699" y="1459"/>
                    <a:pt x="1915" y="2644"/>
                    <a:pt x="2250" y="3556"/>
                  </a:cubicBezTo>
                  <a:cubicBezTo>
                    <a:pt x="1915" y="3344"/>
                    <a:pt x="1490" y="3313"/>
                    <a:pt x="1216" y="3192"/>
                  </a:cubicBezTo>
                  <a:lnTo>
                    <a:pt x="1216" y="3192"/>
                  </a:lnTo>
                  <a:cubicBezTo>
                    <a:pt x="1520" y="3891"/>
                    <a:pt x="2280" y="4499"/>
                    <a:pt x="2797" y="5137"/>
                  </a:cubicBezTo>
                  <a:cubicBezTo>
                    <a:pt x="2554" y="5076"/>
                    <a:pt x="2067" y="5076"/>
                    <a:pt x="1915" y="5015"/>
                  </a:cubicBezTo>
                  <a:lnTo>
                    <a:pt x="1915" y="5015"/>
                  </a:lnTo>
                  <a:cubicBezTo>
                    <a:pt x="2554" y="6201"/>
                    <a:pt x="3921" y="6930"/>
                    <a:pt x="4468" y="8176"/>
                  </a:cubicBezTo>
                  <a:cubicBezTo>
                    <a:pt x="4361" y="8141"/>
                    <a:pt x="4243" y="8129"/>
                    <a:pt x="4123" y="8129"/>
                  </a:cubicBezTo>
                  <a:cubicBezTo>
                    <a:pt x="3874" y="8129"/>
                    <a:pt x="3617" y="8181"/>
                    <a:pt x="3427" y="8181"/>
                  </a:cubicBezTo>
                  <a:cubicBezTo>
                    <a:pt x="3397" y="8181"/>
                    <a:pt x="3370" y="8179"/>
                    <a:pt x="3344" y="8176"/>
                  </a:cubicBezTo>
                  <a:lnTo>
                    <a:pt x="3344" y="8176"/>
                  </a:lnTo>
                  <a:cubicBezTo>
                    <a:pt x="3557" y="9544"/>
                    <a:pt x="5897" y="10456"/>
                    <a:pt x="6900" y="11368"/>
                  </a:cubicBezTo>
                  <a:cubicBezTo>
                    <a:pt x="6842" y="11362"/>
                    <a:pt x="6782" y="11359"/>
                    <a:pt x="6720" y="11359"/>
                  </a:cubicBezTo>
                  <a:cubicBezTo>
                    <a:pt x="6552" y="11359"/>
                    <a:pt x="6377" y="11377"/>
                    <a:pt x="6229" y="11377"/>
                  </a:cubicBezTo>
                  <a:cubicBezTo>
                    <a:pt x="6175" y="11377"/>
                    <a:pt x="6124" y="11374"/>
                    <a:pt x="6079" y="11368"/>
                  </a:cubicBezTo>
                  <a:lnTo>
                    <a:pt x="6079" y="11368"/>
                  </a:lnTo>
                  <a:cubicBezTo>
                    <a:pt x="6931" y="12097"/>
                    <a:pt x="7842" y="12736"/>
                    <a:pt x="8785" y="13222"/>
                  </a:cubicBezTo>
                  <a:cubicBezTo>
                    <a:pt x="8207" y="13921"/>
                    <a:pt x="7234" y="14195"/>
                    <a:pt x="6444" y="14559"/>
                  </a:cubicBezTo>
                  <a:cubicBezTo>
                    <a:pt x="7083" y="14985"/>
                    <a:pt x="7903" y="15167"/>
                    <a:pt x="8663" y="15350"/>
                  </a:cubicBezTo>
                  <a:cubicBezTo>
                    <a:pt x="7903" y="15745"/>
                    <a:pt x="6961" y="15866"/>
                    <a:pt x="6140" y="16170"/>
                  </a:cubicBezTo>
                  <a:cubicBezTo>
                    <a:pt x="7204" y="17022"/>
                    <a:pt x="8602" y="16505"/>
                    <a:pt x="9788" y="16839"/>
                  </a:cubicBezTo>
                  <a:cubicBezTo>
                    <a:pt x="9484" y="16930"/>
                    <a:pt x="9119" y="16991"/>
                    <a:pt x="8815" y="17082"/>
                  </a:cubicBezTo>
                  <a:cubicBezTo>
                    <a:pt x="11024" y="17173"/>
                    <a:pt x="13203" y="17294"/>
                    <a:pt x="15442" y="17295"/>
                  </a:cubicBezTo>
                  <a:lnTo>
                    <a:pt x="15442" y="17295"/>
                  </a:lnTo>
                  <a:cubicBezTo>
                    <a:pt x="16706" y="17008"/>
                    <a:pt x="17805" y="16103"/>
                    <a:pt x="18967" y="15471"/>
                  </a:cubicBezTo>
                  <a:cubicBezTo>
                    <a:pt x="18937" y="12979"/>
                    <a:pt x="18025" y="4833"/>
                    <a:pt x="15806" y="3344"/>
                  </a:cubicBezTo>
                  <a:lnTo>
                    <a:pt x="15806" y="3344"/>
                  </a:lnTo>
                  <a:cubicBezTo>
                    <a:pt x="15441" y="3921"/>
                    <a:pt x="15684" y="4681"/>
                    <a:pt x="15897" y="5319"/>
                  </a:cubicBezTo>
                  <a:cubicBezTo>
                    <a:pt x="15289" y="4620"/>
                    <a:pt x="14773" y="3708"/>
                    <a:pt x="14074" y="3131"/>
                  </a:cubicBezTo>
                  <a:lnTo>
                    <a:pt x="14074" y="3131"/>
                  </a:lnTo>
                  <a:cubicBezTo>
                    <a:pt x="14134" y="3799"/>
                    <a:pt x="14226" y="4529"/>
                    <a:pt x="14104" y="5228"/>
                  </a:cubicBezTo>
                  <a:cubicBezTo>
                    <a:pt x="13526" y="4407"/>
                    <a:pt x="12918" y="3647"/>
                    <a:pt x="12037" y="3283"/>
                  </a:cubicBezTo>
                  <a:lnTo>
                    <a:pt x="12037" y="3283"/>
                  </a:lnTo>
                  <a:cubicBezTo>
                    <a:pt x="12371" y="4043"/>
                    <a:pt x="12736" y="4772"/>
                    <a:pt x="13070" y="5471"/>
                  </a:cubicBezTo>
                  <a:cubicBezTo>
                    <a:pt x="12098" y="4711"/>
                    <a:pt x="11399" y="3708"/>
                    <a:pt x="10274" y="3313"/>
                  </a:cubicBezTo>
                  <a:lnTo>
                    <a:pt x="10274" y="3313"/>
                  </a:lnTo>
                  <a:cubicBezTo>
                    <a:pt x="10396" y="3556"/>
                    <a:pt x="10456" y="3799"/>
                    <a:pt x="10578" y="4043"/>
                  </a:cubicBezTo>
                  <a:cubicBezTo>
                    <a:pt x="9575" y="2796"/>
                    <a:pt x="8055" y="1611"/>
                    <a:pt x="6718" y="760"/>
                  </a:cubicBezTo>
                  <a:lnTo>
                    <a:pt x="6718" y="760"/>
                  </a:lnTo>
                  <a:cubicBezTo>
                    <a:pt x="6809" y="1033"/>
                    <a:pt x="6779" y="1307"/>
                    <a:pt x="6809" y="1520"/>
                  </a:cubicBezTo>
                  <a:cubicBezTo>
                    <a:pt x="6201" y="1003"/>
                    <a:pt x="5867" y="365"/>
                    <a:pt x="5198" y="0"/>
                  </a:cubicBezTo>
                  <a:close/>
                  <a:moveTo>
                    <a:pt x="15442" y="17295"/>
                  </a:moveTo>
                  <a:lnTo>
                    <a:pt x="15442" y="17295"/>
                  </a:lnTo>
                  <a:cubicBezTo>
                    <a:pt x="15431" y="17298"/>
                    <a:pt x="15420" y="17300"/>
                    <a:pt x="15409" y="17302"/>
                  </a:cubicBezTo>
                  <a:lnTo>
                    <a:pt x="15409" y="17302"/>
                  </a:lnTo>
                  <a:cubicBezTo>
                    <a:pt x="15430" y="17300"/>
                    <a:pt x="15451" y="17297"/>
                    <a:pt x="15472" y="17295"/>
                  </a:cubicBezTo>
                  <a:cubicBezTo>
                    <a:pt x="15462" y="17295"/>
                    <a:pt x="15452" y="17295"/>
                    <a:pt x="15442" y="17295"/>
                  </a:cubicBezTo>
                  <a:close/>
                  <a:moveTo>
                    <a:pt x="15409" y="17302"/>
                  </a:moveTo>
                  <a:cubicBezTo>
                    <a:pt x="15153" y="17334"/>
                    <a:pt x="14876" y="17386"/>
                    <a:pt x="14651" y="17386"/>
                  </a:cubicBezTo>
                  <a:cubicBezTo>
                    <a:pt x="14911" y="17386"/>
                    <a:pt x="15163" y="17356"/>
                    <a:pt x="15409" y="17302"/>
                  </a:cubicBezTo>
                  <a:close/>
                </a:path>
              </a:pathLst>
            </a:custGeom>
            <a:solidFill>
              <a:srgbClr val="89A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61"/>
            <p:cNvSpPr/>
            <p:nvPr/>
          </p:nvSpPr>
          <p:spPr>
            <a:xfrm>
              <a:off x="2634825" y="2506400"/>
              <a:ext cx="479500" cy="372375"/>
            </a:xfrm>
            <a:custGeom>
              <a:avLst/>
              <a:gdLst/>
              <a:ahLst/>
              <a:cxnLst/>
              <a:rect l="l" t="t" r="r" b="b"/>
              <a:pathLst>
                <a:path w="19180" h="14895" extrusionOk="0">
                  <a:moveTo>
                    <a:pt x="3496" y="1"/>
                  </a:moveTo>
                  <a:cubicBezTo>
                    <a:pt x="3708" y="882"/>
                    <a:pt x="4043" y="1673"/>
                    <a:pt x="4468" y="2463"/>
                  </a:cubicBezTo>
                  <a:cubicBezTo>
                    <a:pt x="4651" y="2858"/>
                    <a:pt x="4894" y="3223"/>
                    <a:pt x="5167" y="3557"/>
                  </a:cubicBezTo>
                  <a:cubicBezTo>
                    <a:pt x="5076" y="3527"/>
                    <a:pt x="5046" y="3496"/>
                    <a:pt x="4955" y="3466"/>
                  </a:cubicBezTo>
                  <a:cubicBezTo>
                    <a:pt x="3222" y="2432"/>
                    <a:pt x="1429" y="1521"/>
                    <a:pt x="0" y="31"/>
                  </a:cubicBezTo>
                  <a:lnTo>
                    <a:pt x="0" y="31"/>
                  </a:lnTo>
                  <a:cubicBezTo>
                    <a:pt x="608" y="882"/>
                    <a:pt x="1368" y="1551"/>
                    <a:pt x="2158" y="2189"/>
                  </a:cubicBezTo>
                  <a:cubicBezTo>
                    <a:pt x="2948" y="2797"/>
                    <a:pt x="3830" y="3375"/>
                    <a:pt x="4681" y="3952"/>
                  </a:cubicBezTo>
                  <a:cubicBezTo>
                    <a:pt x="5471" y="4469"/>
                    <a:pt x="6231" y="4986"/>
                    <a:pt x="6991" y="5502"/>
                  </a:cubicBezTo>
                  <a:cubicBezTo>
                    <a:pt x="6809" y="5442"/>
                    <a:pt x="6596" y="5350"/>
                    <a:pt x="6383" y="5290"/>
                  </a:cubicBezTo>
                  <a:cubicBezTo>
                    <a:pt x="5836" y="5077"/>
                    <a:pt x="5319" y="4925"/>
                    <a:pt x="4772" y="4834"/>
                  </a:cubicBezTo>
                  <a:lnTo>
                    <a:pt x="3192" y="4439"/>
                  </a:lnTo>
                  <a:cubicBezTo>
                    <a:pt x="2918" y="4378"/>
                    <a:pt x="2644" y="4317"/>
                    <a:pt x="2401" y="4256"/>
                  </a:cubicBezTo>
                  <a:cubicBezTo>
                    <a:pt x="2280" y="4226"/>
                    <a:pt x="2128" y="4165"/>
                    <a:pt x="2006" y="4135"/>
                  </a:cubicBezTo>
                  <a:cubicBezTo>
                    <a:pt x="1885" y="4104"/>
                    <a:pt x="1733" y="4013"/>
                    <a:pt x="1702" y="3922"/>
                  </a:cubicBezTo>
                  <a:lnTo>
                    <a:pt x="1702" y="3922"/>
                  </a:lnTo>
                  <a:cubicBezTo>
                    <a:pt x="1733" y="4074"/>
                    <a:pt x="1854" y="4135"/>
                    <a:pt x="1976" y="4226"/>
                  </a:cubicBezTo>
                  <a:cubicBezTo>
                    <a:pt x="2097" y="4287"/>
                    <a:pt x="2189" y="4378"/>
                    <a:pt x="2341" y="4408"/>
                  </a:cubicBezTo>
                  <a:cubicBezTo>
                    <a:pt x="2614" y="4530"/>
                    <a:pt x="2888" y="4621"/>
                    <a:pt x="3161" y="4712"/>
                  </a:cubicBezTo>
                  <a:cubicBezTo>
                    <a:pt x="3678" y="4894"/>
                    <a:pt x="4225" y="5016"/>
                    <a:pt x="4742" y="5168"/>
                  </a:cubicBezTo>
                  <a:cubicBezTo>
                    <a:pt x="5289" y="5290"/>
                    <a:pt x="5806" y="5381"/>
                    <a:pt x="6353" y="5533"/>
                  </a:cubicBezTo>
                  <a:cubicBezTo>
                    <a:pt x="6718" y="5654"/>
                    <a:pt x="7052" y="5746"/>
                    <a:pt x="7447" y="5837"/>
                  </a:cubicBezTo>
                  <a:cubicBezTo>
                    <a:pt x="8116" y="6414"/>
                    <a:pt x="8815" y="7022"/>
                    <a:pt x="9453" y="7630"/>
                  </a:cubicBezTo>
                  <a:lnTo>
                    <a:pt x="9484" y="7660"/>
                  </a:lnTo>
                  <a:lnTo>
                    <a:pt x="9484" y="7660"/>
                  </a:lnTo>
                  <a:lnTo>
                    <a:pt x="8815" y="7326"/>
                  </a:lnTo>
                  <a:cubicBezTo>
                    <a:pt x="8359" y="7113"/>
                    <a:pt x="7903" y="6961"/>
                    <a:pt x="7447" y="6749"/>
                  </a:cubicBezTo>
                  <a:lnTo>
                    <a:pt x="6748" y="6536"/>
                  </a:lnTo>
                  <a:cubicBezTo>
                    <a:pt x="6535" y="6445"/>
                    <a:pt x="6292" y="6384"/>
                    <a:pt x="6049" y="6353"/>
                  </a:cubicBezTo>
                  <a:cubicBezTo>
                    <a:pt x="5532" y="6232"/>
                    <a:pt x="5076" y="6110"/>
                    <a:pt x="4590" y="6080"/>
                  </a:cubicBezTo>
                  <a:lnTo>
                    <a:pt x="4590" y="6080"/>
                  </a:lnTo>
                  <a:cubicBezTo>
                    <a:pt x="5046" y="6262"/>
                    <a:pt x="5502" y="6445"/>
                    <a:pt x="5958" y="6597"/>
                  </a:cubicBezTo>
                  <a:cubicBezTo>
                    <a:pt x="6414" y="6749"/>
                    <a:pt x="6869" y="6961"/>
                    <a:pt x="7325" y="7113"/>
                  </a:cubicBezTo>
                  <a:lnTo>
                    <a:pt x="8693" y="7600"/>
                  </a:lnTo>
                  <a:cubicBezTo>
                    <a:pt x="9028" y="7721"/>
                    <a:pt x="9392" y="7812"/>
                    <a:pt x="9757" y="7934"/>
                  </a:cubicBezTo>
                  <a:lnTo>
                    <a:pt x="11702" y="9758"/>
                  </a:lnTo>
                  <a:cubicBezTo>
                    <a:pt x="11763" y="9849"/>
                    <a:pt x="11854" y="9879"/>
                    <a:pt x="11885" y="9940"/>
                  </a:cubicBezTo>
                  <a:lnTo>
                    <a:pt x="11672" y="9849"/>
                  </a:lnTo>
                  <a:cubicBezTo>
                    <a:pt x="11368" y="9697"/>
                    <a:pt x="11064" y="9545"/>
                    <a:pt x="10760" y="9423"/>
                  </a:cubicBezTo>
                  <a:cubicBezTo>
                    <a:pt x="10152" y="9150"/>
                    <a:pt x="9484" y="8876"/>
                    <a:pt x="8876" y="8694"/>
                  </a:cubicBezTo>
                  <a:cubicBezTo>
                    <a:pt x="7599" y="8268"/>
                    <a:pt x="6353" y="7964"/>
                    <a:pt x="5015" y="7660"/>
                  </a:cubicBezTo>
                  <a:lnTo>
                    <a:pt x="5015" y="7660"/>
                  </a:lnTo>
                  <a:cubicBezTo>
                    <a:pt x="6231" y="8238"/>
                    <a:pt x="7508" y="8633"/>
                    <a:pt x="8784" y="9028"/>
                  </a:cubicBezTo>
                  <a:cubicBezTo>
                    <a:pt x="9423" y="9241"/>
                    <a:pt x="10031" y="9454"/>
                    <a:pt x="10639" y="9697"/>
                  </a:cubicBezTo>
                  <a:lnTo>
                    <a:pt x="11581" y="10031"/>
                  </a:lnTo>
                  <a:cubicBezTo>
                    <a:pt x="11733" y="10062"/>
                    <a:pt x="11885" y="10153"/>
                    <a:pt x="12037" y="10183"/>
                  </a:cubicBezTo>
                  <a:cubicBezTo>
                    <a:pt x="12067" y="10183"/>
                    <a:pt x="12128" y="10214"/>
                    <a:pt x="12158" y="10214"/>
                  </a:cubicBezTo>
                  <a:cubicBezTo>
                    <a:pt x="12766" y="10761"/>
                    <a:pt x="13435" y="11247"/>
                    <a:pt x="14104" y="11673"/>
                  </a:cubicBezTo>
                  <a:cubicBezTo>
                    <a:pt x="14286" y="11764"/>
                    <a:pt x="14468" y="11916"/>
                    <a:pt x="14712" y="12037"/>
                  </a:cubicBezTo>
                  <a:cubicBezTo>
                    <a:pt x="14256" y="11916"/>
                    <a:pt x="13800" y="11825"/>
                    <a:pt x="13374" y="11703"/>
                  </a:cubicBezTo>
                  <a:cubicBezTo>
                    <a:pt x="12736" y="11460"/>
                    <a:pt x="12067" y="11308"/>
                    <a:pt x="11429" y="11156"/>
                  </a:cubicBezTo>
                  <a:cubicBezTo>
                    <a:pt x="10152" y="10852"/>
                    <a:pt x="8845" y="10609"/>
                    <a:pt x="7599" y="10153"/>
                  </a:cubicBezTo>
                  <a:lnTo>
                    <a:pt x="7599" y="10153"/>
                  </a:lnTo>
                  <a:cubicBezTo>
                    <a:pt x="8724" y="10822"/>
                    <a:pt x="10061" y="11217"/>
                    <a:pt x="11368" y="11521"/>
                  </a:cubicBezTo>
                  <a:lnTo>
                    <a:pt x="13283" y="11977"/>
                  </a:lnTo>
                  <a:cubicBezTo>
                    <a:pt x="13860" y="12129"/>
                    <a:pt x="14408" y="12159"/>
                    <a:pt x="14955" y="12189"/>
                  </a:cubicBezTo>
                  <a:cubicBezTo>
                    <a:pt x="15107" y="12281"/>
                    <a:pt x="15259" y="12372"/>
                    <a:pt x="15380" y="12463"/>
                  </a:cubicBezTo>
                  <a:cubicBezTo>
                    <a:pt x="15836" y="12736"/>
                    <a:pt x="16292" y="12949"/>
                    <a:pt x="16718" y="13192"/>
                  </a:cubicBezTo>
                  <a:cubicBezTo>
                    <a:pt x="17599" y="13679"/>
                    <a:pt x="18511" y="14135"/>
                    <a:pt x="19180" y="14895"/>
                  </a:cubicBezTo>
                  <a:cubicBezTo>
                    <a:pt x="18906" y="14469"/>
                    <a:pt x="18541" y="14104"/>
                    <a:pt x="18116" y="13800"/>
                  </a:cubicBezTo>
                  <a:cubicBezTo>
                    <a:pt x="17751" y="13496"/>
                    <a:pt x="17295" y="13192"/>
                    <a:pt x="16870" y="12888"/>
                  </a:cubicBezTo>
                  <a:cubicBezTo>
                    <a:pt x="16444" y="12615"/>
                    <a:pt x="15988" y="12341"/>
                    <a:pt x="15623" y="12037"/>
                  </a:cubicBezTo>
                  <a:cubicBezTo>
                    <a:pt x="15319" y="11855"/>
                    <a:pt x="15016" y="11612"/>
                    <a:pt x="14742" y="11399"/>
                  </a:cubicBezTo>
                  <a:lnTo>
                    <a:pt x="14620" y="10822"/>
                  </a:lnTo>
                  <a:cubicBezTo>
                    <a:pt x="14560" y="10487"/>
                    <a:pt x="14468" y="10092"/>
                    <a:pt x="14347" y="9758"/>
                  </a:cubicBezTo>
                  <a:cubicBezTo>
                    <a:pt x="14164" y="9028"/>
                    <a:pt x="13952" y="8329"/>
                    <a:pt x="13526" y="7660"/>
                  </a:cubicBezTo>
                  <a:lnTo>
                    <a:pt x="13526" y="7660"/>
                  </a:lnTo>
                  <a:cubicBezTo>
                    <a:pt x="13678" y="8390"/>
                    <a:pt x="13830" y="9119"/>
                    <a:pt x="14012" y="9849"/>
                  </a:cubicBezTo>
                  <a:cubicBezTo>
                    <a:pt x="14134" y="10183"/>
                    <a:pt x="14195" y="10548"/>
                    <a:pt x="14347" y="10913"/>
                  </a:cubicBezTo>
                  <a:cubicBezTo>
                    <a:pt x="14408" y="11004"/>
                    <a:pt x="14438" y="11095"/>
                    <a:pt x="14468" y="11217"/>
                  </a:cubicBezTo>
                  <a:cubicBezTo>
                    <a:pt x="14438" y="11217"/>
                    <a:pt x="14438" y="11156"/>
                    <a:pt x="14408" y="11156"/>
                  </a:cubicBezTo>
                  <a:cubicBezTo>
                    <a:pt x="13952" y="10822"/>
                    <a:pt x="13496" y="10487"/>
                    <a:pt x="13070" y="10092"/>
                  </a:cubicBezTo>
                  <a:cubicBezTo>
                    <a:pt x="12797" y="9180"/>
                    <a:pt x="12645" y="8238"/>
                    <a:pt x="12371" y="7296"/>
                  </a:cubicBezTo>
                  <a:cubicBezTo>
                    <a:pt x="12219" y="6749"/>
                    <a:pt x="12067" y="6232"/>
                    <a:pt x="11854" y="5746"/>
                  </a:cubicBezTo>
                  <a:cubicBezTo>
                    <a:pt x="11611" y="5229"/>
                    <a:pt x="11368" y="4742"/>
                    <a:pt x="10973" y="4317"/>
                  </a:cubicBezTo>
                  <a:lnTo>
                    <a:pt x="10973" y="4317"/>
                  </a:lnTo>
                  <a:cubicBezTo>
                    <a:pt x="11398" y="5350"/>
                    <a:pt x="11702" y="6384"/>
                    <a:pt x="11976" y="7448"/>
                  </a:cubicBezTo>
                  <a:cubicBezTo>
                    <a:pt x="12189" y="8268"/>
                    <a:pt x="12371" y="9119"/>
                    <a:pt x="12736" y="9910"/>
                  </a:cubicBezTo>
                  <a:cubicBezTo>
                    <a:pt x="12067" y="9332"/>
                    <a:pt x="11459" y="8785"/>
                    <a:pt x="10851" y="8177"/>
                  </a:cubicBezTo>
                  <a:cubicBezTo>
                    <a:pt x="10639" y="7265"/>
                    <a:pt x="10243" y="6414"/>
                    <a:pt x="9848" y="5624"/>
                  </a:cubicBezTo>
                  <a:cubicBezTo>
                    <a:pt x="9392" y="4773"/>
                    <a:pt x="8936" y="4013"/>
                    <a:pt x="8389" y="3223"/>
                  </a:cubicBezTo>
                  <a:lnTo>
                    <a:pt x="8389" y="3223"/>
                  </a:lnTo>
                  <a:cubicBezTo>
                    <a:pt x="8663" y="4135"/>
                    <a:pt x="9088" y="4986"/>
                    <a:pt x="9484" y="5776"/>
                  </a:cubicBezTo>
                  <a:cubicBezTo>
                    <a:pt x="9909" y="6566"/>
                    <a:pt x="10365" y="7326"/>
                    <a:pt x="10821" y="8116"/>
                  </a:cubicBezTo>
                  <a:cubicBezTo>
                    <a:pt x="10487" y="7782"/>
                    <a:pt x="10152" y="7478"/>
                    <a:pt x="9787" y="7144"/>
                  </a:cubicBezTo>
                  <a:cubicBezTo>
                    <a:pt x="9301" y="6688"/>
                    <a:pt x="8784" y="6201"/>
                    <a:pt x="8268" y="5776"/>
                  </a:cubicBezTo>
                  <a:cubicBezTo>
                    <a:pt x="8176" y="5502"/>
                    <a:pt x="8025" y="5290"/>
                    <a:pt x="7903" y="5046"/>
                  </a:cubicBezTo>
                  <a:lnTo>
                    <a:pt x="7204" y="3922"/>
                  </a:lnTo>
                  <a:cubicBezTo>
                    <a:pt x="6991" y="3527"/>
                    <a:pt x="6748" y="3162"/>
                    <a:pt x="6505" y="2767"/>
                  </a:cubicBezTo>
                  <a:cubicBezTo>
                    <a:pt x="6231" y="2402"/>
                    <a:pt x="5927" y="2037"/>
                    <a:pt x="5593" y="1794"/>
                  </a:cubicBezTo>
                  <a:lnTo>
                    <a:pt x="5593" y="1794"/>
                  </a:lnTo>
                  <a:lnTo>
                    <a:pt x="6262" y="2919"/>
                  </a:lnTo>
                  <a:cubicBezTo>
                    <a:pt x="6505" y="3314"/>
                    <a:pt x="6687" y="3709"/>
                    <a:pt x="6900" y="4104"/>
                  </a:cubicBezTo>
                  <a:cubicBezTo>
                    <a:pt x="7143" y="4469"/>
                    <a:pt x="7417" y="4864"/>
                    <a:pt x="7660" y="5198"/>
                  </a:cubicBezTo>
                  <a:lnTo>
                    <a:pt x="7812" y="5381"/>
                  </a:lnTo>
                  <a:cubicBezTo>
                    <a:pt x="7721" y="5320"/>
                    <a:pt x="7599" y="5229"/>
                    <a:pt x="7508" y="5138"/>
                  </a:cubicBezTo>
                  <a:cubicBezTo>
                    <a:pt x="6900" y="4682"/>
                    <a:pt x="6262" y="4287"/>
                    <a:pt x="5623" y="3922"/>
                  </a:cubicBezTo>
                  <a:cubicBezTo>
                    <a:pt x="5532" y="3770"/>
                    <a:pt x="5471" y="3648"/>
                    <a:pt x="5380" y="3496"/>
                  </a:cubicBezTo>
                  <a:cubicBezTo>
                    <a:pt x="5167" y="3101"/>
                    <a:pt x="4955" y="2736"/>
                    <a:pt x="4772" y="2311"/>
                  </a:cubicBezTo>
                  <a:cubicBezTo>
                    <a:pt x="4590" y="1946"/>
                    <a:pt x="4347" y="1551"/>
                    <a:pt x="4164" y="1125"/>
                  </a:cubicBezTo>
                  <a:cubicBezTo>
                    <a:pt x="3951" y="761"/>
                    <a:pt x="3739" y="365"/>
                    <a:pt x="3496" y="1"/>
                  </a:cubicBezTo>
                  <a:close/>
                </a:path>
              </a:pathLst>
            </a:custGeom>
            <a:solidFill>
              <a:srgbClr val="6B8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61"/>
            <p:cNvSpPr/>
            <p:nvPr/>
          </p:nvSpPr>
          <p:spPr>
            <a:xfrm>
              <a:off x="2784525" y="2811125"/>
              <a:ext cx="129200" cy="17475"/>
            </a:xfrm>
            <a:custGeom>
              <a:avLst/>
              <a:gdLst/>
              <a:ahLst/>
              <a:cxnLst/>
              <a:rect l="l" t="t" r="r" b="b"/>
              <a:pathLst>
                <a:path w="5168" h="699" extrusionOk="0">
                  <a:moveTo>
                    <a:pt x="0" y="0"/>
                  </a:moveTo>
                  <a:cubicBezTo>
                    <a:pt x="821" y="396"/>
                    <a:pt x="1672" y="578"/>
                    <a:pt x="2553" y="639"/>
                  </a:cubicBezTo>
                  <a:cubicBezTo>
                    <a:pt x="2918" y="676"/>
                    <a:pt x="3283" y="699"/>
                    <a:pt x="3646" y="699"/>
                  </a:cubicBezTo>
                  <a:cubicBezTo>
                    <a:pt x="4160" y="699"/>
                    <a:pt x="4669" y="654"/>
                    <a:pt x="5167" y="547"/>
                  </a:cubicBezTo>
                  <a:cubicBezTo>
                    <a:pt x="4316" y="456"/>
                    <a:pt x="3465" y="396"/>
                    <a:pt x="2584" y="304"/>
                  </a:cubicBezTo>
                  <a:cubicBezTo>
                    <a:pt x="1733" y="244"/>
                    <a:pt x="881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61"/>
            <p:cNvSpPr/>
            <p:nvPr/>
          </p:nvSpPr>
          <p:spPr>
            <a:xfrm>
              <a:off x="2783000" y="2781475"/>
              <a:ext cx="69175" cy="20700"/>
            </a:xfrm>
            <a:custGeom>
              <a:avLst/>
              <a:gdLst/>
              <a:ahLst/>
              <a:cxnLst/>
              <a:rect l="l" t="t" r="r" b="b"/>
              <a:pathLst>
                <a:path w="2767" h="828" extrusionOk="0">
                  <a:moveTo>
                    <a:pt x="0" y="1"/>
                  </a:moveTo>
                  <a:lnTo>
                    <a:pt x="0" y="1"/>
                  </a:lnTo>
                  <a:cubicBezTo>
                    <a:pt x="365" y="366"/>
                    <a:pt x="821" y="578"/>
                    <a:pt x="1277" y="700"/>
                  </a:cubicBezTo>
                  <a:cubicBezTo>
                    <a:pt x="1577" y="775"/>
                    <a:pt x="1890" y="827"/>
                    <a:pt x="2199" y="827"/>
                  </a:cubicBezTo>
                  <a:cubicBezTo>
                    <a:pt x="2390" y="827"/>
                    <a:pt x="2580" y="807"/>
                    <a:pt x="2766" y="761"/>
                  </a:cubicBezTo>
                  <a:cubicBezTo>
                    <a:pt x="2310" y="578"/>
                    <a:pt x="1854" y="457"/>
                    <a:pt x="1398" y="366"/>
                  </a:cubicBezTo>
                  <a:cubicBezTo>
                    <a:pt x="942" y="244"/>
                    <a:pt x="487" y="123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61"/>
            <p:cNvSpPr/>
            <p:nvPr/>
          </p:nvSpPr>
          <p:spPr>
            <a:xfrm>
              <a:off x="2751825" y="2719175"/>
              <a:ext cx="104900" cy="28925"/>
            </a:xfrm>
            <a:custGeom>
              <a:avLst/>
              <a:gdLst/>
              <a:ahLst/>
              <a:cxnLst/>
              <a:rect l="l" t="t" r="r" b="b"/>
              <a:pathLst>
                <a:path w="4196" h="1157" extrusionOk="0">
                  <a:moveTo>
                    <a:pt x="1" y="1"/>
                  </a:moveTo>
                  <a:lnTo>
                    <a:pt x="1" y="1"/>
                  </a:lnTo>
                  <a:cubicBezTo>
                    <a:pt x="609" y="426"/>
                    <a:pt x="1278" y="669"/>
                    <a:pt x="2007" y="912"/>
                  </a:cubicBezTo>
                  <a:cubicBezTo>
                    <a:pt x="2566" y="1052"/>
                    <a:pt x="3143" y="1156"/>
                    <a:pt x="3696" y="1156"/>
                  </a:cubicBezTo>
                  <a:cubicBezTo>
                    <a:pt x="3865" y="1156"/>
                    <a:pt x="4032" y="1146"/>
                    <a:pt x="4196" y="1125"/>
                  </a:cubicBezTo>
                  <a:cubicBezTo>
                    <a:pt x="3496" y="943"/>
                    <a:pt x="2767" y="791"/>
                    <a:pt x="2068" y="608"/>
                  </a:cubicBezTo>
                  <a:cubicBezTo>
                    <a:pt x="1399" y="426"/>
                    <a:pt x="700" y="18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61"/>
            <p:cNvSpPr/>
            <p:nvPr/>
          </p:nvSpPr>
          <p:spPr>
            <a:xfrm>
              <a:off x="2681925" y="2657625"/>
              <a:ext cx="81325" cy="35750"/>
            </a:xfrm>
            <a:custGeom>
              <a:avLst/>
              <a:gdLst/>
              <a:ahLst/>
              <a:cxnLst/>
              <a:rect l="l" t="t" r="r" b="b"/>
              <a:pathLst>
                <a:path w="3253" h="1430" extrusionOk="0">
                  <a:moveTo>
                    <a:pt x="1" y="0"/>
                  </a:moveTo>
                  <a:lnTo>
                    <a:pt x="1" y="0"/>
                  </a:lnTo>
                  <a:cubicBezTo>
                    <a:pt x="426" y="396"/>
                    <a:pt x="973" y="700"/>
                    <a:pt x="1490" y="973"/>
                  </a:cubicBezTo>
                  <a:cubicBezTo>
                    <a:pt x="2067" y="1216"/>
                    <a:pt x="2645" y="1399"/>
                    <a:pt x="3253" y="1429"/>
                  </a:cubicBezTo>
                  <a:cubicBezTo>
                    <a:pt x="2706" y="1125"/>
                    <a:pt x="2189" y="912"/>
                    <a:pt x="1642" y="669"/>
                  </a:cubicBezTo>
                  <a:cubicBezTo>
                    <a:pt x="1125" y="396"/>
                    <a:pt x="578" y="183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61"/>
            <p:cNvSpPr/>
            <p:nvPr/>
          </p:nvSpPr>
          <p:spPr>
            <a:xfrm>
              <a:off x="2782225" y="2515525"/>
              <a:ext cx="69175" cy="95000"/>
            </a:xfrm>
            <a:custGeom>
              <a:avLst/>
              <a:gdLst/>
              <a:ahLst/>
              <a:cxnLst/>
              <a:rect l="l" t="t" r="r" b="b"/>
              <a:pathLst>
                <a:path w="2767" h="3800" extrusionOk="0">
                  <a:moveTo>
                    <a:pt x="1" y="0"/>
                  </a:moveTo>
                  <a:lnTo>
                    <a:pt x="1" y="0"/>
                  </a:lnTo>
                  <a:cubicBezTo>
                    <a:pt x="487" y="669"/>
                    <a:pt x="973" y="1277"/>
                    <a:pt x="1429" y="1885"/>
                  </a:cubicBezTo>
                  <a:cubicBezTo>
                    <a:pt x="1885" y="2493"/>
                    <a:pt x="2311" y="3162"/>
                    <a:pt x="2767" y="3800"/>
                  </a:cubicBezTo>
                  <a:cubicBezTo>
                    <a:pt x="2524" y="3040"/>
                    <a:pt x="2159" y="2341"/>
                    <a:pt x="1703" y="1672"/>
                  </a:cubicBezTo>
                  <a:cubicBezTo>
                    <a:pt x="1217" y="1034"/>
                    <a:pt x="670" y="45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61"/>
            <p:cNvSpPr/>
            <p:nvPr/>
          </p:nvSpPr>
          <p:spPr>
            <a:xfrm>
              <a:off x="2738150" y="2491975"/>
              <a:ext cx="25100" cy="72975"/>
            </a:xfrm>
            <a:custGeom>
              <a:avLst/>
              <a:gdLst/>
              <a:ahLst/>
              <a:cxnLst/>
              <a:rect l="l" t="t" r="r" b="b"/>
              <a:pathLst>
                <a:path w="1004" h="2919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547"/>
                    <a:pt x="122" y="1064"/>
                    <a:pt x="244" y="1550"/>
                  </a:cubicBezTo>
                  <a:cubicBezTo>
                    <a:pt x="426" y="2067"/>
                    <a:pt x="639" y="2523"/>
                    <a:pt x="1004" y="2918"/>
                  </a:cubicBezTo>
                  <a:cubicBezTo>
                    <a:pt x="882" y="2401"/>
                    <a:pt x="730" y="1946"/>
                    <a:pt x="578" y="1459"/>
                  </a:cubicBezTo>
                  <a:cubicBezTo>
                    <a:pt x="426" y="1003"/>
                    <a:pt x="274" y="487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61"/>
            <p:cNvSpPr/>
            <p:nvPr/>
          </p:nvSpPr>
          <p:spPr>
            <a:xfrm>
              <a:off x="2678125" y="2488925"/>
              <a:ext cx="28150" cy="62350"/>
            </a:xfrm>
            <a:custGeom>
              <a:avLst/>
              <a:gdLst/>
              <a:ahLst/>
              <a:cxnLst/>
              <a:rect l="l" t="t" r="r" b="b"/>
              <a:pathLst>
                <a:path w="1126" h="2494" extrusionOk="0">
                  <a:moveTo>
                    <a:pt x="92" y="1"/>
                  </a:moveTo>
                  <a:lnTo>
                    <a:pt x="92" y="1"/>
                  </a:lnTo>
                  <a:cubicBezTo>
                    <a:pt x="1" y="517"/>
                    <a:pt x="122" y="973"/>
                    <a:pt x="305" y="1338"/>
                  </a:cubicBezTo>
                  <a:cubicBezTo>
                    <a:pt x="517" y="1794"/>
                    <a:pt x="730" y="2189"/>
                    <a:pt x="1125" y="2493"/>
                  </a:cubicBezTo>
                  <a:cubicBezTo>
                    <a:pt x="943" y="2037"/>
                    <a:pt x="760" y="1642"/>
                    <a:pt x="609" y="1216"/>
                  </a:cubicBezTo>
                  <a:cubicBezTo>
                    <a:pt x="457" y="852"/>
                    <a:pt x="305" y="426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61"/>
            <p:cNvSpPr/>
            <p:nvPr/>
          </p:nvSpPr>
          <p:spPr>
            <a:xfrm>
              <a:off x="2871150" y="2586200"/>
              <a:ext cx="30400" cy="68400"/>
            </a:xfrm>
            <a:custGeom>
              <a:avLst/>
              <a:gdLst/>
              <a:ahLst/>
              <a:cxnLst/>
              <a:rect l="l" t="t" r="r" b="b"/>
              <a:pathLst>
                <a:path w="1216" h="2736" extrusionOk="0">
                  <a:moveTo>
                    <a:pt x="0" y="0"/>
                  </a:moveTo>
                  <a:cubicBezTo>
                    <a:pt x="31" y="487"/>
                    <a:pt x="182" y="973"/>
                    <a:pt x="395" y="1429"/>
                  </a:cubicBezTo>
                  <a:cubicBezTo>
                    <a:pt x="608" y="1946"/>
                    <a:pt x="882" y="2341"/>
                    <a:pt x="1216" y="2736"/>
                  </a:cubicBezTo>
                  <a:cubicBezTo>
                    <a:pt x="1094" y="2250"/>
                    <a:pt x="912" y="1763"/>
                    <a:pt x="730" y="1338"/>
                  </a:cubicBezTo>
                  <a:cubicBezTo>
                    <a:pt x="486" y="882"/>
                    <a:pt x="304" y="42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61"/>
            <p:cNvSpPr/>
            <p:nvPr/>
          </p:nvSpPr>
          <p:spPr>
            <a:xfrm>
              <a:off x="2940300" y="2579350"/>
              <a:ext cx="18250" cy="98050"/>
            </a:xfrm>
            <a:custGeom>
              <a:avLst/>
              <a:gdLst/>
              <a:ahLst/>
              <a:cxnLst/>
              <a:rect l="l" t="t" r="r" b="b"/>
              <a:pathLst>
                <a:path w="730" h="3922" extrusionOk="0">
                  <a:moveTo>
                    <a:pt x="0" y="1"/>
                  </a:moveTo>
                  <a:lnTo>
                    <a:pt x="0" y="1"/>
                  </a:lnTo>
                  <a:cubicBezTo>
                    <a:pt x="91" y="700"/>
                    <a:pt x="213" y="1338"/>
                    <a:pt x="274" y="1976"/>
                  </a:cubicBezTo>
                  <a:cubicBezTo>
                    <a:pt x="395" y="2615"/>
                    <a:pt x="456" y="3283"/>
                    <a:pt x="578" y="3922"/>
                  </a:cubicBezTo>
                  <a:cubicBezTo>
                    <a:pt x="730" y="3223"/>
                    <a:pt x="699" y="2554"/>
                    <a:pt x="608" y="1916"/>
                  </a:cubicBezTo>
                  <a:cubicBezTo>
                    <a:pt x="517" y="1247"/>
                    <a:pt x="304" y="60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61"/>
            <p:cNvSpPr/>
            <p:nvPr/>
          </p:nvSpPr>
          <p:spPr>
            <a:xfrm>
              <a:off x="2969175" y="2581625"/>
              <a:ext cx="24325" cy="130725"/>
            </a:xfrm>
            <a:custGeom>
              <a:avLst/>
              <a:gdLst/>
              <a:ahLst/>
              <a:cxnLst/>
              <a:rect l="l" t="t" r="r" b="b"/>
              <a:pathLst>
                <a:path w="973" h="5229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913"/>
                    <a:pt x="152" y="1764"/>
                    <a:pt x="335" y="2645"/>
                  </a:cubicBezTo>
                  <a:cubicBezTo>
                    <a:pt x="486" y="3527"/>
                    <a:pt x="669" y="4347"/>
                    <a:pt x="973" y="5229"/>
                  </a:cubicBezTo>
                  <a:cubicBezTo>
                    <a:pt x="942" y="4317"/>
                    <a:pt x="790" y="3436"/>
                    <a:pt x="638" y="2585"/>
                  </a:cubicBezTo>
                  <a:cubicBezTo>
                    <a:pt x="486" y="1703"/>
                    <a:pt x="304" y="82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61"/>
            <p:cNvSpPr/>
            <p:nvPr/>
          </p:nvSpPr>
          <p:spPr>
            <a:xfrm>
              <a:off x="3934225" y="2231150"/>
              <a:ext cx="1060850" cy="757375"/>
            </a:xfrm>
            <a:custGeom>
              <a:avLst/>
              <a:gdLst/>
              <a:ahLst/>
              <a:cxnLst/>
              <a:rect l="l" t="t" r="r" b="b"/>
              <a:pathLst>
                <a:path w="42434" h="30295" extrusionOk="0">
                  <a:moveTo>
                    <a:pt x="34566" y="0"/>
                  </a:moveTo>
                  <a:cubicBezTo>
                    <a:pt x="34086" y="0"/>
                    <a:pt x="33612" y="24"/>
                    <a:pt x="33162" y="68"/>
                  </a:cubicBezTo>
                  <a:cubicBezTo>
                    <a:pt x="32998" y="79"/>
                    <a:pt x="32834" y="83"/>
                    <a:pt x="32670" y="83"/>
                  </a:cubicBezTo>
                  <a:cubicBezTo>
                    <a:pt x="32200" y="83"/>
                    <a:pt x="31728" y="50"/>
                    <a:pt x="31250" y="50"/>
                  </a:cubicBezTo>
                  <a:cubicBezTo>
                    <a:pt x="30968" y="50"/>
                    <a:pt x="30684" y="62"/>
                    <a:pt x="30396" y="99"/>
                  </a:cubicBezTo>
                  <a:cubicBezTo>
                    <a:pt x="29485" y="220"/>
                    <a:pt x="28603" y="403"/>
                    <a:pt x="27722" y="646"/>
                  </a:cubicBezTo>
                  <a:cubicBezTo>
                    <a:pt x="24013" y="1497"/>
                    <a:pt x="20092" y="1558"/>
                    <a:pt x="16293" y="1619"/>
                  </a:cubicBezTo>
                  <a:cubicBezTo>
                    <a:pt x="15685" y="1619"/>
                    <a:pt x="15199" y="1497"/>
                    <a:pt x="14591" y="1406"/>
                  </a:cubicBezTo>
                  <a:cubicBezTo>
                    <a:pt x="14317" y="1341"/>
                    <a:pt x="14034" y="1315"/>
                    <a:pt x="13748" y="1315"/>
                  </a:cubicBezTo>
                  <a:cubicBezTo>
                    <a:pt x="12955" y="1315"/>
                    <a:pt x="12136" y="1515"/>
                    <a:pt x="11399" y="1649"/>
                  </a:cubicBezTo>
                  <a:cubicBezTo>
                    <a:pt x="10700" y="1801"/>
                    <a:pt x="10366" y="1953"/>
                    <a:pt x="9758" y="2044"/>
                  </a:cubicBezTo>
                  <a:cubicBezTo>
                    <a:pt x="8846" y="2135"/>
                    <a:pt x="8360" y="2074"/>
                    <a:pt x="7600" y="2500"/>
                  </a:cubicBezTo>
                  <a:cubicBezTo>
                    <a:pt x="6566" y="3047"/>
                    <a:pt x="5928" y="3321"/>
                    <a:pt x="5381" y="4385"/>
                  </a:cubicBezTo>
                  <a:cubicBezTo>
                    <a:pt x="4195" y="6786"/>
                    <a:pt x="2189" y="8731"/>
                    <a:pt x="1399" y="11345"/>
                  </a:cubicBezTo>
                  <a:cubicBezTo>
                    <a:pt x="1" y="15904"/>
                    <a:pt x="913" y="20859"/>
                    <a:pt x="1824" y="25418"/>
                  </a:cubicBezTo>
                  <a:cubicBezTo>
                    <a:pt x="2189" y="27455"/>
                    <a:pt x="5381" y="28944"/>
                    <a:pt x="7204" y="29917"/>
                  </a:cubicBezTo>
                  <a:cubicBezTo>
                    <a:pt x="7823" y="30208"/>
                    <a:pt x="8477" y="30294"/>
                    <a:pt x="9145" y="30294"/>
                  </a:cubicBezTo>
                  <a:cubicBezTo>
                    <a:pt x="10095" y="30294"/>
                    <a:pt x="11074" y="30120"/>
                    <a:pt x="12015" y="30120"/>
                  </a:cubicBezTo>
                  <a:cubicBezTo>
                    <a:pt x="12134" y="30120"/>
                    <a:pt x="12253" y="30123"/>
                    <a:pt x="12372" y="30130"/>
                  </a:cubicBezTo>
                  <a:cubicBezTo>
                    <a:pt x="12450" y="30134"/>
                    <a:pt x="12528" y="30135"/>
                    <a:pt x="12606" y="30135"/>
                  </a:cubicBezTo>
                  <a:cubicBezTo>
                    <a:pt x="13714" y="30135"/>
                    <a:pt x="14823" y="29755"/>
                    <a:pt x="15958" y="29613"/>
                  </a:cubicBezTo>
                  <a:cubicBezTo>
                    <a:pt x="17448" y="29430"/>
                    <a:pt x="18968" y="28853"/>
                    <a:pt x="20427" y="28549"/>
                  </a:cubicBezTo>
                  <a:cubicBezTo>
                    <a:pt x="22828" y="28063"/>
                    <a:pt x="25108" y="27576"/>
                    <a:pt x="27387" y="26664"/>
                  </a:cubicBezTo>
                  <a:cubicBezTo>
                    <a:pt x="28147" y="26361"/>
                    <a:pt x="29758" y="25935"/>
                    <a:pt x="30153" y="25054"/>
                  </a:cubicBezTo>
                  <a:cubicBezTo>
                    <a:pt x="30761" y="25054"/>
                    <a:pt x="30883" y="24446"/>
                    <a:pt x="31156" y="24050"/>
                  </a:cubicBezTo>
                  <a:cubicBezTo>
                    <a:pt x="31612" y="23230"/>
                    <a:pt x="32342" y="22591"/>
                    <a:pt x="32889" y="21832"/>
                  </a:cubicBezTo>
                  <a:cubicBezTo>
                    <a:pt x="33892" y="20464"/>
                    <a:pt x="34652" y="19126"/>
                    <a:pt x="35564" y="17759"/>
                  </a:cubicBezTo>
                  <a:cubicBezTo>
                    <a:pt x="36749" y="15996"/>
                    <a:pt x="37995" y="14537"/>
                    <a:pt x="39424" y="12956"/>
                  </a:cubicBezTo>
                  <a:cubicBezTo>
                    <a:pt x="40001" y="12348"/>
                    <a:pt x="40245" y="11953"/>
                    <a:pt x="40397" y="11193"/>
                  </a:cubicBezTo>
                  <a:cubicBezTo>
                    <a:pt x="40701" y="9673"/>
                    <a:pt x="41096" y="8245"/>
                    <a:pt x="41521" y="6755"/>
                  </a:cubicBezTo>
                  <a:cubicBezTo>
                    <a:pt x="41977" y="4992"/>
                    <a:pt x="42433" y="2956"/>
                    <a:pt x="40853" y="1710"/>
                  </a:cubicBezTo>
                  <a:cubicBezTo>
                    <a:pt x="40153" y="1132"/>
                    <a:pt x="39789" y="737"/>
                    <a:pt x="38907" y="585"/>
                  </a:cubicBezTo>
                  <a:cubicBezTo>
                    <a:pt x="38299" y="494"/>
                    <a:pt x="37691" y="403"/>
                    <a:pt x="37083" y="251"/>
                  </a:cubicBezTo>
                  <a:cubicBezTo>
                    <a:pt x="36287" y="76"/>
                    <a:pt x="35416" y="0"/>
                    <a:pt x="34566" y="0"/>
                  </a:cubicBezTo>
                  <a:close/>
                </a:path>
              </a:pathLst>
            </a:custGeom>
            <a:solidFill>
              <a:srgbClr val="E8C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61"/>
            <p:cNvSpPr/>
            <p:nvPr/>
          </p:nvSpPr>
          <p:spPr>
            <a:xfrm>
              <a:off x="3976775" y="2267050"/>
              <a:ext cx="500050" cy="563925"/>
            </a:xfrm>
            <a:custGeom>
              <a:avLst/>
              <a:gdLst/>
              <a:ahLst/>
              <a:cxnLst/>
              <a:rect l="l" t="t" r="r" b="b"/>
              <a:pathLst>
                <a:path w="20002" h="22557" extrusionOk="0">
                  <a:moveTo>
                    <a:pt x="12919" y="0"/>
                  </a:moveTo>
                  <a:cubicBezTo>
                    <a:pt x="12281" y="760"/>
                    <a:pt x="11642" y="1550"/>
                    <a:pt x="10974" y="2310"/>
                  </a:cubicBezTo>
                  <a:cubicBezTo>
                    <a:pt x="10883" y="2128"/>
                    <a:pt x="10761" y="1945"/>
                    <a:pt x="10670" y="1733"/>
                  </a:cubicBezTo>
                  <a:cubicBezTo>
                    <a:pt x="10183" y="2310"/>
                    <a:pt x="9849" y="3040"/>
                    <a:pt x="9727" y="3800"/>
                  </a:cubicBezTo>
                  <a:cubicBezTo>
                    <a:pt x="9606" y="3496"/>
                    <a:pt x="9454" y="3192"/>
                    <a:pt x="9363" y="2888"/>
                  </a:cubicBezTo>
                  <a:lnTo>
                    <a:pt x="8451" y="6079"/>
                  </a:lnTo>
                  <a:cubicBezTo>
                    <a:pt x="8329" y="5958"/>
                    <a:pt x="8177" y="5836"/>
                    <a:pt x="8056" y="5684"/>
                  </a:cubicBezTo>
                  <a:cubicBezTo>
                    <a:pt x="7539" y="7356"/>
                    <a:pt x="7144" y="9028"/>
                    <a:pt x="6961" y="10791"/>
                  </a:cubicBezTo>
                  <a:cubicBezTo>
                    <a:pt x="5290" y="10213"/>
                    <a:pt x="3527" y="9909"/>
                    <a:pt x="1764" y="9909"/>
                  </a:cubicBezTo>
                  <a:cubicBezTo>
                    <a:pt x="1" y="11216"/>
                    <a:pt x="305" y="13678"/>
                    <a:pt x="548" y="15836"/>
                  </a:cubicBezTo>
                  <a:cubicBezTo>
                    <a:pt x="700" y="17538"/>
                    <a:pt x="913" y="19362"/>
                    <a:pt x="2007" y="20700"/>
                  </a:cubicBezTo>
                  <a:cubicBezTo>
                    <a:pt x="3132" y="22007"/>
                    <a:pt x="4864" y="22523"/>
                    <a:pt x="6536" y="22554"/>
                  </a:cubicBezTo>
                  <a:cubicBezTo>
                    <a:pt x="6618" y="22556"/>
                    <a:pt x="6701" y="22557"/>
                    <a:pt x="6783" y="22557"/>
                  </a:cubicBezTo>
                  <a:cubicBezTo>
                    <a:pt x="10190" y="22557"/>
                    <a:pt x="13458" y="20727"/>
                    <a:pt x="15655" y="18086"/>
                  </a:cubicBezTo>
                  <a:cubicBezTo>
                    <a:pt x="17904" y="15380"/>
                    <a:pt x="19120" y="11976"/>
                    <a:pt x="19606" y="8511"/>
                  </a:cubicBezTo>
                  <a:cubicBezTo>
                    <a:pt x="19940" y="6140"/>
                    <a:pt x="20001" y="3648"/>
                    <a:pt x="18877" y="1520"/>
                  </a:cubicBezTo>
                  <a:cubicBezTo>
                    <a:pt x="18633" y="973"/>
                    <a:pt x="18329" y="517"/>
                    <a:pt x="17965" y="152"/>
                  </a:cubicBezTo>
                  <a:cubicBezTo>
                    <a:pt x="16840" y="183"/>
                    <a:pt x="15746" y="213"/>
                    <a:pt x="14621" y="213"/>
                  </a:cubicBezTo>
                  <a:cubicBezTo>
                    <a:pt x="13983" y="183"/>
                    <a:pt x="13497" y="122"/>
                    <a:pt x="12919" y="0"/>
                  </a:cubicBezTo>
                  <a:close/>
                </a:path>
              </a:pathLst>
            </a:custGeom>
            <a:solidFill>
              <a:srgbClr val="FFD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61"/>
            <p:cNvSpPr/>
            <p:nvPr/>
          </p:nvSpPr>
          <p:spPr>
            <a:xfrm>
              <a:off x="4207025" y="2304275"/>
              <a:ext cx="632250" cy="89700"/>
            </a:xfrm>
            <a:custGeom>
              <a:avLst/>
              <a:gdLst/>
              <a:ahLst/>
              <a:cxnLst/>
              <a:rect l="l" t="t" r="r" b="b"/>
              <a:pathLst>
                <a:path w="25290" h="3588" extrusionOk="0">
                  <a:moveTo>
                    <a:pt x="25290" y="1"/>
                  </a:moveTo>
                  <a:cubicBezTo>
                    <a:pt x="24864" y="31"/>
                    <a:pt x="24530" y="153"/>
                    <a:pt x="24105" y="153"/>
                  </a:cubicBezTo>
                  <a:cubicBezTo>
                    <a:pt x="23771" y="108"/>
                    <a:pt x="23518" y="80"/>
                    <a:pt x="23252" y="80"/>
                  </a:cubicBezTo>
                  <a:cubicBezTo>
                    <a:pt x="23155" y="80"/>
                    <a:pt x="23055" y="84"/>
                    <a:pt x="22950" y="92"/>
                  </a:cubicBezTo>
                  <a:cubicBezTo>
                    <a:pt x="22250" y="183"/>
                    <a:pt x="21521" y="213"/>
                    <a:pt x="20852" y="304"/>
                  </a:cubicBezTo>
                  <a:cubicBezTo>
                    <a:pt x="19697" y="456"/>
                    <a:pt x="18573" y="639"/>
                    <a:pt x="17417" y="821"/>
                  </a:cubicBezTo>
                  <a:cubicBezTo>
                    <a:pt x="16749" y="943"/>
                    <a:pt x="16050" y="912"/>
                    <a:pt x="15381" y="1004"/>
                  </a:cubicBezTo>
                  <a:cubicBezTo>
                    <a:pt x="15047" y="1064"/>
                    <a:pt x="14682" y="1156"/>
                    <a:pt x="14317" y="1216"/>
                  </a:cubicBezTo>
                  <a:cubicBezTo>
                    <a:pt x="13314" y="1277"/>
                    <a:pt x="12372" y="1460"/>
                    <a:pt x="11399" y="1551"/>
                  </a:cubicBezTo>
                  <a:cubicBezTo>
                    <a:pt x="10670" y="1611"/>
                    <a:pt x="9879" y="1733"/>
                    <a:pt x="9150" y="1763"/>
                  </a:cubicBezTo>
                  <a:cubicBezTo>
                    <a:pt x="8664" y="1763"/>
                    <a:pt x="8208" y="1672"/>
                    <a:pt x="7752" y="1672"/>
                  </a:cubicBezTo>
                  <a:cubicBezTo>
                    <a:pt x="7326" y="1672"/>
                    <a:pt x="6870" y="1733"/>
                    <a:pt x="6414" y="1733"/>
                  </a:cubicBezTo>
                  <a:cubicBezTo>
                    <a:pt x="5715" y="1763"/>
                    <a:pt x="5046" y="1824"/>
                    <a:pt x="4317" y="1915"/>
                  </a:cubicBezTo>
                  <a:cubicBezTo>
                    <a:pt x="3557" y="2037"/>
                    <a:pt x="2919" y="2067"/>
                    <a:pt x="2189" y="2311"/>
                  </a:cubicBezTo>
                  <a:cubicBezTo>
                    <a:pt x="1429" y="2523"/>
                    <a:pt x="761" y="2767"/>
                    <a:pt x="1" y="2919"/>
                  </a:cubicBezTo>
                  <a:cubicBezTo>
                    <a:pt x="669" y="3101"/>
                    <a:pt x="2432" y="3283"/>
                    <a:pt x="3192" y="3405"/>
                  </a:cubicBezTo>
                  <a:cubicBezTo>
                    <a:pt x="4013" y="3496"/>
                    <a:pt x="4803" y="3587"/>
                    <a:pt x="5685" y="3587"/>
                  </a:cubicBezTo>
                  <a:cubicBezTo>
                    <a:pt x="6545" y="3587"/>
                    <a:pt x="7404" y="3520"/>
                    <a:pt x="8264" y="3520"/>
                  </a:cubicBezTo>
                  <a:cubicBezTo>
                    <a:pt x="8407" y="3520"/>
                    <a:pt x="8551" y="3522"/>
                    <a:pt x="8694" y="3526"/>
                  </a:cubicBezTo>
                  <a:cubicBezTo>
                    <a:pt x="9322" y="3526"/>
                    <a:pt x="9937" y="3553"/>
                    <a:pt x="10556" y="3553"/>
                  </a:cubicBezTo>
                  <a:cubicBezTo>
                    <a:pt x="10866" y="3553"/>
                    <a:pt x="11176" y="3547"/>
                    <a:pt x="11490" y="3526"/>
                  </a:cubicBezTo>
                  <a:cubicBezTo>
                    <a:pt x="12554" y="3405"/>
                    <a:pt x="13557" y="3253"/>
                    <a:pt x="14621" y="2979"/>
                  </a:cubicBezTo>
                  <a:cubicBezTo>
                    <a:pt x="15229" y="2827"/>
                    <a:pt x="15837" y="2827"/>
                    <a:pt x="16475" y="2736"/>
                  </a:cubicBezTo>
                  <a:cubicBezTo>
                    <a:pt x="16962" y="2645"/>
                    <a:pt x="17417" y="2493"/>
                    <a:pt x="17965" y="2371"/>
                  </a:cubicBezTo>
                  <a:cubicBezTo>
                    <a:pt x="18573" y="2219"/>
                    <a:pt x="19150" y="2159"/>
                    <a:pt x="19697" y="2007"/>
                  </a:cubicBezTo>
                  <a:cubicBezTo>
                    <a:pt x="20731" y="1763"/>
                    <a:pt x="21794" y="1581"/>
                    <a:pt x="22737" y="1216"/>
                  </a:cubicBezTo>
                  <a:cubicBezTo>
                    <a:pt x="23314" y="973"/>
                    <a:pt x="23892" y="760"/>
                    <a:pt x="24469" y="487"/>
                  </a:cubicBezTo>
                  <a:cubicBezTo>
                    <a:pt x="24773" y="365"/>
                    <a:pt x="25108" y="244"/>
                    <a:pt x="252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61"/>
            <p:cNvSpPr/>
            <p:nvPr/>
          </p:nvSpPr>
          <p:spPr>
            <a:xfrm>
              <a:off x="4191825" y="2468100"/>
              <a:ext cx="28150" cy="25700"/>
            </a:xfrm>
            <a:custGeom>
              <a:avLst/>
              <a:gdLst/>
              <a:ahLst/>
              <a:cxnLst/>
              <a:rect l="l" t="t" r="r" b="b"/>
              <a:pathLst>
                <a:path w="1126" h="1028" extrusionOk="0">
                  <a:moveTo>
                    <a:pt x="568" y="1"/>
                  </a:moveTo>
                  <a:cubicBezTo>
                    <a:pt x="366" y="1"/>
                    <a:pt x="185" y="139"/>
                    <a:pt x="92" y="347"/>
                  </a:cubicBezTo>
                  <a:cubicBezTo>
                    <a:pt x="1" y="621"/>
                    <a:pt x="153" y="894"/>
                    <a:pt x="396" y="986"/>
                  </a:cubicBezTo>
                  <a:cubicBezTo>
                    <a:pt x="461" y="1015"/>
                    <a:pt x="526" y="1028"/>
                    <a:pt x="589" y="1028"/>
                  </a:cubicBezTo>
                  <a:cubicBezTo>
                    <a:pt x="791" y="1028"/>
                    <a:pt x="972" y="890"/>
                    <a:pt x="1065" y="682"/>
                  </a:cubicBezTo>
                  <a:cubicBezTo>
                    <a:pt x="1125" y="439"/>
                    <a:pt x="1004" y="135"/>
                    <a:pt x="761" y="43"/>
                  </a:cubicBezTo>
                  <a:cubicBezTo>
                    <a:pt x="696" y="14"/>
                    <a:pt x="631" y="1"/>
                    <a:pt x="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61"/>
            <p:cNvSpPr/>
            <p:nvPr/>
          </p:nvSpPr>
          <p:spPr>
            <a:xfrm>
              <a:off x="4086975" y="2578875"/>
              <a:ext cx="44100" cy="39075"/>
            </a:xfrm>
            <a:custGeom>
              <a:avLst/>
              <a:gdLst/>
              <a:ahLst/>
              <a:cxnLst/>
              <a:rect l="l" t="t" r="r" b="b"/>
              <a:pathLst>
                <a:path w="1764" h="1563" extrusionOk="0">
                  <a:moveTo>
                    <a:pt x="889" y="1"/>
                  </a:moveTo>
                  <a:cubicBezTo>
                    <a:pt x="574" y="1"/>
                    <a:pt x="271" y="198"/>
                    <a:pt x="152" y="506"/>
                  </a:cubicBezTo>
                  <a:cubicBezTo>
                    <a:pt x="0" y="901"/>
                    <a:pt x="213" y="1357"/>
                    <a:pt x="608" y="1509"/>
                  </a:cubicBezTo>
                  <a:cubicBezTo>
                    <a:pt x="694" y="1545"/>
                    <a:pt x="786" y="1562"/>
                    <a:pt x="879" y="1562"/>
                  </a:cubicBezTo>
                  <a:cubicBezTo>
                    <a:pt x="1183" y="1562"/>
                    <a:pt x="1495" y="1379"/>
                    <a:pt x="1611" y="1053"/>
                  </a:cubicBezTo>
                  <a:cubicBezTo>
                    <a:pt x="1763" y="628"/>
                    <a:pt x="1520" y="172"/>
                    <a:pt x="1155" y="50"/>
                  </a:cubicBezTo>
                  <a:cubicBezTo>
                    <a:pt x="1068" y="17"/>
                    <a:pt x="978" y="1"/>
                    <a:pt x="8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61"/>
            <p:cNvSpPr/>
            <p:nvPr/>
          </p:nvSpPr>
          <p:spPr>
            <a:xfrm>
              <a:off x="4390175" y="2440500"/>
              <a:ext cx="43325" cy="38375"/>
            </a:xfrm>
            <a:custGeom>
              <a:avLst/>
              <a:gdLst/>
              <a:ahLst/>
              <a:cxnLst/>
              <a:rect l="l" t="t" r="r" b="b"/>
              <a:pathLst>
                <a:path w="1733" h="1535" extrusionOk="0">
                  <a:moveTo>
                    <a:pt x="858" y="0"/>
                  </a:moveTo>
                  <a:cubicBezTo>
                    <a:pt x="563" y="0"/>
                    <a:pt x="268" y="183"/>
                    <a:pt x="152" y="509"/>
                  </a:cubicBezTo>
                  <a:cubicBezTo>
                    <a:pt x="0" y="874"/>
                    <a:pt x="183" y="1330"/>
                    <a:pt x="608" y="1482"/>
                  </a:cubicBezTo>
                  <a:cubicBezTo>
                    <a:pt x="694" y="1517"/>
                    <a:pt x="784" y="1535"/>
                    <a:pt x="875" y="1535"/>
                  </a:cubicBezTo>
                  <a:cubicBezTo>
                    <a:pt x="1170" y="1535"/>
                    <a:pt x="1464" y="1351"/>
                    <a:pt x="1581" y="1026"/>
                  </a:cubicBezTo>
                  <a:cubicBezTo>
                    <a:pt x="1733" y="631"/>
                    <a:pt x="1520" y="205"/>
                    <a:pt x="1125" y="53"/>
                  </a:cubicBezTo>
                  <a:cubicBezTo>
                    <a:pt x="1039" y="17"/>
                    <a:pt x="948" y="0"/>
                    <a:pt x="8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61"/>
            <p:cNvSpPr/>
            <p:nvPr/>
          </p:nvSpPr>
          <p:spPr>
            <a:xfrm>
              <a:off x="4292900" y="2555500"/>
              <a:ext cx="32700" cy="28725"/>
            </a:xfrm>
            <a:custGeom>
              <a:avLst/>
              <a:gdLst/>
              <a:ahLst/>
              <a:cxnLst/>
              <a:rect l="l" t="t" r="r" b="b"/>
              <a:pathLst>
                <a:path w="1308" h="1149" extrusionOk="0">
                  <a:moveTo>
                    <a:pt x="640" y="1"/>
                  </a:moveTo>
                  <a:cubicBezTo>
                    <a:pt x="415" y="1"/>
                    <a:pt x="215" y="145"/>
                    <a:pt x="122" y="377"/>
                  </a:cubicBezTo>
                  <a:cubicBezTo>
                    <a:pt x="0" y="681"/>
                    <a:pt x="152" y="985"/>
                    <a:pt x="456" y="1107"/>
                  </a:cubicBezTo>
                  <a:cubicBezTo>
                    <a:pt x="528" y="1135"/>
                    <a:pt x="599" y="1149"/>
                    <a:pt x="668" y="1149"/>
                  </a:cubicBezTo>
                  <a:cubicBezTo>
                    <a:pt x="893" y="1149"/>
                    <a:pt x="1093" y="1005"/>
                    <a:pt x="1186" y="772"/>
                  </a:cubicBezTo>
                  <a:cubicBezTo>
                    <a:pt x="1307" y="468"/>
                    <a:pt x="1156" y="164"/>
                    <a:pt x="852" y="43"/>
                  </a:cubicBezTo>
                  <a:cubicBezTo>
                    <a:pt x="780" y="14"/>
                    <a:pt x="709" y="1"/>
                    <a:pt x="6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61"/>
            <p:cNvSpPr/>
            <p:nvPr/>
          </p:nvSpPr>
          <p:spPr>
            <a:xfrm>
              <a:off x="4536075" y="2465475"/>
              <a:ext cx="33450" cy="29450"/>
            </a:xfrm>
            <a:custGeom>
              <a:avLst/>
              <a:gdLst/>
              <a:ahLst/>
              <a:cxnLst/>
              <a:rect l="l" t="t" r="r" b="b"/>
              <a:pathLst>
                <a:path w="1338" h="1178" extrusionOk="0">
                  <a:moveTo>
                    <a:pt x="702" y="1"/>
                  </a:moveTo>
                  <a:cubicBezTo>
                    <a:pt x="456" y="1"/>
                    <a:pt x="220" y="147"/>
                    <a:pt x="122" y="392"/>
                  </a:cubicBezTo>
                  <a:cubicBezTo>
                    <a:pt x="0" y="695"/>
                    <a:pt x="152" y="1030"/>
                    <a:pt x="456" y="1151"/>
                  </a:cubicBezTo>
                  <a:cubicBezTo>
                    <a:pt x="515" y="1169"/>
                    <a:pt x="577" y="1178"/>
                    <a:pt x="638" y="1178"/>
                  </a:cubicBezTo>
                  <a:cubicBezTo>
                    <a:pt x="892" y="1178"/>
                    <a:pt x="1142" y="1031"/>
                    <a:pt x="1216" y="787"/>
                  </a:cubicBezTo>
                  <a:cubicBezTo>
                    <a:pt x="1338" y="483"/>
                    <a:pt x="1186" y="148"/>
                    <a:pt x="882" y="27"/>
                  </a:cubicBezTo>
                  <a:cubicBezTo>
                    <a:pt x="822" y="9"/>
                    <a:pt x="762" y="1"/>
                    <a:pt x="7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61"/>
            <p:cNvSpPr/>
            <p:nvPr/>
          </p:nvSpPr>
          <p:spPr>
            <a:xfrm>
              <a:off x="4906900" y="2357450"/>
              <a:ext cx="24325" cy="22075"/>
            </a:xfrm>
            <a:custGeom>
              <a:avLst/>
              <a:gdLst/>
              <a:ahLst/>
              <a:cxnLst/>
              <a:rect l="l" t="t" r="r" b="b"/>
              <a:pathLst>
                <a:path w="973" h="883" extrusionOk="0">
                  <a:moveTo>
                    <a:pt x="485" y="1"/>
                  </a:moveTo>
                  <a:cubicBezTo>
                    <a:pt x="310" y="1"/>
                    <a:pt x="131" y="111"/>
                    <a:pt x="61" y="275"/>
                  </a:cubicBezTo>
                  <a:cubicBezTo>
                    <a:pt x="0" y="518"/>
                    <a:pt x="91" y="792"/>
                    <a:pt x="335" y="852"/>
                  </a:cubicBezTo>
                  <a:cubicBezTo>
                    <a:pt x="390" y="873"/>
                    <a:pt x="446" y="883"/>
                    <a:pt x="500" y="883"/>
                  </a:cubicBezTo>
                  <a:cubicBezTo>
                    <a:pt x="681" y="883"/>
                    <a:pt x="842" y="773"/>
                    <a:pt x="912" y="609"/>
                  </a:cubicBezTo>
                  <a:cubicBezTo>
                    <a:pt x="973" y="366"/>
                    <a:pt x="882" y="153"/>
                    <a:pt x="639" y="32"/>
                  </a:cubicBezTo>
                  <a:cubicBezTo>
                    <a:pt x="590" y="11"/>
                    <a:pt x="538" y="1"/>
                    <a:pt x="4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61"/>
            <p:cNvSpPr/>
            <p:nvPr/>
          </p:nvSpPr>
          <p:spPr>
            <a:xfrm>
              <a:off x="4492750" y="2577825"/>
              <a:ext cx="3825" cy="4125"/>
            </a:xfrm>
            <a:custGeom>
              <a:avLst/>
              <a:gdLst/>
              <a:ahLst/>
              <a:cxnLst/>
              <a:rect l="l" t="t" r="r" b="b"/>
              <a:pathLst>
                <a:path w="153" h="165" extrusionOk="0">
                  <a:moveTo>
                    <a:pt x="122" y="1"/>
                  </a:moveTo>
                  <a:cubicBezTo>
                    <a:pt x="61" y="1"/>
                    <a:pt x="1" y="1"/>
                    <a:pt x="1" y="31"/>
                  </a:cubicBezTo>
                  <a:cubicBezTo>
                    <a:pt x="1" y="62"/>
                    <a:pt x="1" y="153"/>
                    <a:pt x="31" y="153"/>
                  </a:cubicBezTo>
                  <a:cubicBezTo>
                    <a:pt x="39" y="161"/>
                    <a:pt x="49" y="165"/>
                    <a:pt x="61" y="165"/>
                  </a:cubicBezTo>
                  <a:cubicBezTo>
                    <a:pt x="92" y="165"/>
                    <a:pt x="130" y="137"/>
                    <a:pt x="153" y="92"/>
                  </a:cubicBezTo>
                  <a:cubicBezTo>
                    <a:pt x="153" y="62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61"/>
            <p:cNvSpPr/>
            <p:nvPr/>
          </p:nvSpPr>
          <p:spPr>
            <a:xfrm>
              <a:off x="4245775" y="2662000"/>
              <a:ext cx="12950" cy="11800"/>
            </a:xfrm>
            <a:custGeom>
              <a:avLst/>
              <a:gdLst/>
              <a:ahLst/>
              <a:cxnLst/>
              <a:rect l="l" t="t" r="r" b="b"/>
              <a:pathLst>
                <a:path w="518" h="472" extrusionOk="0">
                  <a:moveTo>
                    <a:pt x="260" y="0"/>
                  </a:moveTo>
                  <a:cubicBezTo>
                    <a:pt x="144" y="0"/>
                    <a:pt x="57" y="59"/>
                    <a:pt x="31" y="160"/>
                  </a:cubicBezTo>
                  <a:cubicBezTo>
                    <a:pt x="1" y="312"/>
                    <a:pt x="62" y="433"/>
                    <a:pt x="183" y="464"/>
                  </a:cubicBezTo>
                  <a:cubicBezTo>
                    <a:pt x="209" y="469"/>
                    <a:pt x="235" y="472"/>
                    <a:pt x="259" y="472"/>
                  </a:cubicBezTo>
                  <a:cubicBezTo>
                    <a:pt x="374" y="472"/>
                    <a:pt x="462" y="413"/>
                    <a:pt x="487" y="312"/>
                  </a:cubicBezTo>
                  <a:cubicBezTo>
                    <a:pt x="518" y="190"/>
                    <a:pt x="487" y="69"/>
                    <a:pt x="335" y="8"/>
                  </a:cubicBezTo>
                  <a:cubicBezTo>
                    <a:pt x="309" y="3"/>
                    <a:pt x="284" y="0"/>
                    <a:pt x="2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61"/>
            <p:cNvSpPr/>
            <p:nvPr/>
          </p:nvSpPr>
          <p:spPr>
            <a:xfrm>
              <a:off x="3225250" y="2329625"/>
              <a:ext cx="883775" cy="639525"/>
            </a:xfrm>
            <a:custGeom>
              <a:avLst/>
              <a:gdLst/>
              <a:ahLst/>
              <a:cxnLst/>
              <a:rect l="l" t="t" r="r" b="b"/>
              <a:pathLst>
                <a:path w="35351" h="25581" extrusionOk="0">
                  <a:moveTo>
                    <a:pt x="28865" y="1"/>
                  </a:moveTo>
                  <a:cubicBezTo>
                    <a:pt x="28406" y="1"/>
                    <a:pt x="27949" y="30"/>
                    <a:pt x="27509" y="81"/>
                  </a:cubicBezTo>
                  <a:cubicBezTo>
                    <a:pt x="27267" y="119"/>
                    <a:pt x="27026" y="130"/>
                    <a:pt x="26784" y="130"/>
                  </a:cubicBezTo>
                  <a:cubicBezTo>
                    <a:pt x="26461" y="130"/>
                    <a:pt x="26135" y="111"/>
                    <a:pt x="25806" y="111"/>
                  </a:cubicBezTo>
                  <a:cubicBezTo>
                    <a:pt x="25605" y="111"/>
                    <a:pt x="25403" y="118"/>
                    <a:pt x="25199" y="142"/>
                  </a:cubicBezTo>
                  <a:cubicBezTo>
                    <a:pt x="24469" y="233"/>
                    <a:pt x="23709" y="415"/>
                    <a:pt x="23010" y="597"/>
                  </a:cubicBezTo>
                  <a:cubicBezTo>
                    <a:pt x="19879" y="1388"/>
                    <a:pt x="16657" y="1479"/>
                    <a:pt x="13466" y="1601"/>
                  </a:cubicBezTo>
                  <a:cubicBezTo>
                    <a:pt x="13407" y="1604"/>
                    <a:pt x="13349" y="1605"/>
                    <a:pt x="13293" y="1605"/>
                  </a:cubicBezTo>
                  <a:cubicBezTo>
                    <a:pt x="12832" y="1605"/>
                    <a:pt x="12468" y="1503"/>
                    <a:pt x="12007" y="1449"/>
                  </a:cubicBezTo>
                  <a:cubicBezTo>
                    <a:pt x="11803" y="1412"/>
                    <a:pt x="11596" y="1397"/>
                    <a:pt x="11386" y="1397"/>
                  </a:cubicBezTo>
                  <a:cubicBezTo>
                    <a:pt x="10721" y="1397"/>
                    <a:pt x="10033" y="1553"/>
                    <a:pt x="9362" y="1692"/>
                  </a:cubicBezTo>
                  <a:cubicBezTo>
                    <a:pt x="8785" y="1813"/>
                    <a:pt x="8481" y="1935"/>
                    <a:pt x="7995" y="1996"/>
                  </a:cubicBezTo>
                  <a:cubicBezTo>
                    <a:pt x="7265" y="2117"/>
                    <a:pt x="6840" y="2056"/>
                    <a:pt x="6201" y="2421"/>
                  </a:cubicBezTo>
                  <a:cubicBezTo>
                    <a:pt x="5320" y="2908"/>
                    <a:pt x="4803" y="3151"/>
                    <a:pt x="4377" y="4063"/>
                  </a:cubicBezTo>
                  <a:cubicBezTo>
                    <a:pt x="3435" y="6069"/>
                    <a:pt x="1794" y="7740"/>
                    <a:pt x="1156" y="9929"/>
                  </a:cubicBezTo>
                  <a:cubicBezTo>
                    <a:pt x="1" y="13759"/>
                    <a:pt x="852" y="17862"/>
                    <a:pt x="1642" y="21662"/>
                  </a:cubicBezTo>
                  <a:cubicBezTo>
                    <a:pt x="1976" y="23364"/>
                    <a:pt x="4651" y="24580"/>
                    <a:pt x="6232" y="25279"/>
                  </a:cubicBezTo>
                  <a:cubicBezTo>
                    <a:pt x="6712" y="25508"/>
                    <a:pt x="7216" y="25580"/>
                    <a:pt x="7733" y="25580"/>
                  </a:cubicBezTo>
                  <a:cubicBezTo>
                    <a:pt x="8616" y="25580"/>
                    <a:pt x="9535" y="25369"/>
                    <a:pt x="10434" y="25369"/>
                  </a:cubicBezTo>
                  <a:cubicBezTo>
                    <a:pt x="10472" y="25369"/>
                    <a:pt x="10510" y="25369"/>
                    <a:pt x="10548" y="25370"/>
                  </a:cubicBezTo>
                  <a:cubicBezTo>
                    <a:pt x="10621" y="25374"/>
                    <a:pt x="10695" y="25377"/>
                    <a:pt x="10769" y="25377"/>
                  </a:cubicBezTo>
                  <a:cubicBezTo>
                    <a:pt x="11672" y="25377"/>
                    <a:pt x="12597" y="25054"/>
                    <a:pt x="13496" y="24914"/>
                  </a:cubicBezTo>
                  <a:cubicBezTo>
                    <a:pt x="14803" y="24732"/>
                    <a:pt x="16019" y="24245"/>
                    <a:pt x="17265" y="23972"/>
                  </a:cubicBezTo>
                  <a:cubicBezTo>
                    <a:pt x="19241" y="23516"/>
                    <a:pt x="21186" y="23060"/>
                    <a:pt x="23040" y="22300"/>
                  </a:cubicBezTo>
                  <a:cubicBezTo>
                    <a:pt x="23679" y="22026"/>
                    <a:pt x="25016" y="21662"/>
                    <a:pt x="25351" y="20932"/>
                  </a:cubicBezTo>
                  <a:cubicBezTo>
                    <a:pt x="25898" y="20902"/>
                    <a:pt x="25989" y="20415"/>
                    <a:pt x="26202" y="20051"/>
                  </a:cubicBezTo>
                  <a:cubicBezTo>
                    <a:pt x="26566" y="19412"/>
                    <a:pt x="27174" y="18835"/>
                    <a:pt x="27630" y="18197"/>
                  </a:cubicBezTo>
                  <a:cubicBezTo>
                    <a:pt x="28420" y="17072"/>
                    <a:pt x="29089" y="15917"/>
                    <a:pt x="29788" y="14792"/>
                  </a:cubicBezTo>
                  <a:cubicBezTo>
                    <a:pt x="30761" y="13303"/>
                    <a:pt x="31764" y="12057"/>
                    <a:pt x="32949" y="10719"/>
                  </a:cubicBezTo>
                  <a:cubicBezTo>
                    <a:pt x="33405" y="10172"/>
                    <a:pt x="33588" y="9868"/>
                    <a:pt x="33709" y="9230"/>
                  </a:cubicBezTo>
                  <a:cubicBezTo>
                    <a:pt x="33983" y="7984"/>
                    <a:pt x="34317" y="6768"/>
                    <a:pt x="34621" y="5522"/>
                  </a:cubicBezTo>
                  <a:cubicBezTo>
                    <a:pt x="34956" y="4063"/>
                    <a:pt x="35351" y="2360"/>
                    <a:pt x="33983" y="1327"/>
                  </a:cubicBezTo>
                  <a:cubicBezTo>
                    <a:pt x="33405" y="901"/>
                    <a:pt x="33071" y="567"/>
                    <a:pt x="32342" y="446"/>
                  </a:cubicBezTo>
                  <a:cubicBezTo>
                    <a:pt x="31825" y="385"/>
                    <a:pt x="31308" y="294"/>
                    <a:pt x="30791" y="202"/>
                  </a:cubicBezTo>
                  <a:cubicBezTo>
                    <a:pt x="30168" y="60"/>
                    <a:pt x="29514" y="1"/>
                    <a:pt x="28865" y="1"/>
                  </a:cubicBezTo>
                  <a:close/>
                </a:path>
              </a:pathLst>
            </a:custGeom>
            <a:solidFill>
              <a:srgbClr val="FFD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61"/>
            <p:cNvSpPr/>
            <p:nvPr/>
          </p:nvSpPr>
          <p:spPr>
            <a:xfrm>
              <a:off x="3234375" y="2463300"/>
              <a:ext cx="787275" cy="381600"/>
            </a:xfrm>
            <a:custGeom>
              <a:avLst/>
              <a:gdLst/>
              <a:ahLst/>
              <a:cxnLst/>
              <a:rect l="l" t="t" r="r" b="b"/>
              <a:pathLst>
                <a:path w="31491" h="15264" extrusionOk="0">
                  <a:moveTo>
                    <a:pt x="24934" y="1"/>
                  </a:moveTo>
                  <a:cubicBezTo>
                    <a:pt x="24146" y="1"/>
                    <a:pt x="23332" y="213"/>
                    <a:pt x="22615" y="539"/>
                  </a:cubicBezTo>
                  <a:cubicBezTo>
                    <a:pt x="21308" y="1147"/>
                    <a:pt x="20122" y="2059"/>
                    <a:pt x="18754" y="2606"/>
                  </a:cubicBezTo>
                  <a:cubicBezTo>
                    <a:pt x="18153" y="2825"/>
                    <a:pt x="17496" y="2967"/>
                    <a:pt x="16850" y="2967"/>
                  </a:cubicBezTo>
                  <a:cubicBezTo>
                    <a:pt x="16420" y="2967"/>
                    <a:pt x="15994" y="2904"/>
                    <a:pt x="15593" y="2758"/>
                  </a:cubicBezTo>
                  <a:cubicBezTo>
                    <a:pt x="15429" y="2695"/>
                    <a:pt x="15253" y="2663"/>
                    <a:pt x="15074" y="2663"/>
                  </a:cubicBezTo>
                  <a:cubicBezTo>
                    <a:pt x="14823" y="2663"/>
                    <a:pt x="14565" y="2725"/>
                    <a:pt x="14317" y="2849"/>
                  </a:cubicBezTo>
                  <a:cubicBezTo>
                    <a:pt x="14135" y="2940"/>
                    <a:pt x="13911" y="2998"/>
                    <a:pt x="13695" y="2998"/>
                  </a:cubicBezTo>
                  <a:cubicBezTo>
                    <a:pt x="13548" y="2998"/>
                    <a:pt x="13406" y="2972"/>
                    <a:pt x="13283" y="2910"/>
                  </a:cubicBezTo>
                  <a:cubicBezTo>
                    <a:pt x="12645" y="2606"/>
                    <a:pt x="12159" y="1998"/>
                    <a:pt x="11459" y="1998"/>
                  </a:cubicBezTo>
                  <a:cubicBezTo>
                    <a:pt x="9870" y="1998"/>
                    <a:pt x="9592" y="5078"/>
                    <a:pt x="8084" y="5078"/>
                  </a:cubicBezTo>
                  <a:cubicBezTo>
                    <a:pt x="8035" y="5078"/>
                    <a:pt x="7985" y="5075"/>
                    <a:pt x="7934" y="5068"/>
                  </a:cubicBezTo>
                  <a:cubicBezTo>
                    <a:pt x="6383" y="4825"/>
                    <a:pt x="6779" y="1938"/>
                    <a:pt x="5107" y="1634"/>
                  </a:cubicBezTo>
                  <a:cubicBezTo>
                    <a:pt x="5043" y="1623"/>
                    <a:pt x="4978" y="1618"/>
                    <a:pt x="4911" y="1618"/>
                  </a:cubicBezTo>
                  <a:cubicBezTo>
                    <a:pt x="4597" y="1618"/>
                    <a:pt x="4263" y="1731"/>
                    <a:pt x="4012" y="1907"/>
                  </a:cubicBezTo>
                  <a:cubicBezTo>
                    <a:pt x="3283" y="2454"/>
                    <a:pt x="3040" y="3275"/>
                    <a:pt x="2797" y="4126"/>
                  </a:cubicBezTo>
                  <a:lnTo>
                    <a:pt x="1368" y="5676"/>
                  </a:lnTo>
                  <a:cubicBezTo>
                    <a:pt x="0" y="7530"/>
                    <a:pt x="152" y="10266"/>
                    <a:pt x="1459" y="12181"/>
                  </a:cubicBezTo>
                  <a:cubicBezTo>
                    <a:pt x="2797" y="14035"/>
                    <a:pt x="5107" y="15129"/>
                    <a:pt x="7447" y="15251"/>
                  </a:cubicBezTo>
                  <a:cubicBezTo>
                    <a:pt x="7615" y="15260"/>
                    <a:pt x="7783" y="15264"/>
                    <a:pt x="7951" y="15264"/>
                  </a:cubicBezTo>
                  <a:cubicBezTo>
                    <a:pt x="10088" y="15264"/>
                    <a:pt x="12183" y="14559"/>
                    <a:pt x="14043" y="13488"/>
                  </a:cubicBezTo>
                  <a:cubicBezTo>
                    <a:pt x="16218" y="12253"/>
                    <a:pt x="18441" y="10472"/>
                    <a:pt x="20837" y="10472"/>
                  </a:cubicBezTo>
                  <a:cubicBezTo>
                    <a:pt x="21153" y="10472"/>
                    <a:pt x="21472" y="10503"/>
                    <a:pt x="21794" y="10570"/>
                  </a:cubicBezTo>
                  <a:cubicBezTo>
                    <a:pt x="22858" y="10813"/>
                    <a:pt x="23861" y="11451"/>
                    <a:pt x="24864" y="11877"/>
                  </a:cubicBezTo>
                  <a:cubicBezTo>
                    <a:pt x="25434" y="12095"/>
                    <a:pt x="26068" y="12257"/>
                    <a:pt x="26686" y="12257"/>
                  </a:cubicBezTo>
                  <a:cubicBezTo>
                    <a:pt x="27188" y="12257"/>
                    <a:pt x="27680" y="12150"/>
                    <a:pt x="28116" y="11877"/>
                  </a:cubicBezTo>
                  <a:cubicBezTo>
                    <a:pt x="29332" y="11117"/>
                    <a:pt x="29423" y="9384"/>
                    <a:pt x="29332" y="7956"/>
                  </a:cubicBezTo>
                  <a:cubicBezTo>
                    <a:pt x="29211" y="6497"/>
                    <a:pt x="28967" y="4916"/>
                    <a:pt x="29849" y="3761"/>
                  </a:cubicBezTo>
                  <a:cubicBezTo>
                    <a:pt x="30335" y="3093"/>
                    <a:pt x="31186" y="2667"/>
                    <a:pt x="31369" y="1755"/>
                  </a:cubicBezTo>
                  <a:cubicBezTo>
                    <a:pt x="31490" y="1299"/>
                    <a:pt x="31247" y="813"/>
                    <a:pt x="30852" y="661"/>
                  </a:cubicBezTo>
                  <a:cubicBezTo>
                    <a:pt x="30752" y="624"/>
                    <a:pt x="30656" y="608"/>
                    <a:pt x="30562" y="608"/>
                  </a:cubicBezTo>
                  <a:cubicBezTo>
                    <a:pt x="29881" y="608"/>
                    <a:pt x="29324" y="1462"/>
                    <a:pt x="28603" y="1542"/>
                  </a:cubicBezTo>
                  <a:cubicBezTo>
                    <a:pt x="28586" y="1543"/>
                    <a:pt x="28570" y="1543"/>
                    <a:pt x="28555" y="1543"/>
                  </a:cubicBezTo>
                  <a:cubicBezTo>
                    <a:pt x="27881" y="1543"/>
                    <a:pt x="27404" y="925"/>
                    <a:pt x="26840" y="539"/>
                  </a:cubicBezTo>
                  <a:cubicBezTo>
                    <a:pt x="26276" y="159"/>
                    <a:pt x="25615" y="1"/>
                    <a:pt x="24934" y="1"/>
                  </a:cubicBezTo>
                  <a:close/>
                </a:path>
              </a:pathLst>
            </a:custGeom>
            <a:solidFill>
              <a:srgbClr val="FFD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61"/>
            <p:cNvSpPr/>
            <p:nvPr/>
          </p:nvSpPr>
          <p:spPr>
            <a:xfrm>
              <a:off x="3449425" y="2390150"/>
              <a:ext cx="526625" cy="80575"/>
            </a:xfrm>
            <a:custGeom>
              <a:avLst/>
              <a:gdLst/>
              <a:ahLst/>
              <a:cxnLst/>
              <a:rect l="l" t="t" r="r" b="b"/>
              <a:pathLst>
                <a:path w="21065" h="3223" extrusionOk="0">
                  <a:moveTo>
                    <a:pt x="21064" y="0"/>
                  </a:moveTo>
                  <a:cubicBezTo>
                    <a:pt x="20730" y="91"/>
                    <a:pt x="20426" y="152"/>
                    <a:pt x="20061" y="152"/>
                  </a:cubicBezTo>
                  <a:cubicBezTo>
                    <a:pt x="19818" y="152"/>
                    <a:pt x="19616" y="139"/>
                    <a:pt x="19408" y="139"/>
                  </a:cubicBezTo>
                  <a:cubicBezTo>
                    <a:pt x="19305" y="139"/>
                    <a:pt x="19200" y="142"/>
                    <a:pt x="19089" y="152"/>
                  </a:cubicBezTo>
                  <a:cubicBezTo>
                    <a:pt x="18511" y="243"/>
                    <a:pt x="17903" y="274"/>
                    <a:pt x="17326" y="335"/>
                  </a:cubicBezTo>
                  <a:cubicBezTo>
                    <a:pt x="16384" y="487"/>
                    <a:pt x="15441" y="699"/>
                    <a:pt x="14499" y="851"/>
                  </a:cubicBezTo>
                  <a:cubicBezTo>
                    <a:pt x="13921" y="973"/>
                    <a:pt x="13344" y="912"/>
                    <a:pt x="12766" y="1034"/>
                  </a:cubicBezTo>
                  <a:cubicBezTo>
                    <a:pt x="12523" y="1094"/>
                    <a:pt x="12219" y="1186"/>
                    <a:pt x="11915" y="1216"/>
                  </a:cubicBezTo>
                  <a:cubicBezTo>
                    <a:pt x="11064" y="1307"/>
                    <a:pt x="10274" y="1459"/>
                    <a:pt x="9484" y="1520"/>
                  </a:cubicBezTo>
                  <a:cubicBezTo>
                    <a:pt x="8876" y="1611"/>
                    <a:pt x="8207" y="1733"/>
                    <a:pt x="7599" y="1763"/>
                  </a:cubicBezTo>
                  <a:cubicBezTo>
                    <a:pt x="7555" y="1767"/>
                    <a:pt x="7511" y="1768"/>
                    <a:pt x="7467" y="1768"/>
                  </a:cubicBezTo>
                  <a:cubicBezTo>
                    <a:pt x="7117" y="1768"/>
                    <a:pt x="6768" y="1672"/>
                    <a:pt x="6444" y="1672"/>
                  </a:cubicBezTo>
                  <a:cubicBezTo>
                    <a:pt x="6079" y="1672"/>
                    <a:pt x="5715" y="1763"/>
                    <a:pt x="5319" y="1763"/>
                  </a:cubicBezTo>
                  <a:cubicBezTo>
                    <a:pt x="4772" y="1763"/>
                    <a:pt x="4164" y="1794"/>
                    <a:pt x="3587" y="1915"/>
                  </a:cubicBezTo>
                  <a:cubicBezTo>
                    <a:pt x="2979" y="2037"/>
                    <a:pt x="2432" y="2067"/>
                    <a:pt x="1824" y="2249"/>
                  </a:cubicBezTo>
                  <a:cubicBezTo>
                    <a:pt x="1216" y="2432"/>
                    <a:pt x="669" y="2645"/>
                    <a:pt x="0" y="2797"/>
                  </a:cubicBezTo>
                  <a:cubicBezTo>
                    <a:pt x="527" y="2935"/>
                    <a:pt x="1789" y="3074"/>
                    <a:pt x="2468" y="3074"/>
                  </a:cubicBezTo>
                  <a:cubicBezTo>
                    <a:pt x="2532" y="3074"/>
                    <a:pt x="2592" y="3073"/>
                    <a:pt x="2645" y="3070"/>
                  </a:cubicBezTo>
                  <a:cubicBezTo>
                    <a:pt x="3344" y="3161"/>
                    <a:pt x="4012" y="3222"/>
                    <a:pt x="4712" y="3222"/>
                  </a:cubicBezTo>
                  <a:cubicBezTo>
                    <a:pt x="5563" y="3192"/>
                    <a:pt x="6383" y="3131"/>
                    <a:pt x="7234" y="3131"/>
                  </a:cubicBezTo>
                  <a:cubicBezTo>
                    <a:pt x="7551" y="3131"/>
                    <a:pt x="7862" y="3136"/>
                    <a:pt x="8172" y="3136"/>
                  </a:cubicBezTo>
                  <a:cubicBezTo>
                    <a:pt x="8637" y="3136"/>
                    <a:pt x="9101" y="3125"/>
                    <a:pt x="9575" y="3070"/>
                  </a:cubicBezTo>
                  <a:cubicBezTo>
                    <a:pt x="10456" y="3009"/>
                    <a:pt x="11307" y="2857"/>
                    <a:pt x="12159" y="2614"/>
                  </a:cubicBezTo>
                  <a:cubicBezTo>
                    <a:pt x="12706" y="2493"/>
                    <a:pt x="13192" y="2432"/>
                    <a:pt x="13739" y="2371"/>
                  </a:cubicBezTo>
                  <a:cubicBezTo>
                    <a:pt x="14195" y="2280"/>
                    <a:pt x="14560" y="2189"/>
                    <a:pt x="14985" y="2067"/>
                  </a:cubicBezTo>
                  <a:cubicBezTo>
                    <a:pt x="15472" y="1976"/>
                    <a:pt x="15928" y="1854"/>
                    <a:pt x="16414" y="1763"/>
                  </a:cubicBezTo>
                  <a:cubicBezTo>
                    <a:pt x="17265" y="1520"/>
                    <a:pt x="18146" y="1368"/>
                    <a:pt x="18937" y="1034"/>
                  </a:cubicBezTo>
                  <a:cubicBezTo>
                    <a:pt x="19423" y="851"/>
                    <a:pt x="19909" y="639"/>
                    <a:pt x="20365" y="426"/>
                  </a:cubicBezTo>
                  <a:cubicBezTo>
                    <a:pt x="20609" y="304"/>
                    <a:pt x="20912" y="243"/>
                    <a:pt x="2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61"/>
            <p:cNvSpPr/>
            <p:nvPr/>
          </p:nvSpPr>
          <p:spPr>
            <a:xfrm>
              <a:off x="3438025" y="2536050"/>
              <a:ext cx="24325" cy="21300"/>
            </a:xfrm>
            <a:custGeom>
              <a:avLst/>
              <a:gdLst/>
              <a:ahLst/>
              <a:cxnLst/>
              <a:rect l="l" t="t" r="r" b="b"/>
              <a:pathLst>
                <a:path w="973" h="852" extrusionOk="0">
                  <a:moveTo>
                    <a:pt x="462" y="0"/>
                  </a:moveTo>
                  <a:cubicBezTo>
                    <a:pt x="295" y="0"/>
                    <a:pt x="139" y="116"/>
                    <a:pt x="91" y="304"/>
                  </a:cubicBezTo>
                  <a:cubicBezTo>
                    <a:pt x="0" y="517"/>
                    <a:pt x="122" y="760"/>
                    <a:pt x="365" y="821"/>
                  </a:cubicBezTo>
                  <a:cubicBezTo>
                    <a:pt x="413" y="841"/>
                    <a:pt x="462" y="851"/>
                    <a:pt x="511" y="851"/>
                  </a:cubicBezTo>
                  <a:cubicBezTo>
                    <a:pt x="678" y="851"/>
                    <a:pt x="835" y="736"/>
                    <a:pt x="882" y="547"/>
                  </a:cubicBezTo>
                  <a:cubicBezTo>
                    <a:pt x="973" y="335"/>
                    <a:pt x="851" y="91"/>
                    <a:pt x="608" y="31"/>
                  </a:cubicBezTo>
                  <a:cubicBezTo>
                    <a:pt x="560" y="10"/>
                    <a:pt x="511" y="0"/>
                    <a:pt x="4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61"/>
            <p:cNvSpPr/>
            <p:nvPr/>
          </p:nvSpPr>
          <p:spPr>
            <a:xfrm>
              <a:off x="3354425" y="2629500"/>
              <a:ext cx="32700" cy="32700"/>
            </a:xfrm>
            <a:custGeom>
              <a:avLst/>
              <a:gdLst/>
              <a:ahLst/>
              <a:cxnLst/>
              <a:rect l="l" t="t" r="r" b="b"/>
              <a:pathLst>
                <a:path w="1308" h="1308" extrusionOk="0">
                  <a:moveTo>
                    <a:pt x="63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04"/>
                    <a:pt x="305" y="1308"/>
                    <a:pt x="639" y="1308"/>
                  </a:cubicBezTo>
                  <a:cubicBezTo>
                    <a:pt x="1004" y="1308"/>
                    <a:pt x="1308" y="1004"/>
                    <a:pt x="1308" y="670"/>
                  </a:cubicBezTo>
                  <a:cubicBezTo>
                    <a:pt x="1308" y="305"/>
                    <a:pt x="1004" y="1"/>
                    <a:pt x="6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61"/>
            <p:cNvSpPr/>
            <p:nvPr/>
          </p:nvSpPr>
          <p:spPr>
            <a:xfrm>
              <a:off x="3602925" y="2509625"/>
              <a:ext cx="36500" cy="33125"/>
            </a:xfrm>
            <a:custGeom>
              <a:avLst/>
              <a:gdLst/>
              <a:ahLst/>
              <a:cxnLst/>
              <a:rect l="l" t="t" r="r" b="b"/>
              <a:pathLst>
                <a:path w="1460" h="1325" extrusionOk="0">
                  <a:moveTo>
                    <a:pt x="726" y="0"/>
                  </a:moveTo>
                  <a:cubicBezTo>
                    <a:pt x="466" y="0"/>
                    <a:pt x="221" y="172"/>
                    <a:pt x="152" y="449"/>
                  </a:cubicBezTo>
                  <a:cubicBezTo>
                    <a:pt x="0" y="784"/>
                    <a:pt x="183" y="1148"/>
                    <a:pt x="517" y="1270"/>
                  </a:cubicBezTo>
                  <a:cubicBezTo>
                    <a:pt x="598" y="1307"/>
                    <a:pt x="683" y="1324"/>
                    <a:pt x="767" y="1324"/>
                  </a:cubicBezTo>
                  <a:cubicBezTo>
                    <a:pt x="1027" y="1324"/>
                    <a:pt x="1276" y="1158"/>
                    <a:pt x="1368" y="905"/>
                  </a:cubicBezTo>
                  <a:cubicBezTo>
                    <a:pt x="1459" y="540"/>
                    <a:pt x="1307" y="176"/>
                    <a:pt x="973" y="54"/>
                  </a:cubicBezTo>
                  <a:cubicBezTo>
                    <a:pt x="892" y="18"/>
                    <a:pt x="809" y="0"/>
                    <a:pt x="7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61"/>
            <p:cNvSpPr/>
            <p:nvPr/>
          </p:nvSpPr>
          <p:spPr>
            <a:xfrm>
              <a:off x="3523900" y="2607575"/>
              <a:ext cx="27375" cy="23825"/>
            </a:xfrm>
            <a:custGeom>
              <a:avLst/>
              <a:gdLst/>
              <a:ahLst/>
              <a:cxnLst/>
              <a:rect l="l" t="t" r="r" b="b"/>
              <a:pathLst>
                <a:path w="1095" h="953" extrusionOk="0">
                  <a:moveTo>
                    <a:pt x="509" y="0"/>
                  </a:moveTo>
                  <a:cubicBezTo>
                    <a:pt x="304" y="0"/>
                    <a:pt x="134" y="136"/>
                    <a:pt x="61" y="331"/>
                  </a:cubicBezTo>
                  <a:cubicBezTo>
                    <a:pt x="0" y="574"/>
                    <a:pt x="152" y="847"/>
                    <a:pt x="365" y="939"/>
                  </a:cubicBezTo>
                  <a:cubicBezTo>
                    <a:pt x="406" y="948"/>
                    <a:pt x="447" y="952"/>
                    <a:pt x="488" y="952"/>
                  </a:cubicBezTo>
                  <a:cubicBezTo>
                    <a:pt x="716" y="952"/>
                    <a:pt x="921" y="815"/>
                    <a:pt x="973" y="635"/>
                  </a:cubicBezTo>
                  <a:cubicBezTo>
                    <a:pt x="1094" y="392"/>
                    <a:pt x="942" y="118"/>
                    <a:pt x="669" y="27"/>
                  </a:cubicBezTo>
                  <a:cubicBezTo>
                    <a:pt x="614" y="9"/>
                    <a:pt x="561" y="0"/>
                    <a:pt x="5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61"/>
            <p:cNvSpPr/>
            <p:nvPr/>
          </p:nvSpPr>
          <p:spPr>
            <a:xfrm>
              <a:off x="3725250" y="2528900"/>
              <a:ext cx="28150" cy="25700"/>
            </a:xfrm>
            <a:custGeom>
              <a:avLst/>
              <a:gdLst/>
              <a:ahLst/>
              <a:cxnLst/>
              <a:rect l="l" t="t" r="r" b="b"/>
              <a:pathLst>
                <a:path w="1126" h="1028" extrusionOk="0">
                  <a:moveTo>
                    <a:pt x="564" y="1"/>
                  </a:moveTo>
                  <a:cubicBezTo>
                    <a:pt x="356" y="1"/>
                    <a:pt x="169" y="139"/>
                    <a:pt x="122" y="347"/>
                  </a:cubicBezTo>
                  <a:cubicBezTo>
                    <a:pt x="1" y="621"/>
                    <a:pt x="153" y="924"/>
                    <a:pt x="426" y="985"/>
                  </a:cubicBezTo>
                  <a:cubicBezTo>
                    <a:pt x="484" y="1014"/>
                    <a:pt x="546" y="1028"/>
                    <a:pt x="607" y="1028"/>
                  </a:cubicBezTo>
                  <a:cubicBezTo>
                    <a:pt x="802" y="1028"/>
                    <a:pt x="995" y="890"/>
                    <a:pt x="1065" y="681"/>
                  </a:cubicBezTo>
                  <a:cubicBezTo>
                    <a:pt x="1126" y="438"/>
                    <a:pt x="974" y="165"/>
                    <a:pt x="761" y="43"/>
                  </a:cubicBezTo>
                  <a:cubicBezTo>
                    <a:pt x="696" y="14"/>
                    <a:pt x="629" y="1"/>
                    <a:pt x="5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61"/>
            <p:cNvSpPr/>
            <p:nvPr/>
          </p:nvSpPr>
          <p:spPr>
            <a:xfrm>
              <a:off x="4033775" y="2435350"/>
              <a:ext cx="21300" cy="18350"/>
            </a:xfrm>
            <a:custGeom>
              <a:avLst/>
              <a:gdLst/>
              <a:ahLst/>
              <a:cxnLst/>
              <a:rect l="l" t="t" r="r" b="b"/>
              <a:pathLst>
                <a:path w="852" h="734" extrusionOk="0">
                  <a:moveTo>
                    <a:pt x="438" y="0"/>
                  </a:moveTo>
                  <a:cubicBezTo>
                    <a:pt x="274" y="0"/>
                    <a:pt x="142" y="109"/>
                    <a:pt x="92" y="259"/>
                  </a:cubicBezTo>
                  <a:cubicBezTo>
                    <a:pt x="1" y="441"/>
                    <a:pt x="122" y="624"/>
                    <a:pt x="304" y="715"/>
                  </a:cubicBezTo>
                  <a:cubicBezTo>
                    <a:pt x="342" y="727"/>
                    <a:pt x="380" y="734"/>
                    <a:pt x="418" y="734"/>
                  </a:cubicBezTo>
                  <a:cubicBezTo>
                    <a:pt x="567" y="734"/>
                    <a:pt x="712" y="641"/>
                    <a:pt x="760" y="472"/>
                  </a:cubicBezTo>
                  <a:cubicBezTo>
                    <a:pt x="852" y="290"/>
                    <a:pt x="730" y="107"/>
                    <a:pt x="548" y="16"/>
                  </a:cubicBezTo>
                  <a:cubicBezTo>
                    <a:pt x="510" y="5"/>
                    <a:pt x="473" y="0"/>
                    <a:pt x="4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61"/>
            <p:cNvSpPr/>
            <p:nvPr/>
          </p:nvSpPr>
          <p:spPr>
            <a:xfrm>
              <a:off x="3690300" y="2623425"/>
              <a:ext cx="3825" cy="4125"/>
            </a:xfrm>
            <a:custGeom>
              <a:avLst/>
              <a:gdLst/>
              <a:ahLst/>
              <a:cxnLst/>
              <a:rect l="l" t="t" r="r" b="b"/>
              <a:pathLst>
                <a:path w="153" h="165" extrusionOk="0">
                  <a:moveTo>
                    <a:pt x="92" y="1"/>
                  </a:moveTo>
                  <a:cubicBezTo>
                    <a:pt x="61" y="1"/>
                    <a:pt x="31" y="1"/>
                    <a:pt x="1" y="31"/>
                  </a:cubicBezTo>
                  <a:cubicBezTo>
                    <a:pt x="1" y="61"/>
                    <a:pt x="1" y="92"/>
                    <a:pt x="31" y="153"/>
                  </a:cubicBezTo>
                  <a:cubicBezTo>
                    <a:pt x="47" y="161"/>
                    <a:pt x="64" y="165"/>
                    <a:pt x="79" y="165"/>
                  </a:cubicBezTo>
                  <a:cubicBezTo>
                    <a:pt x="120" y="165"/>
                    <a:pt x="153" y="136"/>
                    <a:pt x="153" y="92"/>
                  </a:cubicBezTo>
                  <a:cubicBezTo>
                    <a:pt x="153" y="61"/>
                    <a:pt x="153" y="31"/>
                    <a:pt x="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61"/>
            <p:cNvSpPr/>
            <p:nvPr/>
          </p:nvSpPr>
          <p:spPr>
            <a:xfrm>
              <a:off x="3486650" y="2697625"/>
              <a:ext cx="10675" cy="9700"/>
            </a:xfrm>
            <a:custGeom>
              <a:avLst/>
              <a:gdLst/>
              <a:ahLst/>
              <a:cxnLst/>
              <a:rect l="l" t="t" r="r" b="b"/>
              <a:pathLst>
                <a:path w="427" h="388" extrusionOk="0">
                  <a:moveTo>
                    <a:pt x="210" y="0"/>
                  </a:moveTo>
                  <a:cubicBezTo>
                    <a:pt x="142" y="0"/>
                    <a:pt x="77" y="40"/>
                    <a:pt x="31" y="133"/>
                  </a:cubicBezTo>
                  <a:cubicBezTo>
                    <a:pt x="1" y="224"/>
                    <a:pt x="31" y="315"/>
                    <a:pt x="153" y="376"/>
                  </a:cubicBezTo>
                  <a:cubicBezTo>
                    <a:pt x="174" y="383"/>
                    <a:pt x="196" y="387"/>
                    <a:pt x="217" y="387"/>
                  </a:cubicBezTo>
                  <a:cubicBezTo>
                    <a:pt x="285" y="387"/>
                    <a:pt x="349" y="347"/>
                    <a:pt x="396" y="255"/>
                  </a:cubicBezTo>
                  <a:cubicBezTo>
                    <a:pt x="426" y="163"/>
                    <a:pt x="335" y="72"/>
                    <a:pt x="274" y="11"/>
                  </a:cubicBezTo>
                  <a:cubicBezTo>
                    <a:pt x="253" y="4"/>
                    <a:pt x="231" y="0"/>
                    <a:pt x="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61"/>
            <p:cNvSpPr/>
            <p:nvPr/>
          </p:nvSpPr>
          <p:spPr>
            <a:xfrm>
              <a:off x="3691825" y="2518625"/>
              <a:ext cx="295625" cy="235850"/>
            </a:xfrm>
            <a:custGeom>
              <a:avLst/>
              <a:gdLst/>
              <a:ahLst/>
              <a:cxnLst/>
              <a:rect l="l" t="t" r="r" b="b"/>
              <a:pathLst>
                <a:path w="11825" h="9434" extrusionOk="0">
                  <a:moveTo>
                    <a:pt x="6799" y="0"/>
                  </a:moveTo>
                  <a:cubicBezTo>
                    <a:pt x="5471" y="0"/>
                    <a:pt x="4220" y="862"/>
                    <a:pt x="3222" y="1791"/>
                  </a:cubicBezTo>
                  <a:cubicBezTo>
                    <a:pt x="0" y="4861"/>
                    <a:pt x="3131" y="7536"/>
                    <a:pt x="5289" y="8782"/>
                  </a:cubicBezTo>
                  <a:cubicBezTo>
                    <a:pt x="6083" y="9205"/>
                    <a:pt x="6850" y="9433"/>
                    <a:pt x="7586" y="9433"/>
                  </a:cubicBezTo>
                  <a:cubicBezTo>
                    <a:pt x="8596" y="9433"/>
                    <a:pt x="9547" y="9003"/>
                    <a:pt x="10426" y="8053"/>
                  </a:cubicBezTo>
                  <a:cubicBezTo>
                    <a:pt x="11551" y="6837"/>
                    <a:pt x="11824" y="4831"/>
                    <a:pt x="9879" y="4223"/>
                  </a:cubicBezTo>
                  <a:cubicBezTo>
                    <a:pt x="11399" y="3463"/>
                    <a:pt x="9119" y="788"/>
                    <a:pt x="8177" y="332"/>
                  </a:cubicBezTo>
                  <a:cubicBezTo>
                    <a:pt x="7713" y="101"/>
                    <a:pt x="7251" y="0"/>
                    <a:pt x="6799" y="0"/>
                  </a:cubicBezTo>
                  <a:close/>
                </a:path>
              </a:pathLst>
            </a:custGeom>
            <a:solidFill>
              <a:srgbClr val="FFB5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61"/>
            <p:cNvSpPr/>
            <p:nvPr/>
          </p:nvSpPr>
          <p:spPr>
            <a:xfrm>
              <a:off x="3893950" y="2559400"/>
              <a:ext cx="19025" cy="16375"/>
            </a:xfrm>
            <a:custGeom>
              <a:avLst/>
              <a:gdLst/>
              <a:ahLst/>
              <a:cxnLst/>
              <a:rect l="l" t="t" r="r" b="b"/>
              <a:pathLst>
                <a:path w="761" h="655" extrusionOk="0">
                  <a:moveTo>
                    <a:pt x="365" y="1"/>
                  </a:moveTo>
                  <a:cubicBezTo>
                    <a:pt x="282" y="1"/>
                    <a:pt x="198" y="24"/>
                    <a:pt x="122" y="69"/>
                  </a:cubicBezTo>
                  <a:cubicBezTo>
                    <a:pt x="1" y="221"/>
                    <a:pt x="1" y="434"/>
                    <a:pt x="122" y="586"/>
                  </a:cubicBezTo>
                  <a:cubicBezTo>
                    <a:pt x="198" y="632"/>
                    <a:pt x="282" y="654"/>
                    <a:pt x="365" y="654"/>
                  </a:cubicBezTo>
                  <a:cubicBezTo>
                    <a:pt x="449" y="654"/>
                    <a:pt x="533" y="632"/>
                    <a:pt x="609" y="586"/>
                  </a:cubicBezTo>
                  <a:cubicBezTo>
                    <a:pt x="761" y="434"/>
                    <a:pt x="761" y="221"/>
                    <a:pt x="609" y="69"/>
                  </a:cubicBezTo>
                  <a:cubicBezTo>
                    <a:pt x="533" y="24"/>
                    <a:pt x="449" y="1"/>
                    <a:pt x="365" y="1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61"/>
            <p:cNvSpPr/>
            <p:nvPr/>
          </p:nvSpPr>
          <p:spPr>
            <a:xfrm>
              <a:off x="3802775" y="2543450"/>
              <a:ext cx="77525" cy="68350"/>
            </a:xfrm>
            <a:custGeom>
              <a:avLst/>
              <a:gdLst/>
              <a:ahLst/>
              <a:cxnLst/>
              <a:rect l="l" t="t" r="r" b="b"/>
              <a:pathLst>
                <a:path w="3101" h="2734" extrusionOk="0">
                  <a:moveTo>
                    <a:pt x="1553" y="0"/>
                  </a:moveTo>
                  <a:cubicBezTo>
                    <a:pt x="1210" y="0"/>
                    <a:pt x="858" y="122"/>
                    <a:pt x="578" y="373"/>
                  </a:cubicBezTo>
                  <a:cubicBezTo>
                    <a:pt x="61" y="859"/>
                    <a:pt x="0" y="1741"/>
                    <a:pt x="547" y="2318"/>
                  </a:cubicBezTo>
                  <a:cubicBezTo>
                    <a:pt x="801" y="2588"/>
                    <a:pt x="1162" y="2733"/>
                    <a:pt x="1531" y="2733"/>
                  </a:cubicBezTo>
                  <a:cubicBezTo>
                    <a:pt x="1870" y="2733"/>
                    <a:pt x="2216" y="2610"/>
                    <a:pt x="2493" y="2349"/>
                  </a:cubicBezTo>
                  <a:cubicBezTo>
                    <a:pt x="3040" y="1862"/>
                    <a:pt x="3101" y="981"/>
                    <a:pt x="2523" y="403"/>
                  </a:cubicBezTo>
                  <a:cubicBezTo>
                    <a:pt x="2273" y="137"/>
                    <a:pt x="1918" y="0"/>
                    <a:pt x="1553" y="0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61"/>
            <p:cNvSpPr/>
            <p:nvPr/>
          </p:nvSpPr>
          <p:spPr>
            <a:xfrm>
              <a:off x="3739700" y="2640900"/>
              <a:ext cx="237875" cy="112800"/>
            </a:xfrm>
            <a:custGeom>
              <a:avLst/>
              <a:gdLst/>
              <a:ahLst/>
              <a:cxnLst/>
              <a:rect l="l" t="t" r="r" b="b"/>
              <a:pathLst>
                <a:path w="9515" h="4512" extrusionOk="0">
                  <a:moveTo>
                    <a:pt x="0" y="1"/>
                  </a:moveTo>
                  <a:cubicBezTo>
                    <a:pt x="213" y="1733"/>
                    <a:pt x="2007" y="3101"/>
                    <a:pt x="3405" y="3861"/>
                  </a:cubicBezTo>
                  <a:cubicBezTo>
                    <a:pt x="4173" y="4284"/>
                    <a:pt x="4931" y="4512"/>
                    <a:pt x="5664" y="4512"/>
                  </a:cubicBezTo>
                  <a:cubicBezTo>
                    <a:pt x="6671" y="4512"/>
                    <a:pt x="7632" y="4081"/>
                    <a:pt x="8511" y="3132"/>
                  </a:cubicBezTo>
                  <a:cubicBezTo>
                    <a:pt x="9180" y="2402"/>
                    <a:pt x="9514" y="1369"/>
                    <a:pt x="9332" y="578"/>
                  </a:cubicBezTo>
                  <a:lnTo>
                    <a:pt x="9332" y="578"/>
                  </a:lnTo>
                  <a:cubicBezTo>
                    <a:pt x="8539" y="1960"/>
                    <a:pt x="7156" y="2801"/>
                    <a:pt x="5598" y="2801"/>
                  </a:cubicBezTo>
                  <a:cubicBezTo>
                    <a:pt x="5064" y="2801"/>
                    <a:pt x="4510" y="2702"/>
                    <a:pt x="3952" y="2493"/>
                  </a:cubicBezTo>
                  <a:cubicBezTo>
                    <a:pt x="2675" y="1976"/>
                    <a:pt x="1551" y="1217"/>
                    <a:pt x="487" y="396"/>
                  </a:cubicBezTo>
                  <a:cubicBezTo>
                    <a:pt x="335" y="274"/>
                    <a:pt x="152" y="122"/>
                    <a:pt x="0" y="1"/>
                  </a:cubicBezTo>
                  <a:close/>
                </a:path>
              </a:pathLst>
            </a:custGeom>
            <a:solidFill>
              <a:srgbClr val="FFD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61"/>
            <p:cNvSpPr/>
            <p:nvPr/>
          </p:nvSpPr>
          <p:spPr>
            <a:xfrm>
              <a:off x="4293650" y="2198200"/>
              <a:ext cx="772850" cy="721875"/>
            </a:xfrm>
            <a:custGeom>
              <a:avLst/>
              <a:gdLst/>
              <a:ahLst/>
              <a:cxnLst/>
              <a:rect l="l" t="t" r="r" b="b"/>
              <a:pathLst>
                <a:path w="30914" h="28875" extrusionOk="0">
                  <a:moveTo>
                    <a:pt x="15418" y="1"/>
                  </a:moveTo>
                  <a:cubicBezTo>
                    <a:pt x="8397" y="1"/>
                    <a:pt x="2260" y="5137"/>
                    <a:pt x="1186" y="12268"/>
                  </a:cubicBezTo>
                  <a:cubicBezTo>
                    <a:pt x="1" y="20140"/>
                    <a:pt x="5411" y="27496"/>
                    <a:pt x="13284" y="28712"/>
                  </a:cubicBezTo>
                  <a:cubicBezTo>
                    <a:pt x="14015" y="28822"/>
                    <a:pt x="14742" y="28875"/>
                    <a:pt x="15459" y="28875"/>
                  </a:cubicBezTo>
                  <a:cubicBezTo>
                    <a:pt x="22495" y="28875"/>
                    <a:pt x="28652" y="23756"/>
                    <a:pt x="29728" y="16584"/>
                  </a:cubicBezTo>
                  <a:cubicBezTo>
                    <a:pt x="30913" y="8712"/>
                    <a:pt x="25503" y="1356"/>
                    <a:pt x="17630" y="171"/>
                  </a:cubicBezTo>
                  <a:cubicBezTo>
                    <a:pt x="16886" y="56"/>
                    <a:pt x="16147" y="1"/>
                    <a:pt x="15418" y="1"/>
                  </a:cubicBezTo>
                  <a:close/>
                </a:path>
              </a:pathLst>
            </a:custGeom>
            <a:solidFill>
              <a:srgbClr val="749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61"/>
            <p:cNvSpPr/>
            <p:nvPr/>
          </p:nvSpPr>
          <p:spPr>
            <a:xfrm>
              <a:off x="4322525" y="2225300"/>
              <a:ext cx="715100" cy="667100"/>
            </a:xfrm>
            <a:custGeom>
              <a:avLst/>
              <a:gdLst/>
              <a:ahLst/>
              <a:cxnLst/>
              <a:rect l="l" t="t" r="r" b="b"/>
              <a:pathLst>
                <a:path w="28604" h="26684" extrusionOk="0">
                  <a:moveTo>
                    <a:pt x="14299" y="1"/>
                  </a:moveTo>
                  <a:cubicBezTo>
                    <a:pt x="7821" y="1"/>
                    <a:pt x="2119" y="4744"/>
                    <a:pt x="1126" y="11366"/>
                  </a:cubicBezTo>
                  <a:cubicBezTo>
                    <a:pt x="1" y="18631"/>
                    <a:pt x="5016" y="25439"/>
                    <a:pt x="12311" y="26534"/>
                  </a:cubicBezTo>
                  <a:cubicBezTo>
                    <a:pt x="12981" y="26635"/>
                    <a:pt x="13647" y="26684"/>
                    <a:pt x="14306" y="26684"/>
                  </a:cubicBezTo>
                  <a:cubicBezTo>
                    <a:pt x="20783" y="26684"/>
                    <a:pt x="26485" y="21943"/>
                    <a:pt x="27479" y="15348"/>
                  </a:cubicBezTo>
                  <a:cubicBezTo>
                    <a:pt x="28603" y="8053"/>
                    <a:pt x="23588" y="1275"/>
                    <a:pt x="16293" y="150"/>
                  </a:cubicBezTo>
                  <a:cubicBezTo>
                    <a:pt x="15623" y="49"/>
                    <a:pt x="14957" y="1"/>
                    <a:pt x="14299" y="1"/>
                  </a:cubicBezTo>
                  <a:close/>
                </a:path>
              </a:pathLst>
            </a:custGeom>
            <a:solidFill>
              <a:srgbClr val="DDE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61"/>
            <p:cNvSpPr/>
            <p:nvPr/>
          </p:nvSpPr>
          <p:spPr>
            <a:xfrm>
              <a:off x="4704750" y="2558850"/>
              <a:ext cx="269800" cy="154825"/>
            </a:xfrm>
            <a:custGeom>
              <a:avLst/>
              <a:gdLst/>
              <a:ahLst/>
              <a:cxnLst/>
              <a:rect l="l" t="t" r="r" b="b"/>
              <a:pathLst>
                <a:path w="10792" h="6193" extrusionOk="0">
                  <a:moveTo>
                    <a:pt x="700" y="0"/>
                  </a:moveTo>
                  <a:cubicBezTo>
                    <a:pt x="214" y="0"/>
                    <a:pt x="1" y="669"/>
                    <a:pt x="487" y="942"/>
                  </a:cubicBezTo>
                  <a:lnTo>
                    <a:pt x="7995" y="6018"/>
                  </a:lnTo>
                  <a:cubicBezTo>
                    <a:pt x="8168" y="6134"/>
                    <a:pt x="8363" y="6192"/>
                    <a:pt x="8553" y="6192"/>
                  </a:cubicBezTo>
                  <a:cubicBezTo>
                    <a:pt x="8864" y="6192"/>
                    <a:pt x="9163" y="6035"/>
                    <a:pt x="9332" y="5714"/>
                  </a:cubicBezTo>
                  <a:cubicBezTo>
                    <a:pt x="9728" y="5015"/>
                    <a:pt x="10062" y="4255"/>
                    <a:pt x="10275" y="3435"/>
                  </a:cubicBezTo>
                  <a:cubicBezTo>
                    <a:pt x="10518" y="2644"/>
                    <a:pt x="10670" y="1854"/>
                    <a:pt x="10731" y="1003"/>
                  </a:cubicBezTo>
                  <a:cubicBezTo>
                    <a:pt x="10791" y="456"/>
                    <a:pt x="10335" y="0"/>
                    <a:pt x="9788" y="0"/>
                  </a:cubicBezTo>
                  <a:close/>
                </a:path>
              </a:pathLst>
            </a:custGeom>
            <a:solidFill>
              <a:srgbClr val="C2D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61"/>
            <p:cNvSpPr/>
            <p:nvPr/>
          </p:nvSpPr>
          <p:spPr>
            <a:xfrm>
              <a:off x="4764025" y="2571750"/>
              <a:ext cx="38025" cy="12950"/>
            </a:xfrm>
            <a:custGeom>
              <a:avLst/>
              <a:gdLst/>
              <a:ahLst/>
              <a:cxnLst/>
              <a:rect l="l" t="t" r="r" b="b"/>
              <a:pathLst>
                <a:path w="1521" h="518" extrusionOk="0">
                  <a:moveTo>
                    <a:pt x="761" y="1"/>
                  </a:moveTo>
                  <a:cubicBezTo>
                    <a:pt x="335" y="1"/>
                    <a:pt x="1" y="122"/>
                    <a:pt x="1" y="274"/>
                  </a:cubicBezTo>
                  <a:cubicBezTo>
                    <a:pt x="1" y="426"/>
                    <a:pt x="335" y="517"/>
                    <a:pt x="761" y="517"/>
                  </a:cubicBezTo>
                  <a:cubicBezTo>
                    <a:pt x="1186" y="517"/>
                    <a:pt x="1521" y="426"/>
                    <a:pt x="1521" y="274"/>
                  </a:cubicBezTo>
                  <a:cubicBezTo>
                    <a:pt x="1521" y="122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61"/>
            <p:cNvSpPr/>
            <p:nvPr/>
          </p:nvSpPr>
          <p:spPr>
            <a:xfrm>
              <a:off x="4826350" y="2578600"/>
              <a:ext cx="38025" cy="12950"/>
            </a:xfrm>
            <a:custGeom>
              <a:avLst/>
              <a:gdLst/>
              <a:ahLst/>
              <a:cxnLst/>
              <a:rect l="l" t="t" r="r" b="b"/>
              <a:pathLst>
                <a:path w="1521" h="518" extrusionOk="0">
                  <a:moveTo>
                    <a:pt x="760" y="0"/>
                  </a:moveTo>
                  <a:cubicBezTo>
                    <a:pt x="335" y="0"/>
                    <a:pt x="0" y="122"/>
                    <a:pt x="0" y="274"/>
                  </a:cubicBezTo>
                  <a:cubicBezTo>
                    <a:pt x="0" y="395"/>
                    <a:pt x="335" y="517"/>
                    <a:pt x="760" y="517"/>
                  </a:cubicBezTo>
                  <a:cubicBezTo>
                    <a:pt x="1155" y="517"/>
                    <a:pt x="1520" y="426"/>
                    <a:pt x="1520" y="274"/>
                  </a:cubicBezTo>
                  <a:cubicBezTo>
                    <a:pt x="1520" y="122"/>
                    <a:pt x="1155" y="0"/>
                    <a:pt x="760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61"/>
            <p:cNvSpPr/>
            <p:nvPr/>
          </p:nvSpPr>
          <p:spPr>
            <a:xfrm>
              <a:off x="4853700" y="2636350"/>
              <a:ext cx="38025" cy="12950"/>
            </a:xfrm>
            <a:custGeom>
              <a:avLst/>
              <a:gdLst/>
              <a:ahLst/>
              <a:cxnLst/>
              <a:rect l="l" t="t" r="r" b="b"/>
              <a:pathLst>
                <a:path w="1521" h="518" extrusionOk="0">
                  <a:moveTo>
                    <a:pt x="760" y="0"/>
                  </a:moveTo>
                  <a:cubicBezTo>
                    <a:pt x="335" y="0"/>
                    <a:pt x="1" y="122"/>
                    <a:pt x="1" y="274"/>
                  </a:cubicBezTo>
                  <a:cubicBezTo>
                    <a:pt x="1" y="426"/>
                    <a:pt x="335" y="517"/>
                    <a:pt x="760" y="517"/>
                  </a:cubicBezTo>
                  <a:cubicBezTo>
                    <a:pt x="1186" y="517"/>
                    <a:pt x="1520" y="426"/>
                    <a:pt x="1520" y="274"/>
                  </a:cubicBezTo>
                  <a:cubicBezTo>
                    <a:pt x="1520" y="122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61"/>
            <p:cNvSpPr/>
            <p:nvPr/>
          </p:nvSpPr>
          <p:spPr>
            <a:xfrm>
              <a:off x="4891700" y="2665975"/>
              <a:ext cx="38025" cy="12950"/>
            </a:xfrm>
            <a:custGeom>
              <a:avLst/>
              <a:gdLst/>
              <a:ahLst/>
              <a:cxnLst/>
              <a:rect l="l" t="t" r="r" b="b"/>
              <a:pathLst>
                <a:path w="1521" h="518" extrusionOk="0">
                  <a:moveTo>
                    <a:pt x="760" y="1"/>
                  </a:moveTo>
                  <a:cubicBezTo>
                    <a:pt x="335" y="1"/>
                    <a:pt x="0" y="122"/>
                    <a:pt x="0" y="274"/>
                  </a:cubicBezTo>
                  <a:cubicBezTo>
                    <a:pt x="0" y="426"/>
                    <a:pt x="335" y="518"/>
                    <a:pt x="760" y="518"/>
                  </a:cubicBezTo>
                  <a:cubicBezTo>
                    <a:pt x="1186" y="518"/>
                    <a:pt x="1520" y="426"/>
                    <a:pt x="1520" y="274"/>
                  </a:cubicBezTo>
                  <a:cubicBezTo>
                    <a:pt x="1520" y="122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61"/>
            <p:cNvSpPr/>
            <p:nvPr/>
          </p:nvSpPr>
          <p:spPr>
            <a:xfrm>
              <a:off x="4783025" y="2604325"/>
              <a:ext cx="37275" cy="19475"/>
            </a:xfrm>
            <a:custGeom>
              <a:avLst/>
              <a:gdLst/>
              <a:ahLst/>
              <a:cxnLst/>
              <a:rect l="l" t="t" r="r" b="b"/>
              <a:pathLst>
                <a:path w="1491" h="779" extrusionOk="0">
                  <a:moveTo>
                    <a:pt x="228" y="1"/>
                  </a:moveTo>
                  <a:cubicBezTo>
                    <a:pt x="143" y="1"/>
                    <a:pt x="84" y="21"/>
                    <a:pt x="61" y="66"/>
                  </a:cubicBezTo>
                  <a:cubicBezTo>
                    <a:pt x="1" y="218"/>
                    <a:pt x="244" y="461"/>
                    <a:pt x="609" y="643"/>
                  </a:cubicBezTo>
                  <a:cubicBezTo>
                    <a:pt x="839" y="732"/>
                    <a:pt x="1048" y="779"/>
                    <a:pt x="1201" y="779"/>
                  </a:cubicBezTo>
                  <a:cubicBezTo>
                    <a:pt x="1311" y="779"/>
                    <a:pt x="1391" y="755"/>
                    <a:pt x="1429" y="704"/>
                  </a:cubicBezTo>
                  <a:cubicBezTo>
                    <a:pt x="1490" y="613"/>
                    <a:pt x="1217" y="339"/>
                    <a:pt x="852" y="157"/>
                  </a:cubicBezTo>
                  <a:cubicBezTo>
                    <a:pt x="602" y="61"/>
                    <a:pt x="376" y="1"/>
                    <a:pt x="228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61"/>
            <p:cNvSpPr/>
            <p:nvPr/>
          </p:nvSpPr>
          <p:spPr>
            <a:xfrm>
              <a:off x="4910700" y="2581550"/>
              <a:ext cx="37250" cy="19475"/>
            </a:xfrm>
            <a:custGeom>
              <a:avLst/>
              <a:gdLst/>
              <a:ahLst/>
              <a:cxnLst/>
              <a:rect l="l" t="t" r="r" b="b"/>
              <a:pathLst>
                <a:path w="1490" h="779" extrusionOk="0">
                  <a:moveTo>
                    <a:pt x="219" y="0"/>
                  </a:moveTo>
                  <a:cubicBezTo>
                    <a:pt x="130" y="0"/>
                    <a:pt x="64" y="20"/>
                    <a:pt x="31" y="65"/>
                  </a:cubicBezTo>
                  <a:cubicBezTo>
                    <a:pt x="0" y="217"/>
                    <a:pt x="213" y="460"/>
                    <a:pt x="608" y="642"/>
                  </a:cubicBezTo>
                  <a:cubicBezTo>
                    <a:pt x="821" y="731"/>
                    <a:pt x="1033" y="778"/>
                    <a:pt x="1185" y="778"/>
                  </a:cubicBezTo>
                  <a:cubicBezTo>
                    <a:pt x="1295" y="778"/>
                    <a:pt x="1373" y="754"/>
                    <a:pt x="1398" y="703"/>
                  </a:cubicBezTo>
                  <a:cubicBezTo>
                    <a:pt x="1490" y="612"/>
                    <a:pt x="1216" y="338"/>
                    <a:pt x="821" y="156"/>
                  </a:cubicBezTo>
                  <a:cubicBezTo>
                    <a:pt x="590" y="60"/>
                    <a:pt x="371" y="0"/>
                    <a:pt x="219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61"/>
            <p:cNvSpPr/>
            <p:nvPr/>
          </p:nvSpPr>
          <p:spPr>
            <a:xfrm>
              <a:off x="4871175" y="2604325"/>
              <a:ext cx="37250" cy="19475"/>
            </a:xfrm>
            <a:custGeom>
              <a:avLst/>
              <a:gdLst/>
              <a:ahLst/>
              <a:cxnLst/>
              <a:rect l="l" t="t" r="r" b="b"/>
              <a:pathLst>
                <a:path w="1490" h="779" extrusionOk="0">
                  <a:moveTo>
                    <a:pt x="236" y="1"/>
                  </a:moveTo>
                  <a:cubicBezTo>
                    <a:pt x="147" y="1"/>
                    <a:pt x="84" y="21"/>
                    <a:pt x="61" y="66"/>
                  </a:cubicBezTo>
                  <a:cubicBezTo>
                    <a:pt x="1" y="218"/>
                    <a:pt x="244" y="461"/>
                    <a:pt x="639" y="643"/>
                  </a:cubicBezTo>
                  <a:cubicBezTo>
                    <a:pt x="851" y="732"/>
                    <a:pt x="1054" y="779"/>
                    <a:pt x="1203" y="779"/>
                  </a:cubicBezTo>
                  <a:cubicBezTo>
                    <a:pt x="1311" y="779"/>
                    <a:pt x="1391" y="755"/>
                    <a:pt x="1429" y="704"/>
                  </a:cubicBezTo>
                  <a:cubicBezTo>
                    <a:pt x="1490" y="613"/>
                    <a:pt x="1247" y="278"/>
                    <a:pt x="852" y="157"/>
                  </a:cubicBezTo>
                  <a:cubicBezTo>
                    <a:pt x="621" y="61"/>
                    <a:pt x="390" y="1"/>
                    <a:pt x="236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61"/>
            <p:cNvSpPr/>
            <p:nvPr/>
          </p:nvSpPr>
          <p:spPr>
            <a:xfrm>
              <a:off x="4919800" y="2615625"/>
              <a:ext cx="22075" cy="35250"/>
            </a:xfrm>
            <a:custGeom>
              <a:avLst/>
              <a:gdLst/>
              <a:ahLst/>
              <a:cxnLst/>
              <a:rect l="l" t="t" r="r" b="b"/>
              <a:pathLst>
                <a:path w="883" h="1410" extrusionOk="0">
                  <a:moveTo>
                    <a:pt x="198" y="0"/>
                  </a:moveTo>
                  <a:cubicBezTo>
                    <a:pt x="182" y="0"/>
                    <a:pt x="167" y="3"/>
                    <a:pt x="153" y="9"/>
                  </a:cubicBezTo>
                  <a:cubicBezTo>
                    <a:pt x="1" y="70"/>
                    <a:pt x="62" y="404"/>
                    <a:pt x="214" y="799"/>
                  </a:cubicBezTo>
                  <a:cubicBezTo>
                    <a:pt x="358" y="1145"/>
                    <a:pt x="557" y="1409"/>
                    <a:pt x="707" y="1409"/>
                  </a:cubicBezTo>
                  <a:cubicBezTo>
                    <a:pt x="715" y="1409"/>
                    <a:pt x="723" y="1408"/>
                    <a:pt x="730" y="1407"/>
                  </a:cubicBezTo>
                  <a:cubicBezTo>
                    <a:pt x="882" y="1377"/>
                    <a:pt x="852" y="981"/>
                    <a:pt x="700" y="617"/>
                  </a:cubicBezTo>
                  <a:cubicBezTo>
                    <a:pt x="562" y="259"/>
                    <a:pt x="350" y="0"/>
                    <a:pt x="198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61"/>
            <p:cNvSpPr/>
            <p:nvPr/>
          </p:nvSpPr>
          <p:spPr>
            <a:xfrm>
              <a:off x="4702300" y="2362300"/>
              <a:ext cx="263125" cy="189200"/>
            </a:xfrm>
            <a:custGeom>
              <a:avLst/>
              <a:gdLst/>
              <a:ahLst/>
              <a:cxnLst/>
              <a:rect l="l" t="t" r="r" b="b"/>
              <a:pathLst>
                <a:path w="10525" h="7568" extrusionOk="0">
                  <a:moveTo>
                    <a:pt x="7418" y="1"/>
                  </a:moveTo>
                  <a:cubicBezTo>
                    <a:pt x="7172" y="1"/>
                    <a:pt x="6919" y="100"/>
                    <a:pt x="6725" y="294"/>
                  </a:cubicBezTo>
                  <a:lnTo>
                    <a:pt x="312" y="6707"/>
                  </a:lnTo>
                  <a:cubicBezTo>
                    <a:pt x="0" y="7018"/>
                    <a:pt x="243" y="7567"/>
                    <a:pt x="670" y="7567"/>
                  </a:cubicBezTo>
                  <a:cubicBezTo>
                    <a:pt x="702" y="7567"/>
                    <a:pt x="734" y="7564"/>
                    <a:pt x="768" y="7558"/>
                  </a:cubicBezTo>
                  <a:lnTo>
                    <a:pt x="9674" y="5826"/>
                  </a:lnTo>
                  <a:cubicBezTo>
                    <a:pt x="10190" y="5734"/>
                    <a:pt x="10525" y="5187"/>
                    <a:pt x="10373" y="4671"/>
                  </a:cubicBezTo>
                  <a:cubicBezTo>
                    <a:pt x="10160" y="3850"/>
                    <a:pt x="9856" y="3090"/>
                    <a:pt x="9461" y="2391"/>
                  </a:cubicBezTo>
                  <a:cubicBezTo>
                    <a:pt x="9096" y="1661"/>
                    <a:pt x="8640" y="962"/>
                    <a:pt x="8093" y="324"/>
                  </a:cubicBezTo>
                  <a:cubicBezTo>
                    <a:pt x="7923" y="107"/>
                    <a:pt x="7674" y="1"/>
                    <a:pt x="7418" y="1"/>
                  </a:cubicBezTo>
                  <a:close/>
                </a:path>
              </a:pathLst>
            </a:custGeom>
            <a:solidFill>
              <a:srgbClr val="C2D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61"/>
            <p:cNvSpPr/>
            <p:nvPr/>
          </p:nvSpPr>
          <p:spPr>
            <a:xfrm>
              <a:off x="4751125" y="2486350"/>
              <a:ext cx="31925" cy="28725"/>
            </a:xfrm>
            <a:custGeom>
              <a:avLst/>
              <a:gdLst/>
              <a:ahLst/>
              <a:cxnLst/>
              <a:rect l="l" t="t" r="r" b="b"/>
              <a:pathLst>
                <a:path w="1277" h="1149" extrusionOk="0">
                  <a:moveTo>
                    <a:pt x="1068" y="1"/>
                  </a:moveTo>
                  <a:cubicBezTo>
                    <a:pt x="911" y="1"/>
                    <a:pt x="665" y="145"/>
                    <a:pt x="456" y="377"/>
                  </a:cubicBezTo>
                  <a:cubicBezTo>
                    <a:pt x="152" y="681"/>
                    <a:pt x="0" y="985"/>
                    <a:pt x="122" y="1107"/>
                  </a:cubicBezTo>
                  <a:cubicBezTo>
                    <a:pt x="143" y="1135"/>
                    <a:pt x="176" y="1149"/>
                    <a:pt x="218" y="1149"/>
                  </a:cubicBezTo>
                  <a:cubicBezTo>
                    <a:pt x="355" y="1149"/>
                    <a:pt x="588" y="1005"/>
                    <a:pt x="821" y="772"/>
                  </a:cubicBezTo>
                  <a:cubicBezTo>
                    <a:pt x="1125" y="468"/>
                    <a:pt x="1277" y="164"/>
                    <a:pt x="1186" y="43"/>
                  </a:cubicBezTo>
                  <a:cubicBezTo>
                    <a:pt x="1157" y="14"/>
                    <a:pt x="1117" y="1"/>
                    <a:pt x="1068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61"/>
            <p:cNvSpPr/>
            <p:nvPr/>
          </p:nvSpPr>
          <p:spPr>
            <a:xfrm>
              <a:off x="4799750" y="2446800"/>
              <a:ext cx="31950" cy="28000"/>
            </a:xfrm>
            <a:custGeom>
              <a:avLst/>
              <a:gdLst/>
              <a:ahLst/>
              <a:cxnLst/>
              <a:rect l="l" t="t" r="r" b="b"/>
              <a:pathLst>
                <a:path w="1278" h="1120" extrusionOk="0">
                  <a:moveTo>
                    <a:pt x="1102" y="1"/>
                  </a:moveTo>
                  <a:cubicBezTo>
                    <a:pt x="975" y="1"/>
                    <a:pt x="715" y="145"/>
                    <a:pt x="456" y="379"/>
                  </a:cubicBezTo>
                  <a:cubicBezTo>
                    <a:pt x="152" y="683"/>
                    <a:pt x="0" y="987"/>
                    <a:pt x="92" y="1078"/>
                  </a:cubicBezTo>
                  <a:cubicBezTo>
                    <a:pt x="120" y="1106"/>
                    <a:pt x="159" y="1120"/>
                    <a:pt x="205" y="1120"/>
                  </a:cubicBezTo>
                  <a:cubicBezTo>
                    <a:pt x="356" y="1120"/>
                    <a:pt x="588" y="976"/>
                    <a:pt x="821" y="743"/>
                  </a:cubicBezTo>
                  <a:cubicBezTo>
                    <a:pt x="1125" y="439"/>
                    <a:pt x="1277" y="135"/>
                    <a:pt x="1155" y="14"/>
                  </a:cubicBezTo>
                  <a:cubicBezTo>
                    <a:pt x="1142" y="5"/>
                    <a:pt x="1124" y="1"/>
                    <a:pt x="1102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61"/>
            <p:cNvSpPr/>
            <p:nvPr/>
          </p:nvSpPr>
          <p:spPr>
            <a:xfrm>
              <a:off x="4859025" y="2468125"/>
              <a:ext cx="32700" cy="28725"/>
            </a:xfrm>
            <a:custGeom>
              <a:avLst/>
              <a:gdLst/>
              <a:ahLst/>
              <a:cxnLst/>
              <a:rect l="l" t="t" r="r" b="b"/>
              <a:pathLst>
                <a:path w="1308" h="1149" extrusionOk="0">
                  <a:moveTo>
                    <a:pt x="1098" y="0"/>
                  </a:moveTo>
                  <a:cubicBezTo>
                    <a:pt x="957" y="0"/>
                    <a:pt x="689" y="144"/>
                    <a:pt x="456" y="377"/>
                  </a:cubicBezTo>
                  <a:cubicBezTo>
                    <a:pt x="152" y="681"/>
                    <a:pt x="0" y="985"/>
                    <a:pt x="122" y="1106"/>
                  </a:cubicBezTo>
                  <a:cubicBezTo>
                    <a:pt x="150" y="1135"/>
                    <a:pt x="189" y="1148"/>
                    <a:pt x="235" y="1148"/>
                  </a:cubicBezTo>
                  <a:cubicBezTo>
                    <a:pt x="386" y="1148"/>
                    <a:pt x="619" y="1005"/>
                    <a:pt x="851" y="772"/>
                  </a:cubicBezTo>
                  <a:cubicBezTo>
                    <a:pt x="1155" y="468"/>
                    <a:pt x="1307" y="164"/>
                    <a:pt x="1186" y="42"/>
                  </a:cubicBezTo>
                  <a:cubicBezTo>
                    <a:pt x="1171" y="14"/>
                    <a:pt x="1140" y="0"/>
                    <a:pt x="1098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61"/>
            <p:cNvSpPr/>
            <p:nvPr/>
          </p:nvSpPr>
          <p:spPr>
            <a:xfrm>
              <a:off x="4906900" y="2462800"/>
              <a:ext cx="31925" cy="28325"/>
            </a:xfrm>
            <a:custGeom>
              <a:avLst/>
              <a:gdLst/>
              <a:ahLst/>
              <a:cxnLst/>
              <a:rect l="l" t="t" r="r" b="b"/>
              <a:pathLst>
                <a:path w="1277" h="1133" extrusionOk="0">
                  <a:moveTo>
                    <a:pt x="1072" y="1"/>
                  </a:moveTo>
                  <a:cubicBezTo>
                    <a:pt x="922" y="1"/>
                    <a:pt x="689" y="144"/>
                    <a:pt x="456" y="377"/>
                  </a:cubicBezTo>
                  <a:cubicBezTo>
                    <a:pt x="152" y="681"/>
                    <a:pt x="0" y="985"/>
                    <a:pt x="122" y="1106"/>
                  </a:cubicBezTo>
                  <a:cubicBezTo>
                    <a:pt x="140" y="1124"/>
                    <a:pt x="165" y="1133"/>
                    <a:pt x="198" y="1133"/>
                  </a:cubicBezTo>
                  <a:cubicBezTo>
                    <a:pt x="331" y="1133"/>
                    <a:pt x="576" y="987"/>
                    <a:pt x="821" y="742"/>
                  </a:cubicBezTo>
                  <a:cubicBezTo>
                    <a:pt x="1125" y="438"/>
                    <a:pt x="1277" y="134"/>
                    <a:pt x="1186" y="43"/>
                  </a:cubicBezTo>
                  <a:cubicBezTo>
                    <a:pt x="1157" y="14"/>
                    <a:pt x="1119" y="1"/>
                    <a:pt x="1072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61"/>
            <p:cNvSpPr/>
            <p:nvPr/>
          </p:nvSpPr>
          <p:spPr>
            <a:xfrm>
              <a:off x="4786825" y="2503550"/>
              <a:ext cx="37275" cy="17900"/>
            </a:xfrm>
            <a:custGeom>
              <a:avLst/>
              <a:gdLst/>
              <a:ahLst/>
              <a:cxnLst/>
              <a:rect l="l" t="t" r="r" b="b"/>
              <a:pathLst>
                <a:path w="1491" h="716" extrusionOk="0">
                  <a:moveTo>
                    <a:pt x="1190" y="1"/>
                  </a:moveTo>
                  <a:cubicBezTo>
                    <a:pt x="1042" y="1"/>
                    <a:pt x="852" y="39"/>
                    <a:pt x="669" y="115"/>
                  </a:cubicBezTo>
                  <a:cubicBezTo>
                    <a:pt x="274" y="267"/>
                    <a:pt x="1" y="449"/>
                    <a:pt x="31" y="601"/>
                  </a:cubicBezTo>
                  <a:cubicBezTo>
                    <a:pt x="61" y="677"/>
                    <a:pt x="168" y="715"/>
                    <a:pt x="316" y="715"/>
                  </a:cubicBezTo>
                  <a:cubicBezTo>
                    <a:pt x="464" y="715"/>
                    <a:pt x="654" y="677"/>
                    <a:pt x="852" y="601"/>
                  </a:cubicBezTo>
                  <a:cubicBezTo>
                    <a:pt x="1217" y="449"/>
                    <a:pt x="1490" y="267"/>
                    <a:pt x="1460" y="115"/>
                  </a:cubicBezTo>
                  <a:cubicBezTo>
                    <a:pt x="1444" y="39"/>
                    <a:pt x="1338" y="1"/>
                    <a:pt x="1190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61"/>
            <p:cNvSpPr/>
            <p:nvPr/>
          </p:nvSpPr>
          <p:spPr>
            <a:xfrm>
              <a:off x="4861300" y="2397750"/>
              <a:ext cx="37250" cy="17300"/>
            </a:xfrm>
            <a:custGeom>
              <a:avLst/>
              <a:gdLst/>
              <a:ahLst/>
              <a:cxnLst/>
              <a:rect l="l" t="t" r="r" b="b"/>
              <a:pathLst>
                <a:path w="1490" h="692" extrusionOk="0">
                  <a:moveTo>
                    <a:pt x="1159" y="0"/>
                  </a:moveTo>
                  <a:cubicBezTo>
                    <a:pt x="1019" y="0"/>
                    <a:pt x="836" y="31"/>
                    <a:pt x="639" y="91"/>
                  </a:cubicBezTo>
                  <a:cubicBezTo>
                    <a:pt x="274" y="243"/>
                    <a:pt x="0" y="426"/>
                    <a:pt x="31" y="578"/>
                  </a:cubicBezTo>
                  <a:cubicBezTo>
                    <a:pt x="46" y="654"/>
                    <a:pt x="152" y="692"/>
                    <a:pt x="301" y="692"/>
                  </a:cubicBezTo>
                  <a:cubicBezTo>
                    <a:pt x="449" y="692"/>
                    <a:pt x="639" y="654"/>
                    <a:pt x="821" y="578"/>
                  </a:cubicBezTo>
                  <a:cubicBezTo>
                    <a:pt x="1216" y="426"/>
                    <a:pt x="1490" y="243"/>
                    <a:pt x="1429" y="91"/>
                  </a:cubicBezTo>
                  <a:cubicBezTo>
                    <a:pt x="1399" y="31"/>
                    <a:pt x="1300" y="0"/>
                    <a:pt x="1159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61"/>
            <p:cNvSpPr/>
            <p:nvPr/>
          </p:nvSpPr>
          <p:spPr>
            <a:xfrm>
              <a:off x="4849900" y="2441025"/>
              <a:ext cx="37250" cy="18100"/>
            </a:xfrm>
            <a:custGeom>
              <a:avLst/>
              <a:gdLst/>
              <a:ahLst/>
              <a:cxnLst/>
              <a:rect l="l" t="t" r="r" b="b"/>
              <a:pathLst>
                <a:path w="1490" h="724" extrusionOk="0">
                  <a:moveTo>
                    <a:pt x="1208" y="0"/>
                  </a:moveTo>
                  <a:cubicBezTo>
                    <a:pt x="1062" y="0"/>
                    <a:pt x="860" y="42"/>
                    <a:pt x="639" y="93"/>
                  </a:cubicBezTo>
                  <a:cubicBezTo>
                    <a:pt x="274" y="245"/>
                    <a:pt x="1" y="458"/>
                    <a:pt x="31" y="610"/>
                  </a:cubicBezTo>
                  <a:cubicBezTo>
                    <a:pt x="46" y="686"/>
                    <a:pt x="153" y="724"/>
                    <a:pt x="301" y="724"/>
                  </a:cubicBezTo>
                  <a:cubicBezTo>
                    <a:pt x="449" y="724"/>
                    <a:pt x="639" y="686"/>
                    <a:pt x="821" y="610"/>
                  </a:cubicBezTo>
                  <a:cubicBezTo>
                    <a:pt x="1216" y="458"/>
                    <a:pt x="1490" y="245"/>
                    <a:pt x="1429" y="93"/>
                  </a:cubicBezTo>
                  <a:cubicBezTo>
                    <a:pt x="1402" y="26"/>
                    <a:pt x="1323" y="0"/>
                    <a:pt x="1208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61"/>
            <p:cNvSpPr/>
            <p:nvPr/>
          </p:nvSpPr>
          <p:spPr>
            <a:xfrm>
              <a:off x="4891700" y="2424875"/>
              <a:ext cx="37250" cy="19475"/>
            </a:xfrm>
            <a:custGeom>
              <a:avLst/>
              <a:gdLst/>
              <a:ahLst/>
              <a:cxnLst/>
              <a:rect l="l" t="t" r="r" b="b"/>
              <a:pathLst>
                <a:path w="1490" h="779" extrusionOk="0">
                  <a:moveTo>
                    <a:pt x="303" y="1"/>
                  </a:moveTo>
                  <a:cubicBezTo>
                    <a:pt x="178" y="1"/>
                    <a:pt x="88" y="32"/>
                    <a:pt x="61" y="101"/>
                  </a:cubicBezTo>
                  <a:cubicBezTo>
                    <a:pt x="0" y="253"/>
                    <a:pt x="274" y="496"/>
                    <a:pt x="639" y="648"/>
                  </a:cubicBezTo>
                  <a:cubicBezTo>
                    <a:pt x="856" y="731"/>
                    <a:pt x="1064" y="778"/>
                    <a:pt x="1212" y="778"/>
                  </a:cubicBezTo>
                  <a:cubicBezTo>
                    <a:pt x="1334" y="778"/>
                    <a:pt x="1415" y="747"/>
                    <a:pt x="1429" y="678"/>
                  </a:cubicBezTo>
                  <a:cubicBezTo>
                    <a:pt x="1490" y="557"/>
                    <a:pt x="1247" y="283"/>
                    <a:pt x="882" y="131"/>
                  </a:cubicBezTo>
                  <a:cubicBezTo>
                    <a:pt x="665" y="47"/>
                    <a:pt x="457" y="1"/>
                    <a:pt x="303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61"/>
            <p:cNvSpPr/>
            <p:nvPr/>
          </p:nvSpPr>
          <p:spPr>
            <a:xfrm>
              <a:off x="4680450" y="2267000"/>
              <a:ext cx="158825" cy="262700"/>
            </a:xfrm>
            <a:custGeom>
              <a:avLst/>
              <a:gdLst/>
              <a:ahLst/>
              <a:cxnLst/>
              <a:rect l="l" t="t" r="r" b="b"/>
              <a:pathLst>
                <a:path w="6353" h="10508" extrusionOk="0">
                  <a:moveTo>
                    <a:pt x="979" y="1"/>
                  </a:moveTo>
                  <a:cubicBezTo>
                    <a:pt x="428" y="1"/>
                    <a:pt x="0" y="444"/>
                    <a:pt x="0" y="944"/>
                  </a:cubicBezTo>
                  <a:lnTo>
                    <a:pt x="0" y="10033"/>
                  </a:lnTo>
                  <a:cubicBezTo>
                    <a:pt x="0" y="10325"/>
                    <a:pt x="242" y="10508"/>
                    <a:pt x="501" y="10508"/>
                  </a:cubicBezTo>
                  <a:cubicBezTo>
                    <a:pt x="673" y="10508"/>
                    <a:pt x="852" y="10427"/>
                    <a:pt x="973" y="10245"/>
                  </a:cubicBezTo>
                  <a:lnTo>
                    <a:pt x="6049" y="2738"/>
                  </a:lnTo>
                  <a:cubicBezTo>
                    <a:pt x="6353" y="2282"/>
                    <a:pt x="6231" y="1674"/>
                    <a:pt x="5745" y="1400"/>
                  </a:cubicBezTo>
                  <a:cubicBezTo>
                    <a:pt x="5016" y="1036"/>
                    <a:pt x="4256" y="671"/>
                    <a:pt x="3465" y="458"/>
                  </a:cubicBezTo>
                  <a:cubicBezTo>
                    <a:pt x="2675" y="215"/>
                    <a:pt x="1885" y="63"/>
                    <a:pt x="1034" y="2"/>
                  </a:cubicBezTo>
                  <a:cubicBezTo>
                    <a:pt x="1015" y="1"/>
                    <a:pt x="997" y="1"/>
                    <a:pt x="979" y="1"/>
                  </a:cubicBezTo>
                  <a:close/>
                </a:path>
              </a:pathLst>
            </a:custGeom>
            <a:solidFill>
              <a:srgbClr val="C2D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61"/>
            <p:cNvSpPr/>
            <p:nvPr/>
          </p:nvSpPr>
          <p:spPr>
            <a:xfrm>
              <a:off x="4693375" y="2438025"/>
              <a:ext cx="12925" cy="38000"/>
            </a:xfrm>
            <a:custGeom>
              <a:avLst/>
              <a:gdLst/>
              <a:ahLst/>
              <a:cxnLst/>
              <a:rect l="l" t="t" r="r" b="b"/>
              <a:pathLst>
                <a:path w="517" h="1520" extrusionOk="0">
                  <a:moveTo>
                    <a:pt x="243" y="0"/>
                  </a:moveTo>
                  <a:cubicBezTo>
                    <a:pt x="152" y="0"/>
                    <a:pt x="30" y="334"/>
                    <a:pt x="0" y="760"/>
                  </a:cubicBezTo>
                  <a:cubicBezTo>
                    <a:pt x="0" y="1186"/>
                    <a:pt x="91" y="1520"/>
                    <a:pt x="243" y="1520"/>
                  </a:cubicBezTo>
                  <a:cubicBezTo>
                    <a:pt x="395" y="1520"/>
                    <a:pt x="517" y="1186"/>
                    <a:pt x="517" y="760"/>
                  </a:cubicBezTo>
                  <a:cubicBezTo>
                    <a:pt x="517" y="334"/>
                    <a:pt x="395" y="0"/>
                    <a:pt x="243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61"/>
            <p:cNvSpPr/>
            <p:nvPr/>
          </p:nvSpPr>
          <p:spPr>
            <a:xfrm>
              <a:off x="4699450" y="2376475"/>
              <a:ext cx="13700" cy="38000"/>
            </a:xfrm>
            <a:custGeom>
              <a:avLst/>
              <a:gdLst/>
              <a:ahLst/>
              <a:cxnLst/>
              <a:rect l="l" t="t" r="r" b="b"/>
              <a:pathLst>
                <a:path w="548" h="1520" extrusionOk="0">
                  <a:moveTo>
                    <a:pt x="274" y="0"/>
                  </a:moveTo>
                  <a:cubicBezTo>
                    <a:pt x="152" y="0"/>
                    <a:pt x="0" y="334"/>
                    <a:pt x="0" y="760"/>
                  </a:cubicBezTo>
                  <a:cubicBezTo>
                    <a:pt x="0" y="1155"/>
                    <a:pt x="122" y="1520"/>
                    <a:pt x="274" y="1520"/>
                  </a:cubicBezTo>
                  <a:cubicBezTo>
                    <a:pt x="426" y="1520"/>
                    <a:pt x="547" y="1155"/>
                    <a:pt x="547" y="760"/>
                  </a:cubicBezTo>
                  <a:cubicBezTo>
                    <a:pt x="547" y="334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61"/>
            <p:cNvSpPr/>
            <p:nvPr/>
          </p:nvSpPr>
          <p:spPr>
            <a:xfrm>
              <a:off x="4757950" y="2347600"/>
              <a:ext cx="12950" cy="38000"/>
            </a:xfrm>
            <a:custGeom>
              <a:avLst/>
              <a:gdLst/>
              <a:ahLst/>
              <a:cxnLst/>
              <a:rect l="l" t="t" r="r" b="b"/>
              <a:pathLst>
                <a:path w="518" h="1520" extrusionOk="0">
                  <a:moveTo>
                    <a:pt x="244" y="0"/>
                  </a:moveTo>
                  <a:cubicBezTo>
                    <a:pt x="153" y="0"/>
                    <a:pt x="1" y="334"/>
                    <a:pt x="1" y="760"/>
                  </a:cubicBezTo>
                  <a:cubicBezTo>
                    <a:pt x="1" y="1186"/>
                    <a:pt x="92" y="1520"/>
                    <a:pt x="244" y="1520"/>
                  </a:cubicBezTo>
                  <a:cubicBezTo>
                    <a:pt x="396" y="1520"/>
                    <a:pt x="517" y="1186"/>
                    <a:pt x="517" y="760"/>
                  </a:cubicBezTo>
                  <a:cubicBezTo>
                    <a:pt x="517" y="334"/>
                    <a:pt x="396" y="0"/>
                    <a:pt x="244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61"/>
            <p:cNvSpPr/>
            <p:nvPr/>
          </p:nvSpPr>
          <p:spPr>
            <a:xfrm>
              <a:off x="4786825" y="2310350"/>
              <a:ext cx="13700" cy="38025"/>
            </a:xfrm>
            <a:custGeom>
              <a:avLst/>
              <a:gdLst/>
              <a:ahLst/>
              <a:cxnLst/>
              <a:rect l="l" t="t" r="r" b="b"/>
              <a:pathLst>
                <a:path w="548" h="1521" extrusionOk="0">
                  <a:moveTo>
                    <a:pt x="274" y="1"/>
                  </a:moveTo>
                  <a:cubicBezTo>
                    <a:pt x="122" y="1"/>
                    <a:pt x="1" y="335"/>
                    <a:pt x="1" y="761"/>
                  </a:cubicBezTo>
                  <a:cubicBezTo>
                    <a:pt x="1" y="1186"/>
                    <a:pt x="122" y="1520"/>
                    <a:pt x="274" y="1520"/>
                  </a:cubicBezTo>
                  <a:cubicBezTo>
                    <a:pt x="426" y="1520"/>
                    <a:pt x="548" y="1186"/>
                    <a:pt x="548" y="761"/>
                  </a:cubicBezTo>
                  <a:cubicBezTo>
                    <a:pt x="548" y="335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61"/>
            <p:cNvSpPr/>
            <p:nvPr/>
          </p:nvSpPr>
          <p:spPr>
            <a:xfrm>
              <a:off x="4725275" y="2420475"/>
              <a:ext cx="22075" cy="34525"/>
            </a:xfrm>
            <a:custGeom>
              <a:avLst/>
              <a:gdLst/>
              <a:ahLst/>
              <a:cxnLst/>
              <a:rect l="l" t="t" r="r" b="b"/>
              <a:pathLst>
                <a:path w="883" h="1381" extrusionOk="0">
                  <a:moveTo>
                    <a:pt x="734" y="0"/>
                  </a:moveTo>
                  <a:cubicBezTo>
                    <a:pt x="585" y="0"/>
                    <a:pt x="384" y="236"/>
                    <a:pt x="183" y="581"/>
                  </a:cubicBezTo>
                  <a:cubicBezTo>
                    <a:pt x="31" y="976"/>
                    <a:pt x="1" y="1310"/>
                    <a:pt x="122" y="1371"/>
                  </a:cubicBezTo>
                  <a:cubicBezTo>
                    <a:pt x="138" y="1377"/>
                    <a:pt x="154" y="1380"/>
                    <a:pt x="171" y="1380"/>
                  </a:cubicBezTo>
                  <a:cubicBezTo>
                    <a:pt x="318" y="1380"/>
                    <a:pt x="509" y="1151"/>
                    <a:pt x="700" y="824"/>
                  </a:cubicBezTo>
                  <a:cubicBezTo>
                    <a:pt x="852" y="429"/>
                    <a:pt x="882" y="94"/>
                    <a:pt x="761" y="3"/>
                  </a:cubicBezTo>
                  <a:cubicBezTo>
                    <a:pt x="752" y="1"/>
                    <a:pt x="743" y="0"/>
                    <a:pt x="734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>
              <a:off x="4702475" y="2293575"/>
              <a:ext cx="22075" cy="34350"/>
            </a:xfrm>
            <a:custGeom>
              <a:avLst/>
              <a:gdLst/>
              <a:ahLst/>
              <a:cxnLst/>
              <a:rect l="l" t="t" r="r" b="b"/>
              <a:pathLst>
                <a:path w="883" h="1374" extrusionOk="0">
                  <a:moveTo>
                    <a:pt x="731" y="0"/>
                  </a:moveTo>
                  <a:cubicBezTo>
                    <a:pt x="582" y="0"/>
                    <a:pt x="383" y="210"/>
                    <a:pt x="183" y="581"/>
                  </a:cubicBezTo>
                  <a:cubicBezTo>
                    <a:pt x="31" y="945"/>
                    <a:pt x="1" y="1280"/>
                    <a:pt x="122" y="1371"/>
                  </a:cubicBezTo>
                  <a:cubicBezTo>
                    <a:pt x="132" y="1373"/>
                    <a:pt x="142" y="1374"/>
                    <a:pt x="152" y="1374"/>
                  </a:cubicBezTo>
                  <a:cubicBezTo>
                    <a:pt x="301" y="1374"/>
                    <a:pt x="500" y="1164"/>
                    <a:pt x="700" y="793"/>
                  </a:cubicBezTo>
                  <a:cubicBezTo>
                    <a:pt x="852" y="429"/>
                    <a:pt x="882" y="64"/>
                    <a:pt x="761" y="3"/>
                  </a:cubicBezTo>
                  <a:cubicBezTo>
                    <a:pt x="751" y="1"/>
                    <a:pt x="741" y="0"/>
                    <a:pt x="731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>
              <a:off x="4725275" y="2332325"/>
              <a:ext cx="22075" cy="34350"/>
            </a:xfrm>
            <a:custGeom>
              <a:avLst/>
              <a:gdLst/>
              <a:ahLst/>
              <a:cxnLst/>
              <a:rect l="l" t="t" r="r" b="b"/>
              <a:pathLst>
                <a:path w="883" h="1374" extrusionOk="0">
                  <a:moveTo>
                    <a:pt x="731" y="0"/>
                  </a:moveTo>
                  <a:cubicBezTo>
                    <a:pt x="582" y="0"/>
                    <a:pt x="382" y="210"/>
                    <a:pt x="183" y="581"/>
                  </a:cubicBezTo>
                  <a:cubicBezTo>
                    <a:pt x="31" y="945"/>
                    <a:pt x="1" y="1310"/>
                    <a:pt x="122" y="1371"/>
                  </a:cubicBezTo>
                  <a:cubicBezTo>
                    <a:pt x="132" y="1373"/>
                    <a:pt x="142" y="1374"/>
                    <a:pt x="152" y="1374"/>
                  </a:cubicBezTo>
                  <a:cubicBezTo>
                    <a:pt x="301" y="1374"/>
                    <a:pt x="500" y="1164"/>
                    <a:pt x="700" y="793"/>
                  </a:cubicBezTo>
                  <a:cubicBezTo>
                    <a:pt x="852" y="429"/>
                    <a:pt x="882" y="94"/>
                    <a:pt x="761" y="3"/>
                  </a:cubicBezTo>
                  <a:cubicBezTo>
                    <a:pt x="751" y="1"/>
                    <a:pt x="741" y="0"/>
                    <a:pt x="731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>
              <a:off x="4736675" y="2299500"/>
              <a:ext cx="37250" cy="19450"/>
            </a:xfrm>
            <a:custGeom>
              <a:avLst/>
              <a:gdLst/>
              <a:ahLst/>
              <a:cxnLst/>
              <a:rect l="l" t="t" r="r" b="b"/>
              <a:pathLst>
                <a:path w="1490" h="778" extrusionOk="0">
                  <a:moveTo>
                    <a:pt x="1205" y="0"/>
                  </a:moveTo>
                  <a:cubicBezTo>
                    <a:pt x="1055" y="0"/>
                    <a:pt x="856" y="47"/>
                    <a:pt x="639" y="131"/>
                  </a:cubicBezTo>
                  <a:cubicBezTo>
                    <a:pt x="274" y="283"/>
                    <a:pt x="1" y="526"/>
                    <a:pt x="31" y="678"/>
                  </a:cubicBezTo>
                  <a:cubicBezTo>
                    <a:pt x="72" y="746"/>
                    <a:pt x="162" y="778"/>
                    <a:pt x="283" y="778"/>
                  </a:cubicBezTo>
                  <a:cubicBezTo>
                    <a:pt x="430" y="778"/>
                    <a:pt x="621" y="731"/>
                    <a:pt x="821" y="647"/>
                  </a:cubicBezTo>
                  <a:cubicBezTo>
                    <a:pt x="1216" y="495"/>
                    <a:pt x="1490" y="252"/>
                    <a:pt x="1460" y="100"/>
                  </a:cubicBezTo>
                  <a:cubicBezTo>
                    <a:pt x="1418" y="32"/>
                    <a:pt x="1328" y="0"/>
                    <a:pt x="1205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>
              <a:off x="4481350" y="2277525"/>
              <a:ext cx="192900" cy="256000"/>
            </a:xfrm>
            <a:custGeom>
              <a:avLst/>
              <a:gdLst/>
              <a:ahLst/>
              <a:cxnLst/>
              <a:rect l="l" t="t" r="r" b="b"/>
              <a:pathLst>
                <a:path w="7716" h="10240" extrusionOk="0">
                  <a:moveTo>
                    <a:pt x="5007" y="0"/>
                  </a:moveTo>
                  <a:cubicBezTo>
                    <a:pt x="4921" y="0"/>
                    <a:pt x="4832" y="12"/>
                    <a:pt x="4742" y="37"/>
                  </a:cubicBezTo>
                  <a:cubicBezTo>
                    <a:pt x="3952" y="250"/>
                    <a:pt x="3192" y="554"/>
                    <a:pt x="2463" y="949"/>
                  </a:cubicBezTo>
                  <a:cubicBezTo>
                    <a:pt x="1733" y="1314"/>
                    <a:pt x="1064" y="1770"/>
                    <a:pt x="426" y="2317"/>
                  </a:cubicBezTo>
                  <a:cubicBezTo>
                    <a:pt x="1" y="2651"/>
                    <a:pt x="1" y="3289"/>
                    <a:pt x="365" y="3685"/>
                  </a:cubicBezTo>
                  <a:lnTo>
                    <a:pt x="6809" y="10098"/>
                  </a:lnTo>
                  <a:cubicBezTo>
                    <a:pt x="6917" y="10197"/>
                    <a:pt x="7043" y="10240"/>
                    <a:pt x="7164" y="10240"/>
                  </a:cubicBezTo>
                  <a:cubicBezTo>
                    <a:pt x="7454" y="10240"/>
                    <a:pt x="7716" y="9994"/>
                    <a:pt x="7630" y="9672"/>
                  </a:cubicBezTo>
                  <a:lnTo>
                    <a:pt x="5928" y="767"/>
                  </a:lnTo>
                  <a:cubicBezTo>
                    <a:pt x="5826" y="309"/>
                    <a:pt x="5448" y="0"/>
                    <a:pt x="5007" y="0"/>
                  </a:cubicBezTo>
                  <a:close/>
                </a:path>
              </a:pathLst>
            </a:custGeom>
            <a:solidFill>
              <a:srgbClr val="C2D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>
              <a:off x="4606725" y="2459000"/>
              <a:ext cx="31200" cy="28325"/>
            </a:xfrm>
            <a:custGeom>
              <a:avLst/>
              <a:gdLst/>
              <a:ahLst/>
              <a:cxnLst/>
              <a:rect l="l" t="t" r="r" b="b"/>
              <a:pathLst>
                <a:path w="1248" h="1133" extrusionOk="0">
                  <a:moveTo>
                    <a:pt x="175" y="1"/>
                  </a:moveTo>
                  <a:cubicBezTo>
                    <a:pt x="129" y="1"/>
                    <a:pt x="90" y="14"/>
                    <a:pt x="62" y="43"/>
                  </a:cubicBezTo>
                  <a:cubicBezTo>
                    <a:pt x="1" y="134"/>
                    <a:pt x="153" y="438"/>
                    <a:pt x="426" y="742"/>
                  </a:cubicBezTo>
                  <a:cubicBezTo>
                    <a:pt x="647" y="987"/>
                    <a:pt x="907" y="1133"/>
                    <a:pt x="1047" y="1133"/>
                  </a:cubicBezTo>
                  <a:cubicBezTo>
                    <a:pt x="1081" y="1133"/>
                    <a:pt x="1108" y="1124"/>
                    <a:pt x="1126" y="1106"/>
                  </a:cubicBezTo>
                  <a:cubicBezTo>
                    <a:pt x="1247" y="985"/>
                    <a:pt x="1095" y="681"/>
                    <a:pt x="791" y="377"/>
                  </a:cubicBezTo>
                  <a:cubicBezTo>
                    <a:pt x="558" y="144"/>
                    <a:pt x="326" y="1"/>
                    <a:pt x="175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61"/>
            <p:cNvSpPr/>
            <p:nvPr/>
          </p:nvSpPr>
          <p:spPr>
            <a:xfrm>
              <a:off x="4567225" y="2410375"/>
              <a:ext cx="31925" cy="28325"/>
            </a:xfrm>
            <a:custGeom>
              <a:avLst/>
              <a:gdLst/>
              <a:ahLst/>
              <a:cxnLst/>
              <a:rect l="l" t="t" r="r" b="b"/>
              <a:pathLst>
                <a:path w="1277" h="1133" extrusionOk="0">
                  <a:moveTo>
                    <a:pt x="192" y="0"/>
                  </a:moveTo>
                  <a:cubicBezTo>
                    <a:pt x="148" y="0"/>
                    <a:pt x="113" y="14"/>
                    <a:pt x="92" y="42"/>
                  </a:cubicBezTo>
                  <a:cubicBezTo>
                    <a:pt x="0" y="133"/>
                    <a:pt x="152" y="468"/>
                    <a:pt x="426" y="741"/>
                  </a:cubicBezTo>
                  <a:cubicBezTo>
                    <a:pt x="671" y="986"/>
                    <a:pt x="935" y="1132"/>
                    <a:pt x="1077" y="1132"/>
                  </a:cubicBezTo>
                  <a:cubicBezTo>
                    <a:pt x="1111" y="1132"/>
                    <a:pt x="1138" y="1124"/>
                    <a:pt x="1155" y="1106"/>
                  </a:cubicBezTo>
                  <a:cubicBezTo>
                    <a:pt x="1277" y="985"/>
                    <a:pt x="1125" y="681"/>
                    <a:pt x="821" y="377"/>
                  </a:cubicBezTo>
                  <a:cubicBezTo>
                    <a:pt x="588" y="144"/>
                    <a:pt x="338" y="0"/>
                    <a:pt x="192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61"/>
            <p:cNvSpPr/>
            <p:nvPr/>
          </p:nvSpPr>
          <p:spPr>
            <a:xfrm>
              <a:off x="4588500" y="2349575"/>
              <a:ext cx="32700" cy="28725"/>
            </a:xfrm>
            <a:custGeom>
              <a:avLst/>
              <a:gdLst/>
              <a:ahLst/>
              <a:cxnLst/>
              <a:rect l="l" t="t" r="r" b="b"/>
              <a:pathLst>
                <a:path w="1308" h="1149" extrusionOk="0">
                  <a:moveTo>
                    <a:pt x="235" y="1"/>
                  </a:moveTo>
                  <a:cubicBezTo>
                    <a:pt x="189" y="1"/>
                    <a:pt x="150" y="14"/>
                    <a:pt x="122" y="43"/>
                  </a:cubicBezTo>
                  <a:cubicBezTo>
                    <a:pt x="0" y="164"/>
                    <a:pt x="152" y="468"/>
                    <a:pt x="456" y="772"/>
                  </a:cubicBezTo>
                  <a:cubicBezTo>
                    <a:pt x="689" y="1005"/>
                    <a:pt x="922" y="1148"/>
                    <a:pt x="1073" y="1148"/>
                  </a:cubicBezTo>
                  <a:cubicBezTo>
                    <a:pt x="1119" y="1148"/>
                    <a:pt x="1157" y="1135"/>
                    <a:pt x="1186" y="1107"/>
                  </a:cubicBezTo>
                  <a:cubicBezTo>
                    <a:pt x="1307" y="985"/>
                    <a:pt x="1155" y="681"/>
                    <a:pt x="851" y="377"/>
                  </a:cubicBezTo>
                  <a:cubicBezTo>
                    <a:pt x="619" y="144"/>
                    <a:pt x="386" y="1"/>
                    <a:pt x="235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4583175" y="2303225"/>
              <a:ext cx="31175" cy="28325"/>
            </a:xfrm>
            <a:custGeom>
              <a:avLst/>
              <a:gdLst/>
              <a:ahLst/>
              <a:cxnLst/>
              <a:rect l="l" t="t" r="r" b="b"/>
              <a:pathLst>
                <a:path w="1247" h="1133" extrusionOk="0">
                  <a:moveTo>
                    <a:pt x="175" y="1"/>
                  </a:moveTo>
                  <a:cubicBezTo>
                    <a:pt x="128" y="1"/>
                    <a:pt x="90" y="14"/>
                    <a:pt x="61" y="43"/>
                  </a:cubicBezTo>
                  <a:cubicBezTo>
                    <a:pt x="1" y="103"/>
                    <a:pt x="153" y="438"/>
                    <a:pt x="396" y="742"/>
                  </a:cubicBezTo>
                  <a:cubicBezTo>
                    <a:pt x="641" y="986"/>
                    <a:pt x="885" y="1133"/>
                    <a:pt x="1035" y="1133"/>
                  </a:cubicBezTo>
                  <a:cubicBezTo>
                    <a:pt x="1071" y="1133"/>
                    <a:pt x="1102" y="1124"/>
                    <a:pt x="1125" y="1106"/>
                  </a:cubicBezTo>
                  <a:cubicBezTo>
                    <a:pt x="1247" y="985"/>
                    <a:pt x="1095" y="681"/>
                    <a:pt x="791" y="377"/>
                  </a:cubicBezTo>
                  <a:cubicBezTo>
                    <a:pt x="558" y="144"/>
                    <a:pt x="326" y="1"/>
                    <a:pt x="175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4624975" y="2416675"/>
              <a:ext cx="19775" cy="35850"/>
            </a:xfrm>
            <a:custGeom>
              <a:avLst/>
              <a:gdLst/>
              <a:ahLst/>
              <a:cxnLst/>
              <a:rect l="l" t="t" r="r" b="b"/>
              <a:pathLst>
                <a:path w="791" h="1434" extrusionOk="0">
                  <a:moveTo>
                    <a:pt x="176" y="1"/>
                  </a:moveTo>
                  <a:cubicBezTo>
                    <a:pt x="168" y="1"/>
                    <a:pt x="160" y="2"/>
                    <a:pt x="152" y="3"/>
                  </a:cubicBezTo>
                  <a:cubicBezTo>
                    <a:pt x="0" y="64"/>
                    <a:pt x="0" y="398"/>
                    <a:pt x="152" y="824"/>
                  </a:cubicBezTo>
                  <a:cubicBezTo>
                    <a:pt x="297" y="1170"/>
                    <a:pt x="468" y="1434"/>
                    <a:pt x="615" y="1434"/>
                  </a:cubicBezTo>
                  <a:cubicBezTo>
                    <a:pt x="623" y="1434"/>
                    <a:pt x="631" y="1433"/>
                    <a:pt x="639" y="1432"/>
                  </a:cubicBezTo>
                  <a:cubicBezTo>
                    <a:pt x="791" y="1371"/>
                    <a:pt x="791" y="1006"/>
                    <a:pt x="639" y="611"/>
                  </a:cubicBezTo>
                  <a:cubicBezTo>
                    <a:pt x="494" y="265"/>
                    <a:pt x="323" y="1"/>
                    <a:pt x="176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4518600" y="2342975"/>
              <a:ext cx="19775" cy="35100"/>
            </a:xfrm>
            <a:custGeom>
              <a:avLst/>
              <a:gdLst/>
              <a:ahLst/>
              <a:cxnLst/>
              <a:rect l="l" t="t" r="r" b="b"/>
              <a:pathLst>
                <a:path w="791" h="1404" extrusionOk="0">
                  <a:moveTo>
                    <a:pt x="178" y="0"/>
                  </a:moveTo>
                  <a:cubicBezTo>
                    <a:pt x="169" y="0"/>
                    <a:pt x="161" y="1"/>
                    <a:pt x="152" y="3"/>
                  </a:cubicBezTo>
                  <a:cubicBezTo>
                    <a:pt x="0" y="33"/>
                    <a:pt x="0" y="428"/>
                    <a:pt x="152" y="793"/>
                  </a:cubicBezTo>
                  <a:cubicBezTo>
                    <a:pt x="295" y="1166"/>
                    <a:pt x="466" y="1403"/>
                    <a:pt x="612" y="1403"/>
                  </a:cubicBezTo>
                  <a:cubicBezTo>
                    <a:pt x="621" y="1403"/>
                    <a:pt x="630" y="1403"/>
                    <a:pt x="638" y="1401"/>
                  </a:cubicBezTo>
                  <a:cubicBezTo>
                    <a:pt x="790" y="1371"/>
                    <a:pt x="790" y="975"/>
                    <a:pt x="638" y="611"/>
                  </a:cubicBezTo>
                  <a:cubicBezTo>
                    <a:pt x="495" y="238"/>
                    <a:pt x="324" y="0"/>
                    <a:pt x="178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4561900" y="2354375"/>
              <a:ext cx="19775" cy="35100"/>
            </a:xfrm>
            <a:custGeom>
              <a:avLst/>
              <a:gdLst/>
              <a:ahLst/>
              <a:cxnLst/>
              <a:rect l="l" t="t" r="r" b="b"/>
              <a:pathLst>
                <a:path w="791" h="1404" extrusionOk="0">
                  <a:moveTo>
                    <a:pt x="178" y="0"/>
                  </a:moveTo>
                  <a:cubicBezTo>
                    <a:pt x="170" y="0"/>
                    <a:pt x="161" y="1"/>
                    <a:pt x="153" y="3"/>
                  </a:cubicBezTo>
                  <a:cubicBezTo>
                    <a:pt x="1" y="33"/>
                    <a:pt x="1" y="428"/>
                    <a:pt x="153" y="793"/>
                  </a:cubicBezTo>
                  <a:cubicBezTo>
                    <a:pt x="296" y="1166"/>
                    <a:pt x="466" y="1403"/>
                    <a:pt x="613" y="1403"/>
                  </a:cubicBezTo>
                  <a:cubicBezTo>
                    <a:pt x="622" y="1403"/>
                    <a:pt x="630" y="1403"/>
                    <a:pt x="639" y="1401"/>
                  </a:cubicBezTo>
                  <a:cubicBezTo>
                    <a:pt x="791" y="1370"/>
                    <a:pt x="791" y="975"/>
                    <a:pt x="639" y="611"/>
                  </a:cubicBezTo>
                  <a:cubicBezTo>
                    <a:pt x="495" y="238"/>
                    <a:pt x="325" y="0"/>
                    <a:pt x="178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1"/>
            <p:cNvSpPr/>
            <p:nvPr/>
          </p:nvSpPr>
          <p:spPr>
            <a:xfrm>
              <a:off x="4545950" y="2312200"/>
              <a:ext cx="21300" cy="34875"/>
            </a:xfrm>
            <a:custGeom>
              <a:avLst/>
              <a:gdLst/>
              <a:ahLst/>
              <a:cxnLst/>
              <a:rect l="l" t="t" r="r" b="b"/>
              <a:pathLst>
                <a:path w="852" h="1395" extrusionOk="0">
                  <a:moveTo>
                    <a:pt x="666" y="0"/>
                  </a:moveTo>
                  <a:cubicBezTo>
                    <a:pt x="516" y="0"/>
                    <a:pt x="315" y="252"/>
                    <a:pt x="183" y="595"/>
                  </a:cubicBezTo>
                  <a:cubicBezTo>
                    <a:pt x="31" y="960"/>
                    <a:pt x="0" y="1355"/>
                    <a:pt x="152" y="1386"/>
                  </a:cubicBezTo>
                  <a:cubicBezTo>
                    <a:pt x="168" y="1392"/>
                    <a:pt x="184" y="1395"/>
                    <a:pt x="201" y="1395"/>
                  </a:cubicBezTo>
                  <a:cubicBezTo>
                    <a:pt x="347" y="1395"/>
                    <a:pt x="533" y="1163"/>
                    <a:pt x="669" y="808"/>
                  </a:cubicBezTo>
                  <a:cubicBezTo>
                    <a:pt x="821" y="443"/>
                    <a:pt x="851" y="48"/>
                    <a:pt x="730" y="18"/>
                  </a:cubicBezTo>
                  <a:cubicBezTo>
                    <a:pt x="710" y="6"/>
                    <a:pt x="688" y="0"/>
                    <a:pt x="666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61"/>
            <p:cNvSpPr/>
            <p:nvPr/>
          </p:nvSpPr>
          <p:spPr>
            <a:xfrm>
              <a:off x="4387875" y="2403475"/>
              <a:ext cx="269050" cy="155400"/>
            </a:xfrm>
            <a:custGeom>
              <a:avLst/>
              <a:gdLst/>
              <a:ahLst/>
              <a:cxnLst/>
              <a:rect l="l" t="t" r="r" b="b"/>
              <a:pathLst>
                <a:path w="10762" h="6216" extrusionOk="0">
                  <a:moveTo>
                    <a:pt x="2258" y="1"/>
                  </a:moveTo>
                  <a:cubicBezTo>
                    <a:pt x="1940" y="1"/>
                    <a:pt x="1633" y="162"/>
                    <a:pt x="1460" y="470"/>
                  </a:cubicBezTo>
                  <a:cubicBezTo>
                    <a:pt x="1065" y="1200"/>
                    <a:pt x="730" y="1960"/>
                    <a:pt x="518" y="2750"/>
                  </a:cubicBezTo>
                  <a:cubicBezTo>
                    <a:pt x="275" y="3540"/>
                    <a:pt x="123" y="4331"/>
                    <a:pt x="62" y="5182"/>
                  </a:cubicBezTo>
                  <a:cubicBezTo>
                    <a:pt x="1" y="5759"/>
                    <a:pt x="457" y="6215"/>
                    <a:pt x="1004" y="6215"/>
                  </a:cubicBezTo>
                  <a:lnTo>
                    <a:pt x="10092" y="6215"/>
                  </a:lnTo>
                  <a:cubicBezTo>
                    <a:pt x="10579" y="6215"/>
                    <a:pt x="10761" y="5546"/>
                    <a:pt x="10305" y="5242"/>
                  </a:cubicBezTo>
                  <a:lnTo>
                    <a:pt x="2797" y="166"/>
                  </a:lnTo>
                  <a:cubicBezTo>
                    <a:pt x="2630" y="55"/>
                    <a:pt x="2442" y="1"/>
                    <a:pt x="2258" y="1"/>
                  </a:cubicBezTo>
                  <a:close/>
                </a:path>
              </a:pathLst>
            </a:custGeom>
            <a:solidFill>
              <a:srgbClr val="C2D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61"/>
            <p:cNvSpPr/>
            <p:nvPr/>
          </p:nvSpPr>
          <p:spPr>
            <a:xfrm>
              <a:off x="4560375" y="2533000"/>
              <a:ext cx="38025" cy="12950"/>
            </a:xfrm>
            <a:custGeom>
              <a:avLst/>
              <a:gdLst/>
              <a:ahLst/>
              <a:cxnLst/>
              <a:rect l="l" t="t" r="r" b="b"/>
              <a:pathLst>
                <a:path w="1521" h="518" extrusionOk="0">
                  <a:moveTo>
                    <a:pt x="761" y="1"/>
                  </a:moveTo>
                  <a:cubicBezTo>
                    <a:pt x="335" y="1"/>
                    <a:pt x="1" y="122"/>
                    <a:pt x="1" y="274"/>
                  </a:cubicBezTo>
                  <a:cubicBezTo>
                    <a:pt x="1" y="426"/>
                    <a:pt x="335" y="517"/>
                    <a:pt x="761" y="517"/>
                  </a:cubicBezTo>
                  <a:cubicBezTo>
                    <a:pt x="1156" y="517"/>
                    <a:pt x="1521" y="426"/>
                    <a:pt x="1521" y="274"/>
                  </a:cubicBezTo>
                  <a:cubicBezTo>
                    <a:pt x="1521" y="122"/>
                    <a:pt x="1156" y="1"/>
                    <a:pt x="761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>
              <a:off x="4497300" y="2526175"/>
              <a:ext cx="38025" cy="13700"/>
            </a:xfrm>
            <a:custGeom>
              <a:avLst/>
              <a:gdLst/>
              <a:ahLst/>
              <a:cxnLst/>
              <a:rect l="l" t="t" r="r" b="b"/>
              <a:pathLst>
                <a:path w="1521" h="548" extrusionOk="0">
                  <a:moveTo>
                    <a:pt x="761" y="0"/>
                  </a:moveTo>
                  <a:cubicBezTo>
                    <a:pt x="335" y="0"/>
                    <a:pt x="1" y="122"/>
                    <a:pt x="1" y="274"/>
                  </a:cubicBezTo>
                  <a:cubicBezTo>
                    <a:pt x="1" y="426"/>
                    <a:pt x="335" y="547"/>
                    <a:pt x="761" y="547"/>
                  </a:cubicBezTo>
                  <a:cubicBezTo>
                    <a:pt x="1186" y="547"/>
                    <a:pt x="1521" y="426"/>
                    <a:pt x="1521" y="274"/>
                  </a:cubicBezTo>
                  <a:cubicBezTo>
                    <a:pt x="1521" y="122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61"/>
            <p:cNvSpPr/>
            <p:nvPr/>
          </p:nvSpPr>
          <p:spPr>
            <a:xfrm>
              <a:off x="4469950" y="2468400"/>
              <a:ext cx="38025" cy="12950"/>
            </a:xfrm>
            <a:custGeom>
              <a:avLst/>
              <a:gdLst/>
              <a:ahLst/>
              <a:cxnLst/>
              <a:rect l="l" t="t" r="r" b="b"/>
              <a:pathLst>
                <a:path w="1521" h="518" extrusionOk="0">
                  <a:moveTo>
                    <a:pt x="761" y="1"/>
                  </a:moveTo>
                  <a:cubicBezTo>
                    <a:pt x="335" y="1"/>
                    <a:pt x="1" y="123"/>
                    <a:pt x="1" y="275"/>
                  </a:cubicBezTo>
                  <a:cubicBezTo>
                    <a:pt x="1" y="396"/>
                    <a:pt x="335" y="518"/>
                    <a:pt x="761" y="518"/>
                  </a:cubicBezTo>
                  <a:cubicBezTo>
                    <a:pt x="1186" y="518"/>
                    <a:pt x="1520" y="396"/>
                    <a:pt x="1520" y="275"/>
                  </a:cubicBezTo>
                  <a:cubicBezTo>
                    <a:pt x="1520" y="123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61"/>
            <p:cNvSpPr/>
            <p:nvPr/>
          </p:nvSpPr>
          <p:spPr>
            <a:xfrm>
              <a:off x="4432725" y="2438775"/>
              <a:ext cx="38025" cy="13700"/>
            </a:xfrm>
            <a:custGeom>
              <a:avLst/>
              <a:gdLst/>
              <a:ahLst/>
              <a:cxnLst/>
              <a:rect l="l" t="t" r="r" b="b"/>
              <a:pathLst>
                <a:path w="1521" h="548" extrusionOk="0">
                  <a:moveTo>
                    <a:pt x="760" y="1"/>
                  </a:moveTo>
                  <a:cubicBezTo>
                    <a:pt x="335" y="1"/>
                    <a:pt x="0" y="122"/>
                    <a:pt x="0" y="274"/>
                  </a:cubicBezTo>
                  <a:cubicBezTo>
                    <a:pt x="0" y="426"/>
                    <a:pt x="335" y="548"/>
                    <a:pt x="760" y="548"/>
                  </a:cubicBezTo>
                  <a:cubicBezTo>
                    <a:pt x="1186" y="548"/>
                    <a:pt x="1520" y="426"/>
                    <a:pt x="1520" y="274"/>
                  </a:cubicBezTo>
                  <a:cubicBezTo>
                    <a:pt x="1520" y="122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61"/>
            <p:cNvSpPr/>
            <p:nvPr/>
          </p:nvSpPr>
          <p:spPr>
            <a:xfrm>
              <a:off x="4541375" y="2494100"/>
              <a:ext cx="36500" cy="19525"/>
            </a:xfrm>
            <a:custGeom>
              <a:avLst/>
              <a:gdLst/>
              <a:ahLst/>
              <a:cxnLst/>
              <a:rect l="l" t="t" r="r" b="b"/>
              <a:pathLst>
                <a:path w="1460" h="781" extrusionOk="0">
                  <a:moveTo>
                    <a:pt x="261" y="1"/>
                  </a:moveTo>
                  <a:cubicBezTo>
                    <a:pt x="167" y="1"/>
                    <a:pt x="96" y="21"/>
                    <a:pt x="62" y="67"/>
                  </a:cubicBezTo>
                  <a:cubicBezTo>
                    <a:pt x="1" y="189"/>
                    <a:pt x="244" y="462"/>
                    <a:pt x="639" y="645"/>
                  </a:cubicBezTo>
                  <a:cubicBezTo>
                    <a:pt x="852" y="733"/>
                    <a:pt x="1064" y="781"/>
                    <a:pt x="1217" y="781"/>
                  </a:cubicBezTo>
                  <a:cubicBezTo>
                    <a:pt x="1326" y="781"/>
                    <a:pt x="1404" y="756"/>
                    <a:pt x="1429" y="706"/>
                  </a:cubicBezTo>
                  <a:cubicBezTo>
                    <a:pt x="1460" y="554"/>
                    <a:pt x="1247" y="341"/>
                    <a:pt x="852" y="128"/>
                  </a:cubicBezTo>
                  <a:cubicBezTo>
                    <a:pt x="627" y="53"/>
                    <a:pt x="413" y="1"/>
                    <a:pt x="261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61"/>
            <p:cNvSpPr/>
            <p:nvPr/>
          </p:nvSpPr>
          <p:spPr>
            <a:xfrm>
              <a:off x="4413725" y="2516950"/>
              <a:ext cx="37250" cy="19475"/>
            </a:xfrm>
            <a:custGeom>
              <a:avLst/>
              <a:gdLst/>
              <a:ahLst/>
              <a:cxnLst/>
              <a:rect l="l" t="t" r="r" b="b"/>
              <a:pathLst>
                <a:path w="1490" h="779" extrusionOk="0">
                  <a:moveTo>
                    <a:pt x="259" y="0"/>
                  </a:moveTo>
                  <a:cubicBezTo>
                    <a:pt x="173" y="0"/>
                    <a:pt x="114" y="20"/>
                    <a:pt x="92" y="65"/>
                  </a:cubicBezTo>
                  <a:cubicBezTo>
                    <a:pt x="0" y="187"/>
                    <a:pt x="274" y="460"/>
                    <a:pt x="639" y="643"/>
                  </a:cubicBezTo>
                  <a:cubicBezTo>
                    <a:pt x="869" y="731"/>
                    <a:pt x="1078" y="778"/>
                    <a:pt x="1231" y="778"/>
                  </a:cubicBezTo>
                  <a:cubicBezTo>
                    <a:pt x="1341" y="778"/>
                    <a:pt x="1421" y="754"/>
                    <a:pt x="1459" y="703"/>
                  </a:cubicBezTo>
                  <a:cubicBezTo>
                    <a:pt x="1490" y="551"/>
                    <a:pt x="1247" y="339"/>
                    <a:pt x="882" y="156"/>
                  </a:cubicBezTo>
                  <a:cubicBezTo>
                    <a:pt x="632" y="60"/>
                    <a:pt x="406" y="0"/>
                    <a:pt x="259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61"/>
            <p:cNvSpPr/>
            <p:nvPr/>
          </p:nvSpPr>
          <p:spPr>
            <a:xfrm>
              <a:off x="4452475" y="2494100"/>
              <a:ext cx="37250" cy="19525"/>
            </a:xfrm>
            <a:custGeom>
              <a:avLst/>
              <a:gdLst/>
              <a:ahLst/>
              <a:cxnLst/>
              <a:rect l="l" t="t" r="r" b="b"/>
              <a:pathLst>
                <a:path w="1490" h="781" extrusionOk="0">
                  <a:moveTo>
                    <a:pt x="278" y="1"/>
                  </a:moveTo>
                  <a:cubicBezTo>
                    <a:pt x="183" y="1"/>
                    <a:pt x="115" y="21"/>
                    <a:pt x="92" y="67"/>
                  </a:cubicBezTo>
                  <a:cubicBezTo>
                    <a:pt x="1" y="189"/>
                    <a:pt x="274" y="462"/>
                    <a:pt x="669" y="645"/>
                  </a:cubicBezTo>
                  <a:cubicBezTo>
                    <a:pt x="882" y="733"/>
                    <a:pt x="1084" y="781"/>
                    <a:pt x="1234" y="781"/>
                  </a:cubicBezTo>
                  <a:cubicBezTo>
                    <a:pt x="1341" y="781"/>
                    <a:pt x="1422" y="756"/>
                    <a:pt x="1460" y="706"/>
                  </a:cubicBezTo>
                  <a:cubicBezTo>
                    <a:pt x="1490" y="554"/>
                    <a:pt x="1277" y="341"/>
                    <a:pt x="882" y="128"/>
                  </a:cubicBezTo>
                  <a:cubicBezTo>
                    <a:pt x="657" y="53"/>
                    <a:pt x="431" y="1"/>
                    <a:pt x="278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61"/>
            <p:cNvSpPr/>
            <p:nvPr/>
          </p:nvSpPr>
          <p:spPr>
            <a:xfrm>
              <a:off x="4420550" y="2467450"/>
              <a:ext cx="20550" cy="35250"/>
            </a:xfrm>
            <a:custGeom>
              <a:avLst/>
              <a:gdLst/>
              <a:ahLst/>
              <a:cxnLst/>
              <a:rect l="l" t="t" r="r" b="b"/>
              <a:pathLst>
                <a:path w="822" h="1410" extrusionOk="0">
                  <a:moveTo>
                    <a:pt x="167" y="0"/>
                  </a:moveTo>
                  <a:cubicBezTo>
                    <a:pt x="152" y="0"/>
                    <a:pt x="137" y="3"/>
                    <a:pt x="123" y="9"/>
                  </a:cubicBezTo>
                  <a:cubicBezTo>
                    <a:pt x="1" y="39"/>
                    <a:pt x="1" y="404"/>
                    <a:pt x="153" y="799"/>
                  </a:cubicBezTo>
                  <a:cubicBezTo>
                    <a:pt x="297" y="1145"/>
                    <a:pt x="496" y="1409"/>
                    <a:pt x="646" y="1409"/>
                  </a:cubicBezTo>
                  <a:cubicBezTo>
                    <a:pt x="654" y="1409"/>
                    <a:pt x="662" y="1408"/>
                    <a:pt x="670" y="1407"/>
                  </a:cubicBezTo>
                  <a:cubicBezTo>
                    <a:pt x="822" y="1316"/>
                    <a:pt x="791" y="981"/>
                    <a:pt x="639" y="616"/>
                  </a:cubicBezTo>
                  <a:cubicBezTo>
                    <a:pt x="502" y="258"/>
                    <a:pt x="314" y="0"/>
                    <a:pt x="167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61"/>
            <p:cNvSpPr/>
            <p:nvPr/>
          </p:nvSpPr>
          <p:spPr>
            <a:xfrm>
              <a:off x="4395475" y="2566800"/>
              <a:ext cx="264425" cy="188700"/>
            </a:xfrm>
            <a:custGeom>
              <a:avLst/>
              <a:gdLst/>
              <a:ahLst/>
              <a:cxnLst/>
              <a:rect l="l" t="t" r="r" b="b"/>
              <a:pathLst>
                <a:path w="10577" h="7548" extrusionOk="0">
                  <a:moveTo>
                    <a:pt x="9937" y="1"/>
                  </a:moveTo>
                  <a:cubicBezTo>
                    <a:pt x="9899" y="1"/>
                    <a:pt x="9859" y="6"/>
                    <a:pt x="9819" y="16"/>
                  </a:cubicBezTo>
                  <a:lnTo>
                    <a:pt x="882" y="1719"/>
                  </a:lnTo>
                  <a:cubicBezTo>
                    <a:pt x="366" y="1840"/>
                    <a:pt x="1" y="2357"/>
                    <a:pt x="153" y="2904"/>
                  </a:cubicBezTo>
                  <a:cubicBezTo>
                    <a:pt x="396" y="3694"/>
                    <a:pt x="700" y="4454"/>
                    <a:pt x="1065" y="5184"/>
                  </a:cubicBezTo>
                  <a:cubicBezTo>
                    <a:pt x="1460" y="5913"/>
                    <a:pt x="1916" y="6582"/>
                    <a:pt x="2433" y="7220"/>
                  </a:cubicBezTo>
                  <a:cubicBezTo>
                    <a:pt x="2622" y="7441"/>
                    <a:pt x="2885" y="7547"/>
                    <a:pt x="3145" y="7547"/>
                  </a:cubicBezTo>
                  <a:cubicBezTo>
                    <a:pt x="3386" y="7547"/>
                    <a:pt x="3625" y="7456"/>
                    <a:pt x="3800" y="7281"/>
                  </a:cubicBezTo>
                  <a:lnTo>
                    <a:pt x="10244" y="837"/>
                  </a:lnTo>
                  <a:cubicBezTo>
                    <a:pt x="10577" y="532"/>
                    <a:pt x="10328" y="1"/>
                    <a:pt x="9937" y="1"/>
                  </a:cubicBezTo>
                  <a:close/>
                </a:path>
              </a:pathLst>
            </a:custGeom>
            <a:solidFill>
              <a:srgbClr val="C2D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61"/>
            <p:cNvSpPr/>
            <p:nvPr/>
          </p:nvSpPr>
          <p:spPr>
            <a:xfrm>
              <a:off x="4579375" y="2603375"/>
              <a:ext cx="31950" cy="28325"/>
            </a:xfrm>
            <a:custGeom>
              <a:avLst/>
              <a:gdLst/>
              <a:ahLst/>
              <a:cxnLst/>
              <a:rect l="l" t="t" r="r" b="b"/>
              <a:pathLst>
                <a:path w="1278" h="1133" extrusionOk="0">
                  <a:moveTo>
                    <a:pt x="1059" y="1"/>
                  </a:moveTo>
                  <a:cubicBezTo>
                    <a:pt x="922" y="1"/>
                    <a:pt x="689" y="144"/>
                    <a:pt x="457" y="377"/>
                  </a:cubicBezTo>
                  <a:cubicBezTo>
                    <a:pt x="153" y="681"/>
                    <a:pt x="1" y="985"/>
                    <a:pt x="92" y="1107"/>
                  </a:cubicBezTo>
                  <a:cubicBezTo>
                    <a:pt x="110" y="1124"/>
                    <a:pt x="137" y="1133"/>
                    <a:pt x="171" y="1133"/>
                  </a:cubicBezTo>
                  <a:cubicBezTo>
                    <a:pt x="312" y="1133"/>
                    <a:pt x="577" y="987"/>
                    <a:pt x="821" y="742"/>
                  </a:cubicBezTo>
                  <a:cubicBezTo>
                    <a:pt x="1125" y="438"/>
                    <a:pt x="1277" y="134"/>
                    <a:pt x="1156" y="43"/>
                  </a:cubicBezTo>
                  <a:cubicBezTo>
                    <a:pt x="1134" y="14"/>
                    <a:pt x="1101" y="1"/>
                    <a:pt x="1059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61"/>
            <p:cNvSpPr/>
            <p:nvPr/>
          </p:nvSpPr>
          <p:spPr>
            <a:xfrm>
              <a:off x="4530750" y="2642900"/>
              <a:ext cx="31925" cy="28325"/>
            </a:xfrm>
            <a:custGeom>
              <a:avLst/>
              <a:gdLst/>
              <a:ahLst/>
              <a:cxnLst/>
              <a:rect l="l" t="t" r="r" b="b"/>
              <a:pathLst>
                <a:path w="1277" h="1133" extrusionOk="0">
                  <a:moveTo>
                    <a:pt x="1059" y="0"/>
                  </a:moveTo>
                  <a:cubicBezTo>
                    <a:pt x="922" y="0"/>
                    <a:pt x="689" y="144"/>
                    <a:pt x="456" y="377"/>
                  </a:cubicBezTo>
                  <a:cubicBezTo>
                    <a:pt x="152" y="681"/>
                    <a:pt x="0" y="985"/>
                    <a:pt x="122" y="1106"/>
                  </a:cubicBezTo>
                  <a:cubicBezTo>
                    <a:pt x="134" y="1124"/>
                    <a:pt x="157" y="1133"/>
                    <a:pt x="187" y="1133"/>
                  </a:cubicBezTo>
                  <a:cubicBezTo>
                    <a:pt x="313" y="1133"/>
                    <a:pt x="577" y="991"/>
                    <a:pt x="821" y="772"/>
                  </a:cubicBezTo>
                  <a:cubicBezTo>
                    <a:pt x="1125" y="468"/>
                    <a:pt x="1277" y="164"/>
                    <a:pt x="1155" y="42"/>
                  </a:cubicBezTo>
                  <a:cubicBezTo>
                    <a:pt x="1134" y="14"/>
                    <a:pt x="1101" y="0"/>
                    <a:pt x="1059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61"/>
            <p:cNvSpPr/>
            <p:nvPr/>
          </p:nvSpPr>
          <p:spPr>
            <a:xfrm>
              <a:off x="4469950" y="2621250"/>
              <a:ext cx="31950" cy="28325"/>
            </a:xfrm>
            <a:custGeom>
              <a:avLst/>
              <a:gdLst/>
              <a:ahLst/>
              <a:cxnLst/>
              <a:rect l="l" t="t" r="r" b="b"/>
              <a:pathLst>
                <a:path w="1278" h="1133" extrusionOk="0">
                  <a:moveTo>
                    <a:pt x="1096" y="1"/>
                  </a:moveTo>
                  <a:cubicBezTo>
                    <a:pt x="946" y="1"/>
                    <a:pt x="701" y="147"/>
                    <a:pt x="457" y="392"/>
                  </a:cubicBezTo>
                  <a:cubicBezTo>
                    <a:pt x="153" y="696"/>
                    <a:pt x="1" y="1000"/>
                    <a:pt x="122" y="1091"/>
                  </a:cubicBezTo>
                  <a:cubicBezTo>
                    <a:pt x="144" y="1119"/>
                    <a:pt x="177" y="1133"/>
                    <a:pt x="219" y="1133"/>
                  </a:cubicBezTo>
                  <a:cubicBezTo>
                    <a:pt x="356" y="1133"/>
                    <a:pt x="589" y="989"/>
                    <a:pt x="821" y="756"/>
                  </a:cubicBezTo>
                  <a:cubicBezTo>
                    <a:pt x="1125" y="452"/>
                    <a:pt x="1277" y="148"/>
                    <a:pt x="1186" y="27"/>
                  </a:cubicBezTo>
                  <a:cubicBezTo>
                    <a:pt x="1162" y="9"/>
                    <a:pt x="1132" y="1"/>
                    <a:pt x="1096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61"/>
            <p:cNvSpPr/>
            <p:nvPr/>
          </p:nvSpPr>
          <p:spPr>
            <a:xfrm>
              <a:off x="4422075" y="2626950"/>
              <a:ext cx="32700" cy="28700"/>
            </a:xfrm>
            <a:custGeom>
              <a:avLst/>
              <a:gdLst/>
              <a:ahLst/>
              <a:cxnLst/>
              <a:rect l="l" t="t" r="r" b="b"/>
              <a:pathLst>
                <a:path w="1308" h="1148" extrusionOk="0">
                  <a:moveTo>
                    <a:pt x="1073" y="0"/>
                  </a:moveTo>
                  <a:cubicBezTo>
                    <a:pt x="922" y="0"/>
                    <a:pt x="689" y="144"/>
                    <a:pt x="457" y="376"/>
                  </a:cubicBezTo>
                  <a:cubicBezTo>
                    <a:pt x="153" y="680"/>
                    <a:pt x="1" y="984"/>
                    <a:pt x="122" y="1106"/>
                  </a:cubicBezTo>
                  <a:cubicBezTo>
                    <a:pt x="151" y="1134"/>
                    <a:pt x="189" y="1148"/>
                    <a:pt x="236" y="1148"/>
                  </a:cubicBezTo>
                  <a:cubicBezTo>
                    <a:pt x="386" y="1148"/>
                    <a:pt x="619" y="1004"/>
                    <a:pt x="852" y="772"/>
                  </a:cubicBezTo>
                  <a:cubicBezTo>
                    <a:pt x="1156" y="468"/>
                    <a:pt x="1308" y="164"/>
                    <a:pt x="1186" y="42"/>
                  </a:cubicBezTo>
                  <a:cubicBezTo>
                    <a:pt x="1158" y="14"/>
                    <a:pt x="1119" y="0"/>
                    <a:pt x="1073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61"/>
            <p:cNvSpPr/>
            <p:nvPr/>
          </p:nvSpPr>
          <p:spPr>
            <a:xfrm>
              <a:off x="4537575" y="2596275"/>
              <a:ext cx="36500" cy="18625"/>
            </a:xfrm>
            <a:custGeom>
              <a:avLst/>
              <a:gdLst/>
              <a:ahLst/>
              <a:cxnLst/>
              <a:rect l="l" t="t" r="r" b="b"/>
              <a:pathLst>
                <a:path w="1460" h="745" extrusionOk="0">
                  <a:moveTo>
                    <a:pt x="1160" y="0"/>
                  </a:moveTo>
                  <a:cubicBezTo>
                    <a:pt x="1012" y="0"/>
                    <a:pt x="822" y="38"/>
                    <a:pt x="639" y="114"/>
                  </a:cubicBezTo>
                  <a:cubicBezTo>
                    <a:pt x="244" y="266"/>
                    <a:pt x="1" y="479"/>
                    <a:pt x="31" y="631"/>
                  </a:cubicBezTo>
                  <a:cubicBezTo>
                    <a:pt x="62" y="707"/>
                    <a:pt x="168" y="745"/>
                    <a:pt x="312" y="745"/>
                  </a:cubicBezTo>
                  <a:cubicBezTo>
                    <a:pt x="457" y="745"/>
                    <a:pt x="639" y="707"/>
                    <a:pt x="822" y="631"/>
                  </a:cubicBezTo>
                  <a:cubicBezTo>
                    <a:pt x="1217" y="479"/>
                    <a:pt x="1460" y="266"/>
                    <a:pt x="1429" y="114"/>
                  </a:cubicBezTo>
                  <a:cubicBezTo>
                    <a:pt x="1414" y="38"/>
                    <a:pt x="1308" y="0"/>
                    <a:pt x="1160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61"/>
            <p:cNvSpPr/>
            <p:nvPr/>
          </p:nvSpPr>
          <p:spPr>
            <a:xfrm>
              <a:off x="4463875" y="2702650"/>
              <a:ext cx="37250" cy="17500"/>
            </a:xfrm>
            <a:custGeom>
              <a:avLst/>
              <a:gdLst/>
              <a:ahLst/>
              <a:cxnLst/>
              <a:rect l="l" t="t" r="r" b="b"/>
              <a:pathLst>
                <a:path w="1490" h="700" extrusionOk="0">
                  <a:moveTo>
                    <a:pt x="1190" y="0"/>
                  </a:moveTo>
                  <a:cubicBezTo>
                    <a:pt x="1042" y="0"/>
                    <a:pt x="852" y="38"/>
                    <a:pt x="669" y="114"/>
                  </a:cubicBezTo>
                  <a:cubicBezTo>
                    <a:pt x="274" y="266"/>
                    <a:pt x="1" y="479"/>
                    <a:pt x="61" y="631"/>
                  </a:cubicBezTo>
                  <a:cubicBezTo>
                    <a:pt x="76" y="677"/>
                    <a:pt x="168" y="700"/>
                    <a:pt x="308" y="700"/>
                  </a:cubicBezTo>
                  <a:cubicBezTo>
                    <a:pt x="449" y="700"/>
                    <a:pt x="639" y="677"/>
                    <a:pt x="852" y="631"/>
                  </a:cubicBezTo>
                  <a:cubicBezTo>
                    <a:pt x="1216" y="479"/>
                    <a:pt x="1490" y="266"/>
                    <a:pt x="1460" y="114"/>
                  </a:cubicBezTo>
                  <a:cubicBezTo>
                    <a:pt x="1444" y="38"/>
                    <a:pt x="1338" y="0"/>
                    <a:pt x="1190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61"/>
            <p:cNvSpPr/>
            <p:nvPr/>
          </p:nvSpPr>
          <p:spPr>
            <a:xfrm>
              <a:off x="4475275" y="2659325"/>
              <a:ext cx="37250" cy="17325"/>
            </a:xfrm>
            <a:custGeom>
              <a:avLst/>
              <a:gdLst/>
              <a:ahLst/>
              <a:cxnLst/>
              <a:rect l="l" t="t" r="r" b="b"/>
              <a:pathLst>
                <a:path w="1490" h="693" extrusionOk="0">
                  <a:moveTo>
                    <a:pt x="1190" y="1"/>
                  </a:moveTo>
                  <a:cubicBezTo>
                    <a:pt x="1041" y="1"/>
                    <a:pt x="852" y="39"/>
                    <a:pt x="669" y="115"/>
                  </a:cubicBezTo>
                  <a:cubicBezTo>
                    <a:pt x="274" y="267"/>
                    <a:pt x="0" y="449"/>
                    <a:pt x="61" y="601"/>
                  </a:cubicBezTo>
                  <a:cubicBezTo>
                    <a:pt x="76" y="662"/>
                    <a:pt x="168" y="692"/>
                    <a:pt x="308" y="692"/>
                  </a:cubicBezTo>
                  <a:cubicBezTo>
                    <a:pt x="449" y="692"/>
                    <a:pt x="639" y="662"/>
                    <a:pt x="852" y="601"/>
                  </a:cubicBezTo>
                  <a:cubicBezTo>
                    <a:pt x="1216" y="449"/>
                    <a:pt x="1490" y="267"/>
                    <a:pt x="1459" y="115"/>
                  </a:cubicBezTo>
                  <a:cubicBezTo>
                    <a:pt x="1444" y="39"/>
                    <a:pt x="1338" y="1"/>
                    <a:pt x="1190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61"/>
            <p:cNvSpPr/>
            <p:nvPr/>
          </p:nvSpPr>
          <p:spPr>
            <a:xfrm>
              <a:off x="4432725" y="2674125"/>
              <a:ext cx="37250" cy="18700"/>
            </a:xfrm>
            <a:custGeom>
              <a:avLst/>
              <a:gdLst/>
              <a:ahLst/>
              <a:cxnLst/>
              <a:rect l="l" t="t" r="r" b="b"/>
              <a:pathLst>
                <a:path w="1490" h="748" extrusionOk="0">
                  <a:moveTo>
                    <a:pt x="273" y="0"/>
                  </a:moveTo>
                  <a:cubicBezTo>
                    <a:pt x="147" y="0"/>
                    <a:pt x="58" y="32"/>
                    <a:pt x="31" y="100"/>
                  </a:cubicBezTo>
                  <a:cubicBezTo>
                    <a:pt x="0" y="192"/>
                    <a:pt x="274" y="435"/>
                    <a:pt x="608" y="617"/>
                  </a:cubicBezTo>
                  <a:cubicBezTo>
                    <a:pt x="825" y="701"/>
                    <a:pt x="1033" y="747"/>
                    <a:pt x="1182" y="747"/>
                  </a:cubicBezTo>
                  <a:cubicBezTo>
                    <a:pt x="1303" y="747"/>
                    <a:pt x="1385" y="716"/>
                    <a:pt x="1398" y="647"/>
                  </a:cubicBezTo>
                  <a:cubicBezTo>
                    <a:pt x="1490" y="495"/>
                    <a:pt x="1216" y="283"/>
                    <a:pt x="851" y="131"/>
                  </a:cubicBezTo>
                  <a:cubicBezTo>
                    <a:pt x="634" y="47"/>
                    <a:pt x="426" y="0"/>
                    <a:pt x="273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61"/>
            <p:cNvSpPr/>
            <p:nvPr/>
          </p:nvSpPr>
          <p:spPr>
            <a:xfrm>
              <a:off x="4522375" y="2588050"/>
              <a:ext cx="158100" cy="263400"/>
            </a:xfrm>
            <a:custGeom>
              <a:avLst/>
              <a:gdLst/>
              <a:ahLst/>
              <a:cxnLst/>
              <a:rect l="l" t="t" r="r" b="b"/>
              <a:pathLst>
                <a:path w="6324" h="10536" extrusionOk="0">
                  <a:moveTo>
                    <a:pt x="5837" y="0"/>
                  </a:moveTo>
                  <a:cubicBezTo>
                    <a:pt x="5673" y="0"/>
                    <a:pt x="5501" y="81"/>
                    <a:pt x="5381" y="261"/>
                  </a:cubicBezTo>
                  <a:lnTo>
                    <a:pt x="305" y="7799"/>
                  </a:lnTo>
                  <a:cubicBezTo>
                    <a:pt x="1" y="8255"/>
                    <a:pt x="92" y="8863"/>
                    <a:pt x="609" y="9106"/>
                  </a:cubicBezTo>
                  <a:cubicBezTo>
                    <a:pt x="1308" y="9501"/>
                    <a:pt x="2068" y="9835"/>
                    <a:pt x="2889" y="10078"/>
                  </a:cubicBezTo>
                  <a:cubicBezTo>
                    <a:pt x="3679" y="10291"/>
                    <a:pt x="4469" y="10443"/>
                    <a:pt x="5320" y="10534"/>
                  </a:cubicBezTo>
                  <a:cubicBezTo>
                    <a:pt x="5338" y="10535"/>
                    <a:pt x="5355" y="10536"/>
                    <a:pt x="5372" y="10536"/>
                  </a:cubicBezTo>
                  <a:cubicBezTo>
                    <a:pt x="5896" y="10536"/>
                    <a:pt x="6323" y="10091"/>
                    <a:pt x="6323" y="9562"/>
                  </a:cubicBezTo>
                  <a:lnTo>
                    <a:pt x="6323" y="504"/>
                  </a:lnTo>
                  <a:cubicBezTo>
                    <a:pt x="6323" y="191"/>
                    <a:pt x="6089" y="0"/>
                    <a:pt x="5837" y="0"/>
                  </a:cubicBezTo>
                  <a:close/>
                </a:path>
              </a:pathLst>
            </a:custGeom>
            <a:solidFill>
              <a:srgbClr val="C2D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61"/>
            <p:cNvSpPr/>
            <p:nvPr/>
          </p:nvSpPr>
          <p:spPr>
            <a:xfrm>
              <a:off x="4655375" y="2642425"/>
              <a:ext cx="12925" cy="38025"/>
            </a:xfrm>
            <a:custGeom>
              <a:avLst/>
              <a:gdLst/>
              <a:ahLst/>
              <a:cxnLst/>
              <a:rect l="l" t="t" r="r" b="b"/>
              <a:pathLst>
                <a:path w="517" h="1521" extrusionOk="0">
                  <a:moveTo>
                    <a:pt x="243" y="1"/>
                  </a:moveTo>
                  <a:cubicBezTo>
                    <a:pt x="91" y="1"/>
                    <a:pt x="0" y="335"/>
                    <a:pt x="0" y="760"/>
                  </a:cubicBezTo>
                  <a:cubicBezTo>
                    <a:pt x="0" y="1156"/>
                    <a:pt x="91" y="1520"/>
                    <a:pt x="243" y="1520"/>
                  </a:cubicBezTo>
                  <a:cubicBezTo>
                    <a:pt x="395" y="1520"/>
                    <a:pt x="517" y="1156"/>
                    <a:pt x="517" y="760"/>
                  </a:cubicBezTo>
                  <a:cubicBezTo>
                    <a:pt x="517" y="335"/>
                    <a:pt x="395" y="1"/>
                    <a:pt x="243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61"/>
            <p:cNvSpPr/>
            <p:nvPr/>
          </p:nvSpPr>
          <p:spPr>
            <a:xfrm>
              <a:off x="4648525" y="2703975"/>
              <a:ext cx="12950" cy="38025"/>
            </a:xfrm>
            <a:custGeom>
              <a:avLst/>
              <a:gdLst/>
              <a:ahLst/>
              <a:cxnLst/>
              <a:rect l="l" t="t" r="r" b="b"/>
              <a:pathLst>
                <a:path w="518" h="1521" extrusionOk="0">
                  <a:moveTo>
                    <a:pt x="274" y="1"/>
                  </a:moveTo>
                  <a:cubicBezTo>
                    <a:pt x="122" y="1"/>
                    <a:pt x="1" y="335"/>
                    <a:pt x="1" y="760"/>
                  </a:cubicBezTo>
                  <a:cubicBezTo>
                    <a:pt x="1" y="1186"/>
                    <a:pt x="122" y="1520"/>
                    <a:pt x="274" y="1520"/>
                  </a:cubicBezTo>
                  <a:cubicBezTo>
                    <a:pt x="426" y="1520"/>
                    <a:pt x="517" y="1186"/>
                    <a:pt x="517" y="760"/>
                  </a:cubicBezTo>
                  <a:cubicBezTo>
                    <a:pt x="517" y="335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61"/>
            <p:cNvSpPr/>
            <p:nvPr/>
          </p:nvSpPr>
          <p:spPr>
            <a:xfrm>
              <a:off x="4590775" y="2732100"/>
              <a:ext cx="12950" cy="38025"/>
            </a:xfrm>
            <a:custGeom>
              <a:avLst/>
              <a:gdLst/>
              <a:ahLst/>
              <a:cxnLst/>
              <a:rect l="l" t="t" r="r" b="b"/>
              <a:pathLst>
                <a:path w="518" h="1521" extrusionOk="0">
                  <a:moveTo>
                    <a:pt x="244" y="0"/>
                  </a:moveTo>
                  <a:cubicBezTo>
                    <a:pt x="92" y="0"/>
                    <a:pt x="1" y="365"/>
                    <a:pt x="1" y="760"/>
                  </a:cubicBezTo>
                  <a:cubicBezTo>
                    <a:pt x="1" y="1186"/>
                    <a:pt x="92" y="1520"/>
                    <a:pt x="244" y="1520"/>
                  </a:cubicBezTo>
                  <a:cubicBezTo>
                    <a:pt x="396" y="1520"/>
                    <a:pt x="517" y="1186"/>
                    <a:pt x="517" y="760"/>
                  </a:cubicBezTo>
                  <a:cubicBezTo>
                    <a:pt x="517" y="365"/>
                    <a:pt x="396" y="0"/>
                    <a:pt x="244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61"/>
            <p:cNvSpPr/>
            <p:nvPr/>
          </p:nvSpPr>
          <p:spPr>
            <a:xfrm>
              <a:off x="4561150" y="2769325"/>
              <a:ext cx="12925" cy="38025"/>
            </a:xfrm>
            <a:custGeom>
              <a:avLst/>
              <a:gdLst/>
              <a:ahLst/>
              <a:cxnLst/>
              <a:rect l="l" t="t" r="r" b="b"/>
              <a:pathLst>
                <a:path w="517" h="1521" extrusionOk="0">
                  <a:moveTo>
                    <a:pt x="274" y="1"/>
                  </a:moveTo>
                  <a:cubicBezTo>
                    <a:pt x="122" y="1"/>
                    <a:pt x="0" y="335"/>
                    <a:pt x="0" y="761"/>
                  </a:cubicBezTo>
                  <a:cubicBezTo>
                    <a:pt x="0" y="1186"/>
                    <a:pt x="122" y="1520"/>
                    <a:pt x="274" y="1520"/>
                  </a:cubicBezTo>
                  <a:cubicBezTo>
                    <a:pt x="426" y="1520"/>
                    <a:pt x="517" y="1186"/>
                    <a:pt x="517" y="761"/>
                  </a:cubicBezTo>
                  <a:cubicBezTo>
                    <a:pt x="517" y="335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61"/>
            <p:cNvSpPr/>
            <p:nvPr/>
          </p:nvSpPr>
          <p:spPr>
            <a:xfrm>
              <a:off x="4615100" y="2662875"/>
              <a:ext cx="22050" cy="34350"/>
            </a:xfrm>
            <a:custGeom>
              <a:avLst/>
              <a:gdLst/>
              <a:ahLst/>
              <a:cxnLst/>
              <a:rect l="l" t="t" r="r" b="b"/>
              <a:pathLst>
                <a:path w="882" h="1374" extrusionOk="0">
                  <a:moveTo>
                    <a:pt x="731" y="0"/>
                  </a:moveTo>
                  <a:cubicBezTo>
                    <a:pt x="581" y="0"/>
                    <a:pt x="382" y="211"/>
                    <a:pt x="183" y="581"/>
                  </a:cubicBezTo>
                  <a:cubicBezTo>
                    <a:pt x="31" y="945"/>
                    <a:pt x="0" y="1310"/>
                    <a:pt x="122" y="1371"/>
                  </a:cubicBezTo>
                  <a:cubicBezTo>
                    <a:pt x="129" y="1373"/>
                    <a:pt x="138" y="1374"/>
                    <a:pt x="146" y="1374"/>
                  </a:cubicBezTo>
                  <a:cubicBezTo>
                    <a:pt x="274" y="1374"/>
                    <a:pt x="500" y="1164"/>
                    <a:pt x="699" y="794"/>
                  </a:cubicBezTo>
                  <a:cubicBezTo>
                    <a:pt x="851" y="429"/>
                    <a:pt x="882" y="94"/>
                    <a:pt x="760" y="3"/>
                  </a:cubicBezTo>
                  <a:cubicBezTo>
                    <a:pt x="751" y="1"/>
                    <a:pt x="741" y="0"/>
                    <a:pt x="731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61"/>
            <p:cNvSpPr/>
            <p:nvPr/>
          </p:nvSpPr>
          <p:spPr>
            <a:xfrm>
              <a:off x="4637900" y="2790375"/>
              <a:ext cx="22050" cy="34525"/>
            </a:xfrm>
            <a:custGeom>
              <a:avLst/>
              <a:gdLst/>
              <a:ahLst/>
              <a:cxnLst/>
              <a:rect l="l" t="t" r="r" b="b"/>
              <a:pathLst>
                <a:path w="882" h="1381" extrusionOk="0">
                  <a:moveTo>
                    <a:pt x="711" y="0"/>
                  </a:moveTo>
                  <a:cubicBezTo>
                    <a:pt x="564" y="0"/>
                    <a:pt x="373" y="230"/>
                    <a:pt x="182" y="557"/>
                  </a:cubicBezTo>
                  <a:cubicBezTo>
                    <a:pt x="31" y="952"/>
                    <a:pt x="0" y="1286"/>
                    <a:pt x="122" y="1377"/>
                  </a:cubicBezTo>
                  <a:cubicBezTo>
                    <a:pt x="129" y="1379"/>
                    <a:pt x="136" y="1380"/>
                    <a:pt x="143" y="1380"/>
                  </a:cubicBezTo>
                  <a:cubicBezTo>
                    <a:pt x="271" y="1380"/>
                    <a:pt x="498" y="1144"/>
                    <a:pt x="699" y="800"/>
                  </a:cubicBezTo>
                  <a:cubicBezTo>
                    <a:pt x="851" y="405"/>
                    <a:pt x="882" y="70"/>
                    <a:pt x="760" y="10"/>
                  </a:cubicBezTo>
                  <a:cubicBezTo>
                    <a:pt x="744" y="3"/>
                    <a:pt x="728" y="0"/>
                    <a:pt x="711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61"/>
            <p:cNvSpPr/>
            <p:nvPr/>
          </p:nvSpPr>
          <p:spPr>
            <a:xfrm>
              <a:off x="4615100" y="2751025"/>
              <a:ext cx="22050" cy="34525"/>
            </a:xfrm>
            <a:custGeom>
              <a:avLst/>
              <a:gdLst/>
              <a:ahLst/>
              <a:cxnLst/>
              <a:rect l="l" t="t" r="r" b="b"/>
              <a:pathLst>
                <a:path w="882" h="1381" extrusionOk="0">
                  <a:moveTo>
                    <a:pt x="734" y="1"/>
                  </a:moveTo>
                  <a:cubicBezTo>
                    <a:pt x="584" y="1"/>
                    <a:pt x="383" y="236"/>
                    <a:pt x="183" y="581"/>
                  </a:cubicBezTo>
                  <a:cubicBezTo>
                    <a:pt x="31" y="976"/>
                    <a:pt x="0" y="1310"/>
                    <a:pt x="122" y="1371"/>
                  </a:cubicBezTo>
                  <a:cubicBezTo>
                    <a:pt x="134" y="1377"/>
                    <a:pt x="148" y="1380"/>
                    <a:pt x="163" y="1380"/>
                  </a:cubicBezTo>
                  <a:cubicBezTo>
                    <a:pt x="293" y="1380"/>
                    <a:pt x="509" y="1151"/>
                    <a:pt x="699" y="824"/>
                  </a:cubicBezTo>
                  <a:cubicBezTo>
                    <a:pt x="851" y="429"/>
                    <a:pt x="882" y="94"/>
                    <a:pt x="760" y="3"/>
                  </a:cubicBezTo>
                  <a:cubicBezTo>
                    <a:pt x="752" y="1"/>
                    <a:pt x="743" y="1"/>
                    <a:pt x="734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61"/>
            <p:cNvSpPr/>
            <p:nvPr/>
          </p:nvSpPr>
          <p:spPr>
            <a:xfrm>
              <a:off x="4588500" y="2799500"/>
              <a:ext cx="37250" cy="18700"/>
            </a:xfrm>
            <a:custGeom>
              <a:avLst/>
              <a:gdLst/>
              <a:ahLst/>
              <a:cxnLst/>
              <a:rect l="l" t="t" r="r" b="b"/>
              <a:pathLst>
                <a:path w="1490" h="748" extrusionOk="0">
                  <a:moveTo>
                    <a:pt x="1205" y="1"/>
                  </a:moveTo>
                  <a:cubicBezTo>
                    <a:pt x="1055" y="1"/>
                    <a:pt x="856" y="48"/>
                    <a:pt x="639" y="131"/>
                  </a:cubicBezTo>
                  <a:cubicBezTo>
                    <a:pt x="274" y="283"/>
                    <a:pt x="0" y="496"/>
                    <a:pt x="31" y="648"/>
                  </a:cubicBezTo>
                  <a:cubicBezTo>
                    <a:pt x="58" y="716"/>
                    <a:pt x="141" y="748"/>
                    <a:pt x="263" y="748"/>
                  </a:cubicBezTo>
                  <a:cubicBezTo>
                    <a:pt x="411" y="748"/>
                    <a:pt x="618" y="701"/>
                    <a:pt x="851" y="617"/>
                  </a:cubicBezTo>
                  <a:cubicBezTo>
                    <a:pt x="1216" y="465"/>
                    <a:pt x="1490" y="253"/>
                    <a:pt x="1459" y="101"/>
                  </a:cubicBezTo>
                  <a:cubicBezTo>
                    <a:pt x="1418" y="32"/>
                    <a:pt x="1328" y="1"/>
                    <a:pt x="1205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61"/>
            <p:cNvSpPr/>
            <p:nvPr/>
          </p:nvSpPr>
          <p:spPr>
            <a:xfrm>
              <a:off x="4687425" y="2584175"/>
              <a:ext cx="192900" cy="256725"/>
            </a:xfrm>
            <a:custGeom>
              <a:avLst/>
              <a:gdLst/>
              <a:ahLst/>
              <a:cxnLst/>
              <a:rect l="l" t="t" r="r" b="b"/>
              <a:pathLst>
                <a:path w="7716" h="10269" extrusionOk="0">
                  <a:moveTo>
                    <a:pt x="565" y="0"/>
                  </a:moveTo>
                  <a:cubicBezTo>
                    <a:pt x="277" y="0"/>
                    <a:pt x="0" y="246"/>
                    <a:pt x="86" y="568"/>
                  </a:cubicBezTo>
                  <a:lnTo>
                    <a:pt x="1788" y="9504"/>
                  </a:lnTo>
                  <a:cubicBezTo>
                    <a:pt x="1891" y="9940"/>
                    <a:pt x="2275" y="10268"/>
                    <a:pt x="2722" y="10268"/>
                  </a:cubicBezTo>
                  <a:cubicBezTo>
                    <a:pt x="2804" y="10268"/>
                    <a:pt x="2888" y="10257"/>
                    <a:pt x="2974" y="10233"/>
                  </a:cubicBezTo>
                  <a:cubicBezTo>
                    <a:pt x="3764" y="9990"/>
                    <a:pt x="4524" y="9686"/>
                    <a:pt x="5253" y="9322"/>
                  </a:cubicBezTo>
                  <a:cubicBezTo>
                    <a:pt x="5952" y="8926"/>
                    <a:pt x="6652" y="8470"/>
                    <a:pt x="7290" y="7954"/>
                  </a:cubicBezTo>
                  <a:cubicBezTo>
                    <a:pt x="7715" y="7589"/>
                    <a:pt x="7715" y="6951"/>
                    <a:pt x="7320" y="6586"/>
                  </a:cubicBezTo>
                  <a:lnTo>
                    <a:pt x="907" y="142"/>
                  </a:lnTo>
                  <a:cubicBezTo>
                    <a:pt x="808" y="43"/>
                    <a:pt x="686" y="0"/>
                    <a:pt x="565" y="0"/>
                  </a:cubicBezTo>
                  <a:close/>
                </a:path>
              </a:pathLst>
            </a:custGeom>
            <a:solidFill>
              <a:srgbClr val="C2D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61"/>
            <p:cNvSpPr/>
            <p:nvPr/>
          </p:nvSpPr>
          <p:spPr>
            <a:xfrm>
              <a:off x="4723750" y="2630750"/>
              <a:ext cx="31950" cy="28700"/>
            </a:xfrm>
            <a:custGeom>
              <a:avLst/>
              <a:gdLst/>
              <a:ahLst/>
              <a:cxnLst/>
              <a:rect l="l" t="t" r="r" b="b"/>
              <a:pathLst>
                <a:path w="1278" h="1148" extrusionOk="0">
                  <a:moveTo>
                    <a:pt x="205" y="0"/>
                  </a:moveTo>
                  <a:cubicBezTo>
                    <a:pt x="159" y="0"/>
                    <a:pt x="121" y="14"/>
                    <a:pt x="92" y="42"/>
                  </a:cubicBezTo>
                  <a:cubicBezTo>
                    <a:pt x="1" y="164"/>
                    <a:pt x="153" y="468"/>
                    <a:pt x="457" y="772"/>
                  </a:cubicBezTo>
                  <a:cubicBezTo>
                    <a:pt x="689" y="1004"/>
                    <a:pt x="922" y="1148"/>
                    <a:pt x="1059" y="1148"/>
                  </a:cubicBezTo>
                  <a:cubicBezTo>
                    <a:pt x="1101" y="1148"/>
                    <a:pt x="1134" y="1134"/>
                    <a:pt x="1156" y="1106"/>
                  </a:cubicBezTo>
                  <a:cubicBezTo>
                    <a:pt x="1277" y="984"/>
                    <a:pt x="1095" y="680"/>
                    <a:pt x="822" y="376"/>
                  </a:cubicBezTo>
                  <a:cubicBezTo>
                    <a:pt x="589" y="144"/>
                    <a:pt x="356" y="0"/>
                    <a:pt x="205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61"/>
            <p:cNvSpPr/>
            <p:nvPr/>
          </p:nvSpPr>
          <p:spPr>
            <a:xfrm>
              <a:off x="4762525" y="2679375"/>
              <a:ext cx="31925" cy="28325"/>
            </a:xfrm>
            <a:custGeom>
              <a:avLst/>
              <a:gdLst/>
              <a:ahLst/>
              <a:cxnLst/>
              <a:rect l="l" t="t" r="r" b="b"/>
              <a:pathLst>
                <a:path w="1277" h="1133" extrusionOk="0">
                  <a:moveTo>
                    <a:pt x="218" y="0"/>
                  </a:moveTo>
                  <a:cubicBezTo>
                    <a:pt x="176" y="0"/>
                    <a:pt x="143" y="14"/>
                    <a:pt x="122" y="42"/>
                  </a:cubicBezTo>
                  <a:cubicBezTo>
                    <a:pt x="0" y="134"/>
                    <a:pt x="152" y="437"/>
                    <a:pt x="456" y="741"/>
                  </a:cubicBezTo>
                  <a:cubicBezTo>
                    <a:pt x="701" y="986"/>
                    <a:pt x="946" y="1132"/>
                    <a:pt x="1095" y="1132"/>
                  </a:cubicBezTo>
                  <a:cubicBezTo>
                    <a:pt x="1131" y="1132"/>
                    <a:pt x="1162" y="1124"/>
                    <a:pt x="1185" y="1106"/>
                  </a:cubicBezTo>
                  <a:cubicBezTo>
                    <a:pt x="1277" y="985"/>
                    <a:pt x="1125" y="681"/>
                    <a:pt x="821" y="377"/>
                  </a:cubicBezTo>
                  <a:cubicBezTo>
                    <a:pt x="588" y="144"/>
                    <a:pt x="355" y="0"/>
                    <a:pt x="218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61"/>
            <p:cNvSpPr/>
            <p:nvPr/>
          </p:nvSpPr>
          <p:spPr>
            <a:xfrm>
              <a:off x="4741225" y="2740175"/>
              <a:ext cx="31950" cy="28325"/>
            </a:xfrm>
            <a:custGeom>
              <a:avLst/>
              <a:gdLst/>
              <a:ahLst/>
              <a:cxnLst/>
              <a:rect l="l" t="t" r="r" b="b"/>
              <a:pathLst>
                <a:path w="1278" h="1133" extrusionOk="0">
                  <a:moveTo>
                    <a:pt x="236" y="0"/>
                  </a:moveTo>
                  <a:cubicBezTo>
                    <a:pt x="190" y="0"/>
                    <a:pt x="151" y="13"/>
                    <a:pt x="123" y="42"/>
                  </a:cubicBezTo>
                  <a:cubicBezTo>
                    <a:pt x="1" y="133"/>
                    <a:pt x="153" y="437"/>
                    <a:pt x="457" y="741"/>
                  </a:cubicBezTo>
                  <a:cubicBezTo>
                    <a:pt x="702" y="986"/>
                    <a:pt x="946" y="1132"/>
                    <a:pt x="1096" y="1132"/>
                  </a:cubicBezTo>
                  <a:cubicBezTo>
                    <a:pt x="1132" y="1132"/>
                    <a:pt x="1163" y="1124"/>
                    <a:pt x="1186" y="1106"/>
                  </a:cubicBezTo>
                  <a:cubicBezTo>
                    <a:pt x="1278" y="984"/>
                    <a:pt x="1126" y="680"/>
                    <a:pt x="852" y="376"/>
                  </a:cubicBezTo>
                  <a:cubicBezTo>
                    <a:pt x="619" y="144"/>
                    <a:pt x="387" y="0"/>
                    <a:pt x="236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61"/>
            <p:cNvSpPr/>
            <p:nvPr/>
          </p:nvSpPr>
          <p:spPr>
            <a:xfrm>
              <a:off x="4747325" y="2786525"/>
              <a:ext cx="31925" cy="28700"/>
            </a:xfrm>
            <a:custGeom>
              <a:avLst/>
              <a:gdLst/>
              <a:ahLst/>
              <a:cxnLst/>
              <a:rect l="l" t="t" r="r" b="b"/>
              <a:pathLst>
                <a:path w="1277" h="1148" extrusionOk="0">
                  <a:moveTo>
                    <a:pt x="218" y="0"/>
                  </a:moveTo>
                  <a:cubicBezTo>
                    <a:pt x="176" y="0"/>
                    <a:pt x="143" y="14"/>
                    <a:pt x="122" y="42"/>
                  </a:cubicBezTo>
                  <a:cubicBezTo>
                    <a:pt x="0" y="164"/>
                    <a:pt x="152" y="437"/>
                    <a:pt x="456" y="772"/>
                  </a:cubicBezTo>
                  <a:cubicBezTo>
                    <a:pt x="689" y="1004"/>
                    <a:pt x="921" y="1148"/>
                    <a:pt x="1072" y="1148"/>
                  </a:cubicBezTo>
                  <a:cubicBezTo>
                    <a:pt x="1119" y="1148"/>
                    <a:pt x="1157" y="1134"/>
                    <a:pt x="1186" y="1106"/>
                  </a:cubicBezTo>
                  <a:cubicBezTo>
                    <a:pt x="1277" y="1015"/>
                    <a:pt x="1094" y="680"/>
                    <a:pt x="821" y="376"/>
                  </a:cubicBezTo>
                  <a:cubicBezTo>
                    <a:pt x="588" y="144"/>
                    <a:pt x="355" y="0"/>
                    <a:pt x="218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61"/>
            <p:cNvSpPr/>
            <p:nvPr/>
          </p:nvSpPr>
          <p:spPr>
            <a:xfrm>
              <a:off x="4717675" y="2665925"/>
              <a:ext cx="19025" cy="35100"/>
            </a:xfrm>
            <a:custGeom>
              <a:avLst/>
              <a:gdLst/>
              <a:ahLst/>
              <a:cxnLst/>
              <a:rect l="l" t="t" r="r" b="b"/>
              <a:pathLst>
                <a:path w="761" h="1404" extrusionOk="0">
                  <a:moveTo>
                    <a:pt x="179" y="0"/>
                  </a:moveTo>
                  <a:cubicBezTo>
                    <a:pt x="170" y="0"/>
                    <a:pt x="161" y="1"/>
                    <a:pt x="153" y="3"/>
                  </a:cubicBezTo>
                  <a:cubicBezTo>
                    <a:pt x="1" y="33"/>
                    <a:pt x="1" y="428"/>
                    <a:pt x="153" y="793"/>
                  </a:cubicBezTo>
                  <a:cubicBezTo>
                    <a:pt x="296" y="1166"/>
                    <a:pt x="467" y="1404"/>
                    <a:pt x="613" y="1404"/>
                  </a:cubicBezTo>
                  <a:cubicBezTo>
                    <a:pt x="622" y="1404"/>
                    <a:pt x="630" y="1403"/>
                    <a:pt x="639" y="1401"/>
                  </a:cubicBezTo>
                  <a:cubicBezTo>
                    <a:pt x="761" y="1371"/>
                    <a:pt x="761" y="1036"/>
                    <a:pt x="639" y="611"/>
                  </a:cubicBezTo>
                  <a:cubicBezTo>
                    <a:pt x="496" y="238"/>
                    <a:pt x="325" y="0"/>
                    <a:pt x="179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61"/>
            <p:cNvSpPr/>
            <p:nvPr/>
          </p:nvSpPr>
          <p:spPr>
            <a:xfrm>
              <a:off x="4823300" y="2739625"/>
              <a:ext cx="19775" cy="35875"/>
            </a:xfrm>
            <a:custGeom>
              <a:avLst/>
              <a:gdLst/>
              <a:ahLst/>
              <a:cxnLst/>
              <a:rect l="l" t="t" r="r" b="b"/>
              <a:pathLst>
                <a:path w="791" h="1435" extrusionOk="0">
                  <a:moveTo>
                    <a:pt x="176" y="1"/>
                  </a:moveTo>
                  <a:cubicBezTo>
                    <a:pt x="168" y="1"/>
                    <a:pt x="160" y="2"/>
                    <a:pt x="153" y="3"/>
                  </a:cubicBezTo>
                  <a:cubicBezTo>
                    <a:pt x="1" y="64"/>
                    <a:pt x="1" y="429"/>
                    <a:pt x="153" y="824"/>
                  </a:cubicBezTo>
                  <a:cubicBezTo>
                    <a:pt x="297" y="1170"/>
                    <a:pt x="469" y="1434"/>
                    <a:pt x="616" y="1434"/>
                  </a:cubicBezTo>
                  <a:cubicBezTo>
                    <a:pt x="623" y="1434"/>
                    <a:pt x="631" y="1433"/>
                    <a:pt x="639" y="1432"/>
                  </a:cubicBezTo>
                  <a:cubicBezTo>
                    <a:pt x="791" y="1371"/>
                    <a:pt x="791" y="1006"/>
                    <a:pt x="639" y="611"/>
                  </a:cubicBezTo>
                  <a:cubicBezTo>
                    <a:pt x="495" y="265"/>
                    <a:pt x="323" y="1"/>
                    <a:pt x="176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61"/>
            <p:cNvSpPr/>
            <p:nvPr/>
          </p:nvSpPr>
          <p:spPr>
            <a:xfrm>
              <a:off x="4780750" y="2728225"/>
              <a:ext cx="19025" cy="35875"/>
            </a:xfrm>
            <a:custGeom>
              <a:avLst/>
              <a:gdLst/>
              <a:ahLst/>
              <a:cxnLst/>
              <a:rect l="l" t="t" r="r" b="b"/>
              <a:pathLst>
                <a:path w="761" h="1435" extrusionOk="0">
                  <a:moveTo>
                    <a:pt x="172" y="1"/>
                  </a:moveTo>
                  <a:cubicBezTo>
                    <a:pt x="165" y="1"/>
                    <a:pt x="159" y="2"/>
                    <a:pt x="152" y="3"/>
                  </a:cubicBezTo>
                  <a:cubicBezTo>
                    <a:pt x="1" y="64"/>
                    <a:pt x="1" y="429"/>
                    <a:pt x="152" y="824"/>
                  </a:cubicBezTo>
                  <a:cubicBezTo>
                    <a:pt x="297" y="1170"/>
                    <a:pt x="468" y="1434"/>
                    <a:pt x="615" y="1434"/>
                  </a:cubicBezTo>
                  <a:cubicBezTo>
                    <a:pt x="623" y="1434"/>
                    <a:pt x="631" y="1433"/>
                    <a:pt x="639" y="1432"/>
                  </a:cubicBezTo>
                  <a:cubicBezTo>
                    <a:pt x="760" y="1371"/>
                    <a:pt x="760" y="1006"/>
                    <a:pt x="639" y="611"/>
                  </a:cubicBezTo>
                  <a:cubicBezTo>
                    <a:pt x="495" y="265"/>
                    <a:pt x="296" y="1"/>
                    <a:pt x="172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61"/>
            <p:cNvSpPr/>
            <p:nvPr/>
          </p:nvSpPr>
          <p:spPr>
            <a:xfrm>
              <a:off x="4793675" y="2771175"/>
              <a:ext cx="22050" cy="34875"/>
            </a:xfrm>
            <a:custGeom>
              <a:avLst/>
              <a:gdLst/>
              <a:ahLst/>
              <a:cxnLst/>
              <a:rect l="l" t="t" r="r" b="b"/>
              <a:pathLst>
                <a:path w="882" h="1395" extrusionOk="0">
                  <a:moveTo>
                    <a:pt x="665" y="0"/>
                  </a:moveTo>
                  <a:cubicBezTo>
                    <a:pt x="515" y="0"/>
                    <a:pt x="315" y="248"/>
                    <a:pt x="183" y="565"/>
                  </a:cubicBezTo>
                  <a:cubicBezTo>
                    <a:pt x="31" y="960"/>
                    <a:pt x="0" y="1325"/>
                    <a:pt x="152" y="1386"/>
                  </a:cubicBezTo>
                  <a:cubicBezTo>
                    <a:pt x="167" y="1391"/>
                    <a:pt x="182" y="1394"/>
                    <a:pt x="197" y="1394"/>
                  </a:cubicBezTo>
                  <a:cubicBezTo>
                    <a:pt x="349" y="1394"/>
                    <a:pt x="562" y="1139"/>
                    <a:pt x="699" y="808"/>
                  </a:cubicBezTo>
                  <a:cubicBezTo>
                    <a:pt x="851" y="413"/>
                    <a:pt x="882" y="48"/>
                    <a:pt x="730" y="18"/>
                  </a:cubicBezTo>
                  <a:cubicBezTo>
                    <a:pt x="710" y="6"/>
                    <a:pt x="688" y="0"/>
                    <a:pt x="665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61"/>
            <p:cNvSpPr/>
            <p:nvPr/>
          </p:nvSpPr>
          <p:spPr>
            <a:xfrm>
              <a:off x="4747325" y="2401550"/>
              <a:ext cx="634525" cy="634525"/>
            </a:xfrm>
            <a:custGeom>
              <a:avLst/>
              <a:gdLst/>
              <a:ahLst/>
              <a:cxnLst/>
              <a:rect l="l" t="t" r="r" b="b"/>
              <a:pathLst>
                <a:path w="25381" h="25381" extrusionOk="0">
                  <a:moveTo>
                    <a:pt x="12675" y="0"/>
                  </a:moveTo>
                  <a:cubicBezTo>
                    <a:pt x="5684" y="0"/>
                    <a:pt x="0" y="5684"/>
                    <a:pt x="0" y="12706"/>
                  </a:cubicBezTo>
                  <a:cubicBezTo>
                    <a:pt x="0" y="19696"/>
                    <a:pt x="5684" y="25380"/>
                    <a:pt x="12675" y="25380"/>
                  </a:cubicBezTo>
                  <a:cubicBezTo>
                    <a:pt x="19697" y="25380"/>
                    <a:pt x="25381" y="19696"/>
                    <a:pt x="25381" y="12706"/>
                  </a:cubicBezTo>
                  <a:cubicBezTo>
                    <a:pt x="25381" y="5684"/>
                    <a:pt x="19697" y="0"/>
                    <a:pt x="12675" y="0"/>
                  </a:cubicBezTo>
                  <a:close/>
                </a:path>
              </a:pathLst>
            </a:custGeom>
            <a:solidFill>
              <a:srgbClr val="749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61"/>
            <p:cNvSpPr/>
            <p:nvPr/>
          </p:nvSpPr>
          <p:spPr>
            <a:xfrm>
              <a:off x="4741225" y="2425550"/>
              <a:ext cx="645950" cy="587300"/>
            </a:xfrm>
            <a:custGeom>
              <a:avLst/>
              <a:gdLst/>
              <a:ahLst/>
              <a:cxnLst/>
              <a:rect l="l" t="t" r="r" b="b"/>
              <a:pathLst>
                <a:path w="25838" h="23492" extrusionOk="0">
                  <a:moveTo>
                    <a:pt x="12918" y="1"/>
                  </a:moveTo>
                  <a:cubicBezTo>
                    <a:pt x="7588" y="1"/>
                    <a:pt x="2766" y="3651"/>
                    <a:pt x="1490" y="9040"/>
                  </a:cubicBezTo>
                  <a:cubicBezTo>
                    <a:pt x="1" y="15363"/>
                    <a:pt x="3922" y="21685"/>
                    <a:pt x="10214" y="23174"/>
                  </a:cubicBezTo>
                  <a:cubicBezTo>
                    <a:pt x="11125" y="23389"/>
                    <a:pt x="12036" y="23492"/>
                    <a:pt x="12933" y="23492"/>
                  </a:cubicBezTo>
                  <a:cubicBezTo>
                    <a:pt x="18258" y="23492"/>
                    <a:pt x="23073" y="19862"/>
                    <a:pt x="24348" y="14451"/>
                  </a:cubicBezTo>
                  <a:cubicBezTo>
                    <a:pt x="25837" y="8128"/>
                    <a:pt x="21916" y="1806"/>
                    <a:pt x="15624" y="317"/>
                  </a:cubicBezTo>
                  <a:cubicBezTo>
                    <a:pt x="14718" y="103"/>
                    <a:pt x="13811" y="1"/>
                    <a:pt x="12918" y="1"/>
                  </a:cubicBezTo>
                  <a:close/>
                </a:path>
              </a:pathLst>
            </a:custGeom>
            <a:solidFill>
              <a:srgbClr val="DDE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61"/>
            <p:cNvSpPr/>
            <p:nvPr/>
          </p:nvSpPr>
          <p:spPr>
            <a:xfrm>
              <a:off x="5085475" y="2719175"/>
              <a:ext cx="236350" cy="135550"/>
            </a:xfrm>
            <a:custGeom>
              <a:avLst/>
              <a:gdLst/>
              <a:ahLst/>
              <a:cxnLst/>
              <a:rect l="l" t="t" r="r" b="b"/>
              <a:pathLst>
                <a:path w="9454" h="5422" extrusionOk="0">
                  <a:moveTo>
                    <a:pt x="608" y="1"/>
                  </a:moveTo>
                  <a:cubicBezTo>
                    <a:pt x="183" y="1"/>
                    <a:pt x="0" y="578"/>
                    <a:pt x="365" y="791"/>
                  </a:cubicBezTo>
                  <a:lnTo>
                    <a:pt x="6991" y="5289"/>
                  </a:lnTo>
                  <a:cubicBezTo>
                    <a:pt x="7124" y="5378"/>
                    <a:pt x="7285" y="5422"/>
                    <a:pt x="7446" y="5422"/>
                  </a:cubicBezTo>
                  <a:cubicBezTo>
                    <a:pt x="7728" y="5422"/>
                    <a:pt x="8011" y="5287"/>
                    <a:pt x="8146" y="5016"/>
                  </a:cubicBezTo>
                  <a:cubicBezTo>
                    <a:pt x="8511" y="4377"/>
                    <a:pt x="8785" y="3678"/>
                    <a:pt x="8997" y="3010"/>
                  </a:cubicBezTo>
                  <a:cubicBezTo>
                    <a:pt x="9240" y="2311"/>
                    <a:pt x="9332" y="1581"/>
                    <a:pt x="9423" y="882"/>
                  </a:cubicBezTo>
                  <a:cubicBezTo>
                    <a:pt x="9453" y="426"/>
                    <a:pt x="9058" y="1"/>
                    <a:pt x="8572" y="1"/>
                  </a:cubicBezTo>
                  <a:close/>
                </a:path>
              </a:pathLst>
            </a:custGeom>
            <a:solidFill>
              <a:srgbClr val="C2D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61"/>
            <p:cNvSpPr/>
            <p:nvPr/>
          </p:nvSpPr>
          <p:spPr>
            <a:xfrm>
              <a:off x="5137150" y="2730575"/>
              <a:ext cx="32700" cy="11425"/>
            </a:xfrm>
            <a:custGeom>
              <a:avLst/>
              <a:gdLst/>
              <a:ahLst/>
              <a:cxnLst/>
              <a:rect l="l" t="t" r="r" b="b"/>
              <a:pathLst>
                <a:path w="1308" h="457" extrusionOk="0">
                  <a:moveTo>
                    <a:pt x="669" y="0"/>
                  </a:moveTo>
                  <a:cubicBezTo>
                    <a:pt x="304" y="0"/>
                    <a:pt x="0" y="92"/>
                    <a:pt x="0" y="213"/>
                  </a:cubicBezTo>
                  <a:cubicBezTo>
                    <a:pt x="0" y="335"/>
                    <a:pt x="304" y="456"/>
                    <a:pt x="669" y="456"/>
                  </a:cubicBezTo>
                  <a:cubicBezTo>
                    <a:pt x="1003" y="456"/>
                    <a:pt x="1307" y="335"/>
                    <a:pt x="1307" y="213"/>
                  </a:cubicBezTo>
                  <a:cubicBezTo>
                    <a:pt x="1307" y="92"/>
                    <a:pt x="1003" y="0"/>
                    <a:pt x="669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61"/>
            <p:cNvSpPr/>
            <p:nvPr/>
          </p:nvSpPr>
          <p:spPr>
            <a:xfrm>
              <a:off x="5192600" y="2735900"/>
              <a:ext cx="31950" cy="11425"/>
            </a:xfrm>
            <a:custGeom>
              <a:avLst/>
              <a:gdLst/>
              <a:ahLst/>
              <a:cxnLst/>
              <a:rect l="l" t="t" r="r" b="b"/>
              <a:pathLst>
                <a:path w="1278" h="457" extrusionOk="0">
                  <a:moveTo>
                    <a:pt x="639" y="0"/>
                  </a:moveTo>
                  <a:cubicBezTo>
                    <a:pt x="305" y="0"/>
                    <a:pt x="1" y="122"/>
                    <a:pt x="1" y="243"/>
                  </a:cubicBezTo>
                  <a:cubicBezTo>
                    <a:pt x="1" y="365"/>
                    <a:pt x="305" y="456"/>
                    <a:pt x="639" y="456"/>
                  </a:cubicBezTo>
                  <a:cubicBezTo>
                    <a:pt x="1004" y="456"/>
                    <a:pt x="1278" y="365"/>
                    <a:pt x="1278" y="243"/>
                  </a:cubicBezTo>
                  <a:cubicBezTo>
                    <a:pt x="1278" y="122"/>
                    <a:pt x="1004" y="0"/>
                    <a:pt x="639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61"/>
            <p:cNvSpPr/>
            <p:nvPr/>
          </p:nvSpPr>
          <p:spPr>
            <a:xfrm>
              <a:off x="5217700" y="2787575"/>
              <a:ext cx="31925" cy="11425"/>
            </a:xfrm>
            <a:custGeom>
              <a:avLst/>
              <a:gdLst/>
              <a:ahLst/>
              <a:cxnLst/>
              <a:rect l="l" t="t" r="r" b="b"/>
              <a:pathLst>
                <a:path w="1277" h="457" extrusionOk="0">
                  <a:moveTo>
                    <a:pt x="638" y="0"/>
                  </a:moveTo>
                  <a:cubicBezTo>
                    <a:pt x="274" y="0"/>
                    <a:pt x="0" y="91"/>
                    <a:pt x="0" y="213"/>
                  </a:cubicBezTo>
                  <a:cubicBezTo>
                    <a:pt x="0" y="334"/>
                    <a:pt x="274" y="456"/>
                    <a:pt x="638" y="456"/>
                  </a:cubicBezTo>
                  <a:cubicBezTo>
                    <a:pt x="973" y="456"/>
                    <a:pt x="1277" y="334"/>
                    <a:pt x="1277" y="213"/>
                  </a:cubicBezTo>
                  <a:cubicBezTo>
                    <a:pt x="1277" y="91"/>
                    <a:pt x="973" y="0"/>
                    <a:pt x="638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61"/>
            <p:cNvSpPr/>
            <p:nvPr/>
          </p:nvSpPr>
          <p:spPr>
            <a:xfrm>
              <a:off x="5250375" y="2813400"/>
              <a:ext cx="32700" cy="11425"/>
            </a:xfrm>
            <a:custGeom>
              <a:avLst/>
              <a:gdLst/>
              <a:ahLst/>
              <a:cxnLst/>
              <a:rect l="l" t="t" r="r" b="b"/>
              <a:pathLst>
                <a:path w="1308" h="457" extrusionOk="0">
                  <a:moveTo>
                    <a:pt x="669" y="1"/>
                  </a:moveTo>
                  <a:cubicBezTo>
                    <a:pt x="304" y="1"/>
                    <a:pt x="0" y="92"/>
                    <a:pt x="0" y="213"/>
                  </a:cubicBezTo>
                  <a:cubicBezTo>
                    <a:pt x="0" y="335"/>
                    <a:pt x="304" y="456"/>
                    <a:pt x="669" y="456"/>
                  </a:cubicBezTo>
                  <a:cubicBezTo>
                    <a:pt x="1003" y="456"/>
                    <a:pt x="1307" y="335"/>
                    <a:pt x="1307" y="213"/>
                  </a:cubicBezTo>
                  <a:cubicBezTo>
                    <a:pt x="1307" y="92"/>
                    <a:pt x="1003" y="1"/>
                    <a:pt x="669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61"/>
            <p:cNvSpPr/>
            <p:nvPr/>
          </p:nvSpPr>
          <p:spPr>
            <a:xfrm>
              <a:off x="5154625" y="2759100"/>
              <a:ext cx="32700" cy="17625"/>
            </a:xfrm>
            <a:custGeom>
              <a:avLst/>
              <a:gdLst/>
              <a:ahLst/>
              <a:cxnLst/>
              <a:rect l="l" t="t" r="r" b="b"/>
              <a:pathLst>
                <a:path w="1308" h="705" extrusionOk="0">
                  <a:moveTo>
                    <a:pt x="228" y="0"/>
                  </a:moveTo>
                  <a:cubicBezTo>
                    <a:pt x="129" y="0"/>
                    <a:pt x="56" y="25"/>
                    <a:pt x="31" y="75"/>
                  </a:cubicBezTo>
                  <a:cubicBezTo>
                    <a:pt x="0" y="197"/>
                    <a:pt x="183" y="410"/>
                    <a:pt x="547" y="562"/>
                  </a:cubicBezTo>
                  <a:cubicBezTo>
                    <a:pt x="718" y="657"/>
                    <a:pt x="925" y="704"/>
                    <a:pt x="1063" y="704"/>
                  </a:cubicBezTo>
                  <a:cubicBezTo>
                    <a:pt x="1146" y="704"/>
                    <a:pt x="1205" y="687"/>
                    <a:pt x="1216" y="653"/>
                  </a:cubicBezTo>
                  <a:cubicBezTo>
                    <a:pt x="1307" y="531"/>
                    <a:pt x="1034" y="288"/>
                    <a:pt x="730" y="136"/>
                  </a:cubicBezTo>
                  <a:cubicBezTo>
                    <a:pt x="553" y="48"/>
                    <a:pt x="365" y="0"/>
                    <a:pt x="228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61"/>
            <p:cNvSpPr/>
            <p:nvPr/>
          </p:nvSpPr>
          <p:spPr>
            <a:xfrm>
              <a:off x="5267075" y="2739325"/>
              <a:ext cx="31950" cy="17475"/>
            </a:xfrm>
            <a:custGeom>
              <a:avLst/>
              <a:gdLst/>
              <a:ahLst/>
              <a:cxnLst/>
              <a:rect l="l" t="t" r="r" b="b"/>
              <a:pathLst>
                <a:path w="1278" h="699" extrusionOk="0">
                  <a:moveTo>
                    <a:pt x="204" y="1"/>
                  </a:moveTo>
                  <a:cubicBezTo>
                    <a:pt x="110" y="1"/>
                    <a:pt x="44" y="25"/>
                    <a:pt x="31" y="76"/>
                  </a:cubicBezTo>
                  <a:cubicBezTo>
                    <a:pt x="1" y="167"/>
                    <a:pt x="214" y="410"/>
                    <a:pt x="517" y="562"/>
                  </a:cubicBezTo>
                  <a:cubicBezTo>
                    <a:pt x="695" y="651"/>
                    <a:pt x="882" y="698"/>
                    <a:pt x="1020" y="698"/>
                  </a:cubicBezTo>
                  <a:cubicBezTo>
                    <a:pt x="1118" y="698"/>
                    <a:pt x="1191" y="674"/>
                    <a:pt x="1217" y="623"/>
                  </a:cubicBezTo>
                  <a:cubicBezTo>
                    <a:pt x="1277" y="532"/>
                    <a:pt x="1065" y="289"/>
                    <a:pt x="700" y="137"/>
                  </a:cubicBezTo>
                  <a:cubicBezTo>
                    <a:pt x="523" y="48"/>
                    <a:pt x="335" y="1"/>
                    <a:pt x="204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61"/>
            <p:cNvSpPr/>
            <p:nvPr/>
          </p:nvSpPr>
          <p:spPr>
            <a:xfrm>
              <a:off x="5232875" y="2759100"/>
              <a:ext cx="31950" cy="17625"/>
            </a:xfrm>
            <a:custGeom>
              <a:avLst/>
              <a:gdLst/>
              <a:ahLst/>
              <a:cxnLst/>
              <a:rect l="l" t="t" r="r" b="b"/>
              <a:pathLst>
                <a:path w="1278" h="705" extrusionOk="0">
                  <a:moveTo>
                    <a:pt x="204" y="0"/>
                  </a:moveTo>
                  <a:cubicBezTo>
                    <a:pt x="110" y="0"/>
                    <a:pt x="44" y="25"/>
                    <a:pt x="31" y="75"/>
                  </a:cubicBezTo>
                  <a:cubicBezTo>
                    <a:pt x="1" y="197"/>
                    <a:pt x="183" y="410"/>
                    <a:pt x="518" y="562"/>
                  </a:cubicBezTo>
                  <a:cubicBezTo>
                    <a:pt x="708" y="657"/>
                    <a:pt x="910" y="704"/>
                    <a:pt x="1049" y="704"/>
                  </a:cubicBezTo>
                  <a:cubicBezTo>
                    <a:pt x="1133" y="704"/>
                    <a:pt x="1194" y="687"/>
                    <a:pt x="1217" y="653"/>
                  </a:cubicBezTo>
                  <a:cubicBezTo>
                    <a:pt x="1278" y="531"/>
                    <a:pt x="1004" y="288"/>
                    <a:pt x="700" y="136"/>
                  </a:cubicBezTo>
                  <a:cubicBezTo>
                    <a:pt x="523" y="48"/>
                    <a:pt x="336" y="0"/>
                    <a:pt x="204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61"/>
            <p:cNvSpPr/>
            <p:nvPr/>
          </p:nvSpPr>
          <p:spPr>
            <a:xfrm>
              <a:off x="5275450" y="2769250"/>
              <a:ext cx="18250" cy="30575"/>
            </a:xfrm>
            <a:custGeom>
              <a:avLst/>
              <a:gdLst/>
              <a:ahLst/>
              <a:cxnLst/>
              <a:rect l="l" t="t" r="r" b="b"/>
              <a:pathLst>
                <a:path w="730" h="1223" extrusionOk="0">
                  <a:moveTo>
                    <a:pt x="116" y="1"/>
                  </a:moveTo>
                  <a:cubicBezTo>
                    <a:pt x="107" y="1"/>
                    <a:pt x="99" y="2"/>
                    <a:pt x="91" y="4"/>
                  </a:cubicBezTo>
                  <a:cubicBezTo>
                    <a:pt x="0" y="34"/>
                    <a:pt x="0" y="338"/>
                    <a:pt x="152" y="703"/>
                  </a:cubicBezTo>
                  <a:cubicBezTo>
                    <a:pt x="266" y="1016"/>
                    <a:pt x="460" y="1222"/>
                    <a:pt x="584" y="1222"/>
                  </a:cubicBezTo>
                  <a:cubicBezTo>
                    <a:pt x="592" y="1222"/>
                    <a:pt x="600" y="1221"/>
                    <a:pt x="608" y="1219"/>
                  </a:cubicBezTo>
                  <a:cubicBezTo>
                    <a:pt x="730" y="1189"/>
                    <a:pt x="730" y="885"/>
                    <a:pt x="547" y="520"/>
                  </a:cubicBezTo>
                  <a:cubicBezTo>
                    <a:pt x="462" y="207"/>
                    <a:pt x="243" y="1"/>
                    <a:pt x="116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61"/>
            <p:cNvSpPr/>
            <p:nvPr/>
          </p:nvSpPr>
          <p:spPr>
            <a:xfrm>
              <a:off x="5083175" y="2546100"/>
              <a:ext cx="231800" cy="165925"/>
            </a:xfrm>
            <a:custGeom>
              <a:avLst/>
              <a:gdLst/>
              <a:ahLst/>
              <a:cxnLst/>
              <a:rect l="l" t="t" r="r" b="b"/>
              <a:pathLst>
                <a:path w="9272" h="6637" extrusionOk="0">
                  <a:moveTo>
                    <a:pt x="6529" y="0"/>
                  </a:moveTo>
                  <a:cubicBezTo>
                    <a:pt x="6318" y="0"/>
                    <a:pt x="6102" y="77"/>
                    <a:pt x="5928" y="236"/>
                  </a:cubicBezTo>
                  <a:lnTo>
                    <a:pt x="275" y="5890"/>
                  </a:lnTo>
                  <a:cubicBezTo>
                    <a:pt x="0" y="6164"/>
                    <a:pt x="196" y="6637"/>
                    <a:pt x="572" y="6637"/>
                  </a:cubicBezTo>
                  <a:cubicBezTo>
                    <a:pt x="613" y="6637"/>
                    <a:pt x="656" y="6631"/>
                    <a:pt x="700" y="6620"/>
                  </a:cubicBezTo>
                  <a:lnTo>
                    <a:pt x="8512" y="5100"/>
                  </a:lnTo>
                  <a:cubicBezTo>
                    <a:pt x="9029" y="5009"/>
                    <a:pt x="9272" y="4522"/>
                    <a:pt x="9181" y="4066"/>
                  </a:cubicBezTo>
                  <a:cubicBezTo>
                    <a:pt x="8968" y="3367"/>
                    <a:pt x="8725" y="2699"/>
                    <a:pt x="8360" y="2060"/>
                  </a:cubicBezTo>
                  <a:cubicBezTo>
                    <a:pt x="8025" y="1422"/>
                    <a:pt x="7600" y="844"/>
                    <a:pt x="7144" y="267"/>
                  </a:cubicBezTo>
                  <a:cubicBezTo>
                    <a:pt x="6985" y="92"/>
                    <a:pt x="6760" y="0"/>
                    <a:pt x="6529" y="0"/>
                  </a:cubicBezTo>
                  <a:close/>
                </a:path>
              </a:pathLst>
            </a:custGeom>
            <a:solidFill>
              <a:srgbClr val="C2D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61"/>
            <p:cNvSpPr/>
            <p:nvPr/>
          </p:nvSpPr>
          <p:spPr>
            <a:xfrm>
              <a:off x="5125750" y="2656100"/>
              <a:ext cx="27375" cy="24250"/>
            </a:xfrm>
            <a:custGeom>
              <a:avLst/>
              <a:gdLst/>
              <a:ahLst/>
              <a:cxnLst/>
              <a:rect l="l" t="t" r="r" b="b"/>
              <a:pathLst>
                <a:path w="1095" h="970" extrusionOk="0">
                  <a:moveTo>
                    <a:pt x="916" y="1"/>
                  </a:moveTo>
                  <a:cubicBezTo>
                    <a:pt x="790" y="1"/>
                    <a:pt x="584" y="116"/>
                    <a:pt x="395" y="305"/>
                  </a:cubicBezTo>
                  <a:cubicBezTo>
                    <a:pt x="122" y="578"/>
                    <a:pt x="0" y="852"/>
                    <a:pt x="91" y="943"/>
                  </a:cubicBezTo>
                  <a:cubicBezTo>
                    <a:pt x="110" y="961"/>
                    <a:pt x="135" y="970"/>
                    <a:pt x="166" y="970"/>
                  </a:cubicBezTo>
                  <a:cubicBezTo>
                    <a:pt x="291" y="970"/>
                    <a:pt x="505" y="834"/>
                    <a:pt x="699" y="639"/>
                  </a:cubicBezTo>
                  <a:cubicBezTo>
                    <a:pt x="973" y="396"/>
                    <a:pt x="1094" y="122"/>
                    <a:pt x="1003" y="31"/>
                  </a:cubicBezTo>
                  <a:cubicBezTo>
                    <a:pt x="983" y="11"/>
                    <a:pt x="953" y="1"/>
                    <a:pt x="916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61"/>
            <p:cNvSpPr/>
            <p:nvPr/>
          </p:nvSpPr>
          <p:spPr>
            <a:xfrm>
              <a:off x="5169050" y="2621525"/>
              <a:ext cx="27375" cy="23975"/>
            </a:xfrm>
            <a:custGeom>
              <a:avLst/>
              <a:gdLst/>
              <a:ahLst/>
              <a:cxnLst/>
              <a:rect l="l" t="t" r="r" b="b"/>
              <a:pathLst>
                <a:path w="1095" h="959" extrusionOk="0">
                  <a:moveTo>
                    <a:pt x="942" y="0"/>
                  </a:moveTo>
                  <a:cubicBezTo>
                    <a:pt x="819" y="0"/>
                    <a:pt x="592" y="118"/>
                    <a:pt x="365" y="320"/>
                  </a:cubicBezTo>
                  <a:cubicBezTo>
                    <a:pt x="122" y="563"/>
                    <a:pt x="1" y="867"/>
                    <a:pt x="92" y="928"/>
                  </a:cubicBezTo>
                  <a:cubicBezTo>
                    <a:pt x="112" y="948"/>
                    <a:pt x="142" y="958"/>
                    <a:pt x="179" y="958"/>
                  </a:cubicBezTo>
                  <a:cubicBezTo>
                    <a:pt x="305" y="958"/>
                    <a:pt x="511" y="843"/>
                    <a:pt x="700" y="654"/>
                  </a:cubicBezTo>
                  <a:cubicBezTo>
                    <a:pt x="943" y="381"/>
                    <a:pt x="1095" y="107"/>
                    <a:pt x="1004" y="16"/>
                  </a:cubicBezTo>
                  <a:cubicBezTo>
                    <a:pt x="988" y="5"/>
                    <a:pt x="967" y="0"/>
                    <a:pt x="942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61"/>
            <p:cNvSpPr/>
            <p:nvPr/>
          </p:nvSpPr>
          <p:spPr>
            <a:xfrm>
              <a:off x="5222250" y="2639700"/>
              <a:ext cx="27375" cy="24775"/>
            </a:xfrm>
            <a:custGeom>
              <a:avLst/>
              <a:gdLst/>
              <a:ahLst/>
              <a:cxnLst/>
              <a:rect l="l" t="t" r="r" b="b"/>
              <a:pathLst>
                <a:path w="1095" h="991" extrusionOk="0">
                  <a:moveTo>
                    <a:pt x="946" y="0"/>
                  </a:moveTo>
                  <a:cubicBezTo>
                    <a:pt x="805" y="0"/>
                    <a:pt x="585" y="102"/>
                    <a:pt x="365" y="322"/>
                  </a:cubicBezTo>
                  <a:cubicBezTo>
                    <a:pt x="122" y="596"/>
                    <a:pt x="0" y="900"/>
                    <a:pt x="61" y="961"/>
                  </a:cubicBezTo>
                  <a:cubicBezTo>
                    <a:pt x="88" y="981"/>
                    <a:pt x="122" y="991"/>
                    <a:pt x="163" y="991"/>
                  </a:cubicBezTo>
                  <a:cubicBezTo>
                    <a:pt x="304" y="991"/>
                    <a:pt x="517" y="870"/>
                    <a:pt x="730" y="657"/>
                  </a:cubicBezTo>
                  <a:cubicBezTo>
                    <a:pt x="973" y="414"/>
                    <a:pt x="1095" y="110"/>
                    <a:pt x="1034" y="18"/>
                  </a:cubicBezTo>
                  <a:cubicBezTo>
                    <a:pt x="1010" y="6"/>
                    <a:pt x="980" y="0"/>
                    <a:pt x="946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61"/>
            <p:cNvSpPr/>
            <p:nvPr/>
          </p:nvSpPr>
          <p:spPr>
            <a:xfrm>
              <a:off x="5263275" y="2634525"/>
              <a:ext cx="27400" cy="25400"/>
            </a:xfrm>
            <a:custGeom>
              <a:avLst/>
              <a:gdLst/>
              <a:ahLst/>
              <a:cxnLst/>
              <a:rect l="l" t="t" r="r" b="b"/>
              <a:pathLst>
                <a:path w="1096" h="1016" extrusionOk="0">
                  <a:moveTo>
                    <a:pt x="927" y="1"/>
                  </a:moveTo>
                  <a:cubicBezTo>
                    <a:pt x="811" y="1"/>
                    <a:pt x="597" y="138"/>
                    <a:pt x="366" y="347"/>
                  </a:cubicBezTo>
                  <a:cubicBezTo>
                    <a:pt x="92" y="621"/>
                    <a:pt x="1" y="924"/>
                    <a:pt x="62" y="985"/>
                  </a:cubicBezTo>
                  <a:cubicBezTo>
                    <a:pt x="88" y="1005"/>
                    <a:pt x="123" y="1015"/>
                    <a:pt x="163" y="1015"/>
                  </a:cubicBezTo>
                  <a:cubicBezTo>
                    <a:pt x="303" y="1015"/>
                    <a:pt x="511" y="894"/>
                    <a:pt x="700" y="681"/>
                  </a:cubicBezTo>
                  <a:cubicBezTo>
                    <a:pt x="973" y="408"/>
                    <a:pt x="1095" y="104"/>
                    <a:pt x="1004" y="43"/>
                  </a:cubicBezTo>
                  <a:cubicBezTo>
                    <a:pt x="989" y="14"/>
                    <a:pt x="963" y="1"/>
                    <a:pt x="927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61"/>
            <p:cNvSpPr/>
            <p:nvPr/>
          </p:nvSpPr>
          <p:spPr>
            <a:xfrm>
              <a:off x="5157650" y="2670550"/>
              <a:ext cx="31950" cy="15400"/>
            </a:xfrm>
            <a:custGeom>
              <a:avLst/>
              <a:gdLst/>
              <a:ahLst/>
              <a:cxnLst/>
              <a:rect l="l" t="t" r="r" b="b"/>
              <a:pathLst>
                <a:path w="1278" h="616" extrusionOk="0">
                  <a:moveTo>
                    <a:pt x="1027" y="0"/>
                  </a:moveTo>
                  <a:cubicBezTo>
                    <a:pt x="905" y="0"/>
                    <a:pt x="745" y="31"/>
                    <a:pt x="578" y="91"/>
                  </a:cubicBezTo>
                  <a:cubicBezTo>
                    <a:pt x="214" y="243"/>
                    <a:pt x="1" y="426"/>
                    <a:pt x="31" y="547"/>
                  </a:cubicBezTo>
                  <a:cubicBezTo>
                    <a:pt x="46" y="593"/>
                    <a:pt x="130" y="616"/>
                    <a:pt x="255" y="616"/>
                  </a:cubicBezTo>
                  <a:cubicBezTo>
                    <a:pt x="381" y="616"/>
                    <a:pt x="548" y="593"/>
                    <a:pt x="730" y="547"/>
                  </a:cubicBezTo>
                  <a:cubicBezTo>
                    <a:pt x="1065" y="395"/>
                    <a:pt x="1277" y="183"/>
                    <a:pt x="1247" y="91"/>
                  </a:cubicBezTo>
                  <a:cubicBezTo>
                    <a:pt x="1232" y="31"/>
                    <a:pt x="1148" y="0"/>
                    <a:pt x="1027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61"/>
            <p:cNvSpPr/>
            <p:nvPr/>
          </p:nvSpPr>
          <p:spPr>
            <a:xfrm>
              <a:off x="5223000" y="2577075"/>
              <a:ext cx="32700" cy="15975"/>
            </a:xfrm>
            <a:custGeom>
              <a:avLst/>
              <a:gdLst/>
              <a:ahLst/>
              <a:cxnLst/>
              <a:rect l="l" t="t" r="r" b="b"/>
              <a:pathLst>
                <a:path w="1308" h="639" extrusionOk="0">
                  <a:moveTo>
                    <a:pt x="1027" y="1"/>
                  </a:moveTo>
                  <a:cubicBezTo>
                    <a:pt x="905" y="1"/>
                    <a:pt x="746" y="31"/>
                    <a:pt x="578" y="92"/>
                  </a:cubicBezTo>
                  <a:cubicBezTo>
                    <a:pt x="244" y="244"/>
                    <a:pt x="1" y="426"/>
                    <a:pt x="31" y="548"/>
                  </a:cubicBezTo>
                  <a:cubicBezTo>
                    <a:pt x="62" y="608"/>
                    <a:pt x="153" y="639"/>
                    <a:pt x="278" y="639"/>
                  </a:cubicBezTo>
                  <a:cubicBezTo>
                    <a:pt x="404" y="639"/>
                    <a:pt x="563" y="608"/>
                    <a:pt x="730" y="548"/>
                  </a:cubicBezTo>
                  <a:cubicBezTo>
                    <a:pt x="1065" y="396"/>
                    <a:pt x="1308" y="213"/>
                    <a:pt x="1247" y="92"/>
                  </a:cubicBezTo>
                  <a:cubicBezTo>
                    <a:pt x="1232" y="31"/>
                    <a:pt x="1148" y="1"/>
                    <a:pt x="1027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61"/>
            <p:cNvSpPr/>
            <p:nvPr/>
          </p:nvSpPr>
          <p:spPr>
            <a:xfrm>
              <a:off x="5212375" y="2615250"/>
              <a:ext cx="32700" cy="16575"/>
            </a:xfrm>
            <a:custGeom>
              <a:avLst/>
              <a:gdLst/>
              <a:ahLst/>
              <a:cxnLst/>
              <a:rect l="l" t="t" r="r" b="b"/>
              <a:pathLst>
                <a:path w="1308" h="663" extrusionOk="0">
                  <a:moveTo>
                    <a:pt x="1030" y="1"/>
                  </a:moveTo>
                  <a:cubicBezTo>
                    <a:pt x="905" y="1"/>
                    <a:pt x="745" y="39"/>
                    <a:pt x="578" y="115"/>
                  </a:cubicBezTo>
                  <a:cubicBezTo>
                    <a:pt x="243" y="267"/>
                    <a:pt x="0" y="449"/>
                    <a:pt x="61" y="571"/>
                  </a:cubicBezTo>
                  <a:cubicBezTo>
                    <a:pt x="76" y="632"/>
                    <a:pt x="160" y="662"/>
                    <a:pt x="281" y="662"/>
                  </a:cubicBezTo>
                  <a:cubicBezTo>
                    <a:pt x="403" y="662"/>
                    <a:pt x="563" y="632"/>
                    <a:pt x="730" y="571"/>
                  </a:cubicBezTo>
                  <a:cubicBezTo>
                    <a:pt x="1064" y="419"/>
                    <a:pt x="1307" y="236"/>
                    <a:pt x="1277" y="115"/>
                  </a:cubicBezTo>
                  <a:cubicBezTo>
                    <a:pt x="1247" y="39"/>
                    <a:pt x="1155" y="1"/>
                    <a:pt x="1030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61"/>
            <p:cNvSpPr/>
            <p:nvPr/>
          </p:nvSpPr>
          <p:spPr>
            <a:xfrm>
              <a:off x="5249600" y="2602250"/>
              <a:ext cx="33475" cy="16550"/>
            </a:xfrm>
            <a:custGeom>
              <a:avLst/>
              <a:gdLst/>
              <a:ahLst/>
              <a:cxnLst/>
              <a:rect l="l" t="t" r="r" b="b"/>
              <a:pathLst>
                <a:path w="1339" h="662" extrusionOk="0">
                  <a:moveTo>
                    <a:pt x="257" y="0"/>
                  </a:moveTo>
                  <a:cubicBezTo>
                    <a:pt x="143" y="0"/>
                    <a:pt x="60" y="30"/>
                    <a:pt x="31" y="88"/>
                  </a:cubicBezTo>
                  <a:cubicBezTo>
                    <a:pt x="1" y="179"/>
                    <a:pt x="244" y="392"/>
                    <a:pt x="578" y="544"/>
                  </a:cubicBezTo>
                  <a:cubicBezTo>
                    <a:pt x="755" y="624"/>
                    <a:pt x="923" y="662"/>
                    <a:pt x="1046" y="662"/>
                  </a:cubicBezTo>
                  <a:cubicBezTo>
                    <a:pt x="1157" y="662"/>
                    <a:pt x="1233" y="632"/>
                    <a:pt x="1247" y="574"/>
                  </a:cubicBezTo>
                  <a:cubicBezTo>
                    <a:pt x="1338" y="453"/>
                    <a:pt x="1065" y="240"/>
                    <a:pt x="730" y="118"/>
                  </a:cubicBezTo>
                  <a:cubicBezTo>
                    <a:pt x="554" y="38"/>
                    <a:pt x="386" y="0"/>
                    <a:pt x="257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61"/>
            <p:cNvSpPr/>
            <p:nvPr/>
          </p:nvSpPr>
          <p:spPr>
            <a:xfrm>
              <a:off x="5064200" y="2462300"/>
              <a:ext cx="139075" cy="231600"/>
            </a:xfrm>
            <a:custGeom>
              <a:avLst/>
              <a:gdLst/>
              <a:ahLst/>
              <a:cxnLst/>
              <a:rect l="l" t="t" r="r" b="b"/>
              <a:pathLst>
                <a:path w="5563" h="9264" extrusionOk="0">
                  <a:moveTo>
                    <a:pt x="832" y="0"/>
                  </a:moveTo>
                  <a:cubicBezTo>
                    <a:pt x="395" y="0"/>
                    <a:pt x="0" y="384"/>
                    <a:pt x="0" y="853"/>
                  </a:cubicBezTo>
                  <a:lnTo>
                    <a:pt x="0" y="8817"/>
                  </a:lnTo>
                  <a:cubicBezTo>
                    <a:pt x="0" y="9098"/>
                    <a:pt x="220" y="9263"/>
                    <a:pt x="445" y="9263"/>
                  </a:cubicBezTo>
                  <a:cubicBezTo>
                    <a:pt x="585" y="9263"/>
                    <a:pt x="728" y="9199"/>
                    <a:pt x="821" y="9060"/>
                  </a:cubicBezTo>
                  <a:lnTo>
                    <a:pt x="5289" y="2433"/>
                  </a:lnTo>
                  <a:cubicBezTo>
                    <a:pt x="5563" y="2069"/>
                    <a:pt x="5441" y="1491"/>
                    <a:pt x="5015" y="1278"/>
                  </a:cubicBezTo>
                  <a:cubicBezTo>
                    <a:pt x="4377" y="914"/>
                    <a:pt x="3678" y="671"/>
                    <a:pt x="3009" y="427"/>
                  </a:cubicBezTo>
                  <a:cubicBezTo>
                    <a:pt x="2341" y="215"/>
                    <a:pt x="1611" y="93"/>
                    <a:pt x="882" y="2"/>
                  </a:cubicBezTo>
                  <a:cubicBezTo>
                    <a:pt x="865" y="1"/>
                    <a:pt x="849" y="0"/>
                    <a:pt x="832" y="0"/>
                  </a:cubicBezTo>
                  <a:close/>
                </a:path>
              </a:pathLst>
            </a:custGeom>
            <a:solidFill>
              <a:srgbClr val="C2D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61"/>
            <p:cNvSpPr/>
            <p:nvPr/>
          </p:nvSpPr>
          <p:spPr>
            <a:xfrm>
              <a:off x="5075600" y="2613550"/>
              <a:ext cx="11400" cy="32700"/>
            </a:xfrm>
            <a:custGeom>
              <a:avLst/>
              <a:gdLst/>
              <a:ahLst/>
              <a:cxnLst/>
              <a:rect l="l" t="t" r="r" b="b"/>
              <a:pathLst>
                <a:path w="456" h="1308" extrusionOk="0">
                  <a:moveTo>
                    <a:pt x="243" y="1"/>
                  </a:moveTo>
                  <a:cubicBezTo>
                    <a:pt x="122" y="1"/>
                    <a:pt x="0" y="304"/>
                    <a:pt x="0" y="639"/>
                  </a:cubicBezTo>
                  <a:cubicBezTo>
                    <a:pt x="0" y="1004"/>
                    <a:pt x="122" y="1308"/>
                    <a:pt x="243" y="1308"/>
                  </a:cubicBezTo>
                  <a:cubicBezTo>
                    <a:pt x="365" y="1308"/>
                    <a:pt x="456" y="1004"/>
                    <a:pt x="456" y="639"/>
                  </a:cubicBezTo>
                  <a:cubicBezTo>
                    <a:pt x="456" y="304"/>
                    <a:pt x="365" y="1"/>
                    <a:pt x="243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61"/>
            <p:cNvSpPr/>
            <p:nvPr/>
          </p:nvSpPr>
          <p:spPr>
            <a:xfrm>
              <a:off x="5081675" y="2558075"/>
              <a:ext cx="11425" cy="32700"/>
            </a:xfrm>
            <a:custGeom>
              <a:avLst/>
              <a:gdLst/>
              <a:ahLst/>
              <a:cxnLst/>
              <a:rect l="l" t="t" r="r" b="b"/>
              <a:pathLst>
                <a:path w="457" h="1308" extrusionOk="0">
                  <a:moveTo>
                    <a:pt x="213" y="1"/>
                  </a:moveTo>
                  <a:cubicBezTo>
                    <a:pt x="91" y="1"/>
                    <a:pt x="0" y="305"/>
                    <a:pt x="0" y="669"/>
                  </a:cubicBezTo>
                  <a:cubicBezTo>
                    <a:pt x="0" y="1004"/>
                    <a:pt x="91" y="1308"/>
                    <a:pt x="213" y="1308"/>
                  </a:cubicBezTo>
                  <a:cubicBezTo>
                    <a:pt x="335" y="1308"/>
                    <a:pt x="456" y="1004"/>
                    <a:pt x="456" y="669"/>
                  </a:cubicBezTo>
                  <a:cubicBezTo>
                    <a:pt x="456" y="305"/>
                    <a:pt x="335" y="1"/>
                    <a:pt x="213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61"/>
            <p:cNvSpPr/>
            <p:nvPr/>
          </p:nvSpPr>
          <p:spPr>
            <a:xfrm>
              <a:off x="5131825" y="2533750"/>
              <a:ext cx="11425" cy="31950"/>
            </a:xfrm>
            <a:custGeom>
              <a:avLst/>
              <a:gdLst/>
              <a:ahLst/>
              <a:cxnLst/>
              <a:rect l="l" t="t" r="r" b="b"/>
              <a:pathLst>
                <a:path w="457" h="1278" extrusionOk="0">
                  <a:moveTo>
                    <a:pt x="213" y="1"/>
                  </a:moveTo>
                  <a:cubicBezTo>
                    <a:pt x="122" y="1"/>
                    <a:pt x="0" y="305"/>
                    <a:pt x="0" y="639"/>
                  </a:cubicBezTo>
                  <a:cubicBezTo>
                    <a:pt x="0" y="974"/>
                    <a:pt x="122" y="1278"/>
                    <a:pt x="213" y="1278"/>
                  </a:cubicBezTo>
                  <a:cubicBezTo>
                    <a:pt x="335" y="1278"/>
                    <a:pt x="456" y="1034"/>
                    <a:pt x="456" y="639"/>
                  </a:cubicBezTo>
                  <a:cubicBezTo>
                    <a:pt x="456" y="305"/>
                    <a:pt x="335" y="1"/>
                    <a:pt x="213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61"/>
            <p:cNvSpPr/>
            <p:nvPr/>
          </p:nvSpPr>
          <p:spPr>
            <a:xfrm>
              <a:off x="5157650" y="2501075"/>
              <a:ext cx="11425" cy="32700"/>
            </a:xfrm>
            <a:custGeom>
              <a:avLst/>
              <a:gdLst/>
              <a:ahLst/>
              <a:cxnLst/>
              <a:rect l="l" t="t" r="r" b="b"/>
              <a:pathLst>
                <a:path w="457" h="1308" extrusionOk="0">
                  <a:moveTo>
                    <a:pt x="214" y="1"/>
                  </a:moveTo>
                  <a:cubicBezTo>
                    <a:pt x="92" y="1"/>
                    <a:pt x="1" y="305"/>
                    <a:pt x="1" y="670"/>
                  </a:cubicBezTo>
                  <a:cubicBezTo>
                    <a:pt x="1" y="1004"/>
                    <a:pt x="92" y="1308"/>
                    <a:pt x="214" y="1308"/>
                  </a:cubicBezTo>
                  <a:cubicBezTo>
                    <a:pt x="335" y="1308"/>
                    <a:pt x="457" y="1004"/>
                    <a:pt x="457" y="670"/>
                  </a:cubicBezTo>
                  <a:cubicBezTo>
                    <a:pt x="457" y="305"/>
                    <a:pt x="335" y="1"/>
                    <a:pt x="214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61"/>
            <p:cNvSpPr/>
            <p:nvPr/>
          </p:nvSpPr>
          <p:spPr>
            <a:xfrm>
              <a:off x="5102175" y="2598100"/>
              <a:ext cx="19800" cy="30000"/>
            </a:xfrm>
            <a:custGeom>
              <a:avLst/>
              <a:gdLst/>
              <a:ahLst/>
              <a:cxnLst/>
              <a:rect l="l" t="t" r="r" b="b"/>
              <a:pathLst>
                <a:path w="792" h="1200" extrusionOk="0">
                  <a:moveTo>
                    <a:pt x="655" y="0"/>
                  </a:moveTo>
                  <a:cubicBezTo>
                    <a:pt x="530" y="0"/>
                    <a:pt x="348" y="201"/>
                    <a:pt x="214" y="497"/>
                  </a:cubicBezTo>
                  <a:cubicBezTo>
                    <a:pt x="31" y="801"/>
                    <a:pt x="1" y="1166"/>
                    <a:pt x="122" y="1196"/>
                  </a:cubicBezTo>
                  <a:cubicBezTo>
                    <a:pt x="131" y="1198"/>
                    <a:pt x="141" y="1199"/>
                    <a:pt x="150" y="1199"/>
                  </a:cubicBezTo>
                  <a:cubicBezTo>
                    <a:pt x="274" y="1199"/>
                    <a:pt x="468" y="1020"/>
                    <a:pt x="609" y="710"/>
                  </a:cubicBezTo>
                  <a:cubicBezTo>
                    <a:pt x="761" y="406"/>
                    <a:pt x="791" y="41"/>
                    <a:pt x="700" y="11"/>
                  </a:cubicBezTo>
                  <a:cubicBezTo>
                    <a:pt x="686" y="4"/>
                    <a:pt x="671" y="0"/>
                    <a:pt x="655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61"/>
            <p:cNvSpPr/>
            <p:nvPr/>
          </p:nvSpPr>
          <p:spPr>
            <a:xfrm>
              <a:off x="5082425" y="2486175"/>
              <a:ext cx="19775" cy="29625"/>
            </a:xfrm>
            <a:custGeom>
              <a:avLst/>
              <a:gdLst/>
              <a:ahLst/>
              <a:cxnLst/>
              <a:rect l="l" t="t" r="r" b="b"/>
              <a:pathLst>
                <a:path w="791" h="1185" extrusionOk="0">
                  <a:moveTo>
                    <a:pt x="640" y="0"/>
                  </a:moveTo>
                  <a:cubicBezTo>
                    <a:pt x="510" y="0"/>
                    <a:pt x="313" y="220"/>
                    <a:pt x="183" y="506"/>
                  </a:cubicBezTo>
                  <a:cubicBezTo>
                    <a:pt x="31" y="810"/>
                    <a:pt x="1" y="1144"/>
                    <a:pt x="122" y="1174"/>
                  </a:cubicBezTo>
                  <a:cubicBezTo>
                    <a:pt x="136" y="1181"/>
                    <a:pt x="151" y="1185"/>
                    <a:pt x="167" y="1185"/>
                  </a:cubicBezTo>
                  <a:cubicBezTo>
                    <a:pt x="292" y="1185"/>
                    <a:pt x="474" y="984"/>
                    <a:pt x="609" y="688"/>
                  </a:cubicBezTo>
                  <a:cubicBezTo>
                    <a:pt x="761" y="384"/>
                    <a:pt x="791" y="50"/>
                    <a:pt x="700" y="19"/>
                  </a:cubicBezTo>
                  <a:cubicBezTo>
                    <a:pt x="682" y="6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61"/>
            <p:cNvSpPr/>
            <p:nvPr/>
          </p:nvSpPr>
          <p:spPr>
            <a:xfrm>
              <a:off x="5102175" y="2520350"/>
              <a:ext cx="19800" cy="29650"/>
            </a:xfrm>
            <a:custGeom>
              <a:avLst/>
              <a:gdLst/>
              <a:ahLst/>
              <a:cxnLst/>
              <a:rect l="l" t="t" r="r" b="b"/>
              <a:pathLst>
                <a:path w="792" h="1186" extrusionOk="0">
                  <a:moveTo>
                    <a:pt x="642" y="1"/>
                  </a:moveTo>
                  <a:cubicBezTo>
                    <a:pt x="518" y="1"/>
                    <a:pt x="344" y="220"/>
                    <a:pt x="214" y="507"/>
                  </a:cubicBezTo>
                  <a:cubicBezTo>
                    <a:pt x="31" y="811"/>
                    <a:pt x="1" y="1145"/>
                    <a:pt x="122" y="1175"/>
                  </a:cubicBezTo>
                  <a:cubicBezTo>
                    <a:pt x="136" y="1182"/>
                    <a:pt x="152" y="1186"/>
                    <a:pt x="168" y="1186"/>
                  </a:cubicBezTo>
                  <a:cubicBezTo>
                    <a:pt x="292" y="1186"/>
                    <a:pt x="474" y="985"/>
                    <a:pt x="609" y="689"/>
                  </a:cubicBezTo>
                  <a:cubicBezTo>
                    <a:pt x="761" y="385"/>
                    <a:pt x="791" y="51"/>
                    <a:pt x="700" y="20"/>
                  </a:cubicBezTo>
                  <a:cubicBezTo>
                    <a:pt x="683" y="7"/>
                    <a:pt x="663" y="1"/>
                    <a:pt x="642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61"/>
            <p:cNvSpPr/>
            <p:nvPr/>
          </p:nvSpPr>
          <p:spPr>
            <a:xfrm>
              <a:off x="5113575" y="2491175"/>
              <a:ext cx="32700" cy="16050"/>
            </a:xfrm>
            <a:custGeom>
              <a:avLst/>
              <a:gdLst/>
              <a:ahLst/>
              <a:cxnLst/>
              <a:rect l="l" t="t" r="r" b="b"/>
              <a:pathLst>
                <a:path w="1308" h="642" extrusionOk="0">
                  <a:moveTo>
                    <a:pt x="1054" y="0"/>
                  </a:moveTo>
                  <a:cubicBezTo>
                    <a:pt x="921" y="0"/>
                    <a:pt x="750" y="38"/>
                    <a:pt x="578" y="123"/>
                  </a:cubicBezTo>
                  <a:cubicBezTo>
                    <a:pt x="244" y="215"/>
                    <a:pt x="1" y="458"/>
                    <a:pt x="62" y="579"/>
                  </a:cubicBezTo>
                  <a:cubicBezTo>
                    <a:pt x="75" y="619"/>
                    <a:pt x="140" y="642"/>
                    <a:pt x="238" y="642"/>
                  </a:cubicBezTo>
                  <a:cubicBezTo>
                    <a:pt x="363" y="642"/>
                    <a:pt x="542" y="604"/>
                    <a:pt x="730" y="519"/>
                  </a:cubicBezTo>
                  <a:cubicBezTo>
                    <a:pt x="1065" y="427"/>
                    <a:pt x="1308" y="184"/>
                    <a:pt x="1277" y="63"/>
                  </a:cubicBezTo>
                  <a:cubicBezTo>
                    <a:pt x="1238" y="23"/>
                    <a:pt x="1157" y="0"/>
                    <a:pt x="1054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61"/>
            <p:cNvSpPr/>
            <p:nvPr/>
          </p:nvSpPr>
          <p:spPr>
            <a:xfrm>
              <a:off x="4888650" y="2470725"/>
              <a:ext cx="170125" cy="225850"/>
            </a:xfrm>
            <a:custGeom>
              <a:avLst/>
              <a:gdLst/>
              <a:ahLst/>
              <a:cxnLst/>
              <a:rect l="l" t="t" r="r" b="b"/>
              <a:pathLst>
                <a:path w="6805" h="9034" extrusionOk="0">
                  <a:moveTo>
                    <a:pt x="4414" y="1"/>
                  </a:moveTo>
                  <a:cubicBezTo>
                    <a:pt x="4342" y="1"/>
                    <a:pt x="4268" y="10"/>
                    <a:pt x="4195" y="30"/>
                  </a:cubicBezTo>
                  <a:cubicBezTo>
                    <a:pt x="3496" y="212"/>
                    <a:pt x="2828" y="485"/>
                    <a:pt x="2159" y="820"/>
                  </a:cubicBezTo>
                  <a:cubicBezTo>
                    <a:pt x="1520" y="1154"/>
                    <a:pt x="943" y="1580"/>
                    <a:pt x="396" y="2036"/>
                  </a:cubicBezTo>
                  <a:cubicBezTo>
                    <a:pt x="31" y="2340"/>
                    <a:pt x="1" y="2917"/>
                    <a:pt x="335" y="3251"/>
                  </a:cubicBezTo>
                  <a:lnTo>
                    <a:pt x="6019" y="8905"/>
                  </a:lnTo>
                  <a:cubicBezTo>
                    <a:pt x="6108" y="8994"/>
                    <a:pt x="6215" y="9033"/>
                    <a:pt x="6319" y="9033"/>
                  </a:cubicBezTo>
                  <a:cubicBezTo>
                    <a:pt x="6571" y="9033"/>
                    <a:pt x="6804" y="8802"/>
                    <a:pt x="6718" y="8480"/>
                  </a:cubicBezTo>
                  <a:lnTo>
                    <a:pt x="5198" y="668"/>
                  </a:lnTo>
                  <a:cubicBezTo>
                    <a:pt x="5147" y="259"/>
                    <a:pt x="4796" y="1"/>
                    <a:pt x="4414" y="1"/>
                  </a:cubicBezTo>
                  <a:close/>
                </a:path>
              </a:pathLst>
            </a:custGeom>
            <a:solidFill>
              <a:srgbClr val="C2D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61"/>
            <p:cNvSpPr/>
            <p:nvPr/>
          </p:nvSpPr>
          <p:spPr>
            <a:xfrm>
              <a:off x="4998850" y="2631050"/>
              <a:ext cx="27375" cy="25075"/>
            </a:xfrm>
            <a:custGeom>
              <a:avLst/>
              <a:gdLst/>
              <a:ahLst/>
              <a:cxnLst/>
              <a:rect l="l" t="t" r="r" b="b"/>
              <a:pathLst>
                <a:path w="1095" h="1003" extrusionOk="0">
                  <a:moveTo>
                    <a:pt x="164" y="0"/>
                  </a:moveTo>
                  <a:cubicBezTo>
                    <a:pt x="130" y="0"/>
                    <a:pt x="105" y="10"/>
                    <a:pt x="91" y="30"/>
                  </a:cubicBezTo>
                  <a:cubicBezTo>
                    <a:pt x="0" y="152"/>
                    <a:pt x="122" y="395"/>
                    <a:pt x="395" y="668"/>
                  </a:cubicBezTo>
                  <a:cubicBezTo>
                    <a:pt x="585" y="881"/>
                    <a:pt x="811" y="1002"/>
                    <a:pt x="945" y="1002"/>
                  </a:cubicBezTo>
                  <a:cubicBezTo>
                    <a:pt x="983" y="1002"/>
                    <a:pt x="1013" y="992"/>
                    <a:pt x="1034" y="972"/>
                  </a:cubicBezTo>
                  <a:cubicBezTo>
                    <a:pt x="1094" y="851"/>
                    <a:pt x="973" y="608"/>
                    <a:pt x="730" y="334"/>
                  </a:cubicBezTo>
                  <a:cubicBezTo>
                    <a:pt x="517" y="121"/>
                    <a:pt x="285" y="0"/>
                    <a:pt x="164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61"/>
            <p:cNvSpPr/>
            <p:nvPr/>
          </p:nvSpPr>
          <p:spPr>
            <a:xfrm>
              <a:off x="4964650" y="2589225"/>
              <a:ext cx="27375" cy="24250"/>
            </a:xfrm>
            <a:custGeom>
              <a:avLst/>
              <a:gdLst/>
              <a:ahLst/>
              <a:cxnLst/>
              <a:rect l="l" t="t" r="r" b="b"/>
              <a:pathLst>
                <a:path w="1095" h="970" extrusionOk="0">
                  <a:moveTo>
                    <a:pt x="178" y="1"/>
                  </a:moveTo>
                  <a:cubicBezTo>
                    <a:pt x="142" y="1"/>
                    <a:pt x="112" y="11"/>
                    <a:pt x="91" y="31"/>
                  </a:cubicBezTo>
                  <a:cubicBezTo>
                    <a:pt x="0" y="122"/>
                    <a:pt x="122" y="396"/>
                    <a:pt x="365" y="639"/>
                  </a:cubicBezTo>
                  <a:cubicBezTo>
                    <a:pt x="584" y="834"/>
                    <a:pt x="803" y="970"/>
                    <a:pt x="928" y="970"/>
                  </a:cubicBezTo>
                  <a:cubicBezTo>
                    <a:pt x="960" y="970"/>
                    <a:pt x="985" y="961"/>
                    <a:pt x="1003" y="943"/>
                  </a:cubicBezTo>
                  <a:cubicBezTo>
                    <a:pt x="1095" y="852"/>
                    <a:pt x="943" y="578"/>
                    <a:pt x="699" y="305"/>
                  </a:cubicBezTo>
                  <a:cubicBezTo>
                    <a:pt x="511" y="116"/>
                    <a:pt x="304" y="1"/>
                    <a:pt x="178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61"/>
            <p:cNvSpPr/>
            <p:nvPr/>
          </p:nvSpPr>
          <p:spPr>
            <a:xfrm>
              <a:off x="4982875" y="2535300"/>
              <a:ext cx="28150" cy="24775"/>
            </a:xfrm>
            <a:custGeom>
              <a:avLst/>
              <a:gdLst/>
              <a:ahLst/>
              <a:cxnLst/>
              <a:rect l="l" t="t" r="r" b="b"/>
              <a:pathLst>
                <a:path w="1126" h="991" extrusionOk="0">
                  <a:moveTo>
                    <a:pt x="195" y="0"/>
                  </a:moveTo>
                  <a:cubicBezTo>
                    <a:pt x="161" y="0"/>
                    <a:pt x="136" y="10"/>
                    <a:pt x="122" y="30"/>
                  </a:cubicBezTo>
                  <a:cubicBezTo>
                    <a:pt x="1" y="121"/>
                    <a:pt x="153" y="395"/>
                    <a:pt x="426" y="668"/>
                  </a:cubicBezTo>
                  <a:cubicBezTo>
                    <a:pt x="622" y="888"/>
                    <a:pt x="857" y="990"/>
                    <a:pt x="988" y="990"/>
                  </a:cubicBezTo>
                  <a:cubicBezTo>
                    <a:pt x="1021" y="990"/>
                    <a:pt x="1047" y="984"/>
                    <a:pt x="1065" y="972"/>
                  </a:cubicBezTo>
                  <a:cubicBezTo>
                    <a:pt x="1125" y="851"/>
                    <a:pt x="1034" y="577"/>
                    <a:pt x="761" y="334"/>
                  </a:cubicBezTo>
                  <a:cubicBezTo>
                    <a:pt x="548" y="121"/>
                    <a:pt x="316" y="0"/>
                    <a:pt x="195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61"/>
            <p:cNvSpPr/>
            <p:nvPr/>
          </p:nvSpPr>
          <p:spPr>
            <a:xfrm>
              <a:off x="4978325" y="2494250"/>
              <a:ext cx="27375" cy="25100"/>
            </a:xfrm>
            <a:custGeom>
              <a:avLst/>
              <a:gdLst/>
              <a:ahLst/>
              <a:cxnLst/>
              <a:rect l="l" t="t" r="r" b="b"/>
              <a:pathLst>
                <a:path w="1095" h="1004" extrusionOk="0">
                  <a:moveTo>
                    <a:pt x="150" y="1"/>
                  </a:moveTo>
                  <a:cubicBezTo>
                    <a:pt x="112" y="1"/>
                    <a:pt x="81" y="11"/>
                    <a:pt x="61" y="31"/>
                  </a:cubicBezTo>
                  <a:cubicBezTo>
                    <a:pt x="0" y="92"/>
                    <a:pt x="92" y="396"/>
                    <a:pt x="365" y="669"/>
                  </a:cubicBezTo>
                  <a:cubicBezTo>
                    <a:pt x="578" y="882"/>
                    <a:pt x="810" y="1003"/>
                    <a:pt x="930" y="1003"/>
                  </a:cubicBezTo>
                  <a:cubicBezTo>
                    <a:pt x="965" y="1003"/>
                    <a:pt x="990" y="993"/>
                    <a:pt x="1003" y="973"/>
                  </a:cubicBezTo>
                  <a:cubicBezTo>
                    <a:pt x="1095" y="851"/>
                    <a:pt x="973" y="608"/>
                    <a:pt x="700" y="335"/>
                  </a:cubicBezTo>
                  <a:cubicBezTo>
                    <a:pt x="510" y="122"/>
                    <a:pt x="284" y="1"/>
                    <a:pt x="150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61"/>
            <p:cNvSpPr/>
            <p:nvPr/>
          </p:nvSpPr>
          <p:spPr>
            <a:xfrm>
              <a:off x="5014800" y="2594475"/>
              <a:ext cx="17500" cy="30575"/>
            </a:xfrm>
            <a:custGeom>
              <a:avLst/>
              <a:gdLst/>
              <a:ahLst/>
              <a:cxnLst/>
              <a:rect l="l" t="t" r="r" b="b"/>
              <a:pathLst>
                <a:path w="700" h="1223" extrusionOk="0">
                  <a:moveTo>
                    <a:pt x="146" y="1"/>
                  </a:moveTo>
                  <a:cubicBezTo>
                    <a:pt x="138" y="1"/>
                    <a:pt x="130" y="2"/>
                    <a:pt x="122" y="4"/>
                  </a:cubicBezTo>
                  <a:cubicBezTo>
                    <a:pt x="0" y="34"/>
                    <a:pt x="0" y="338"/>
                    <a:pt x="122" y="703"/>
                  </a:cubicBezTo>
                  <a:cubicBezTo>
                    <a:pt x="264" y="1016"/>
                    <a:pt x="433" y="1222"/>
                    <a:pt x="554" y="1222"/>
                  </a:cubicBezTo>
                  <a:cubicBezTo>
                    <a:pt x="562" y="1222"/>
                    <a:pt x="570" y="1221"/>
                    <a:pt x="578" y="1219"/>
                  </a:cubicBezTo>
                  <a:cubicBezTo>
                    <a:pt x="699" y="1189"/>
                    <a:pt x="699" y="885"/>
                    <a:pt x="578" y="551"/>
                  </a:cubicBezTo>
                  <a:cubicBezTo>
                    <a:pt x="436" y="209"/>
                    <a:pt x="267" y="1"/>
                    <a:pt x="146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61"/>
            <p:cNvSpPr/>
            <p:nvPr/>
          </p:nvSpPr>
          <p:spPr>
            <a:xfrm>
              <a:off x="4922100" y="2529125"/>
              <a:ext cx="16725" cy="30575"/>
            </a:xfrm>
            <a:custGeom>
              <a:avLst/>
              <a:gdLst/>
              <a:ahLst/>
              <a:cxnLst/>
              <a:rect l="l" t="t" r="r" b="b"/>
              <a:pathLst>
                <a:path w="669" h="1223" extrusionOk="0">
                  <a:moveTo>
                    <a:pt x="140" y="1"/>
                  </a:moveTo>
                  <a:cubicBezTo>
                    <a:pt x="134" y="1"/>
                    <a:pt x="127" y="2"/>
                    <a:pt x="122" y="4"/>
                  </a:cubicBezTo>
                  <a:cubicBezTo>
                    <a:pt x="0" y="34"/>
                    <a:pt x="0" y="368"/>
                    <a:pt x="122" y="672"/>
                  </a:cubicBezTo>
                  <a:cubicBezTo>
                    <a:pt x="236" y="1014"/>
                    <a:pt x="430" y="1222"/>
                    <a:pt x="554" y="1222"/>
                  </a:cubicBezTo>
                  <a:cubicBezTo>
                    <a:pt x="562" y="1222"/>
                    <a:pt x="570" y="1221"/>
                    <a:pt x="578" y="1219"/>
                  </a:cubicBezTo>
                  <a:cubicBezTo>
                    <a:pt x="669" y="1189"/>
                    <a:pt x="669" y="885"/>
                    <a:pt x="578" y="520"/>
                  </a:cubicBezTo>
                  <a:cubicBezTo>
                    <a:pt x="435" y="207"/>
                    <a:pt x="240" y="1"/>
                    <a:pt x="140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61"/>
            <p:cNvSpPr/>
            <p:nvPr/>
          </p:nvSpPr>
          <p:spPr>
            <a:xfrm>
              <a:off x="4960075" y="2539600"/>
              <a:ext cx="16750" cy="30725"/>
            </a:xfrm>
            <a:custGeom>
              <a:avLst/>
              <a:gdLst/>
              <a:ahLst/>
              <a:cxnLst/>
              <a:rect l="l" t="t" r="r" b="b"/>
              <a:pathLst>
                <a:path w="670" h="1229" extrusionOk="0">
                  <a:moveTo>
                    <a:pt x="155" y="1"/>
                  </a:moveTo>
                  <a:cubicBezTo>
                    <a:pt x="143" y="1"/>
                    <a:pt x="132" y="4"/>
                    <a:pt x="122" y="10"/>
                  </a:cubicBezTo>
                  <a:cubicBezTo>
                    <a:pt x="1" y="41"/>
                    <a:pt x="1" y="345"/>
                    <a:pt x="122" y="679"/>
                  </a:cubicBezTo>
                  <a:cubicBezTo>
                    <a:pt x="237" y="994"/>
                    <a:pt x="433" y="1229"/>
                    <a:pt x="557" y="1229"/>
                  </a:cubicBezTo>
                  <a:cubicBezTo>
                    <a:pt x="564" y="1229"/>
                    <a:pt x="572" y="1228"/>
                    <a:pt x="578" y="1226"/>
                  </a:cubicBezTo>
                  <a:cubicBezTo>
                    <a:pt x="670" y="1165"/>
                    <a:pt x="670" y="861"/>
                    <a:pt x="578" y="527"/>
                  </a:cubicBezTo>
                  <a:cubicBezTo>
                    <a:pt x="442" y="227"/>
                    <a:pt x="257" y="1"/>
                    <a:pt x="155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61"/>
            <p:cNvSpPr/>
            <p:nvPr/>
          </p:nvSpPr>
          <p:spPr>
            <a:xfrm>
              <a:off x="4945650" y="2502525"/>
              <a:ext cx="18250" cy="30575"/>
            </a:xfrm>
            <a:custGeom>
              <a:avLst/>
              <a:gdLst/>
              <a:ahLst/>
              <a:cxnLst/>
              <a:rect l="l" t="t" r="r" b="b"/>
              <a:pathLst>
                <a:path w="730" h="1223" extrusionOk="0">
                  <a:moveTo>
                    <a:pt x="584" y="1"/>
                  </a:moveTo>
                  <a:cubicBezTo>
                    <a:pt x="464" y="1"/>
                    <a:pt x="295" y="207"/>
                    <a:pt x="152" y="520"/>
                  </a:cubicBezTo>
                  <a:cubicBezTo>
                    <a:pt x="0" y="885"/>
                    <a:pt x="0" y="1189"/>
                    <a:pt x="122" y="1220"/>
                  </a:cubicBezTo>
                  <a:cubicBezTo>
                    <a:pt x="130" y="1222"/>
                    <a:pt x="138" y="1222"/>
                    <a:pt x="146" y="1222"/>
                  </a:cubicBezTo>
                  <a:cubicBezTo>
                    <a:pt x="266" y="1222"/>
                    <a:pt x="436" y="1014"/>
                    <a:pt x="578" y="672"/>
                  </a:cubicBezTo>
                  <a:cubicBezTo>
                    <a:pt x="730" y="338"/>
                    <a:pt x="730" y="34"/>
                    <a:pt x="608" y="4"/>
                  </a:cubicBezTo>
                  <a:cubicBezTo>
                    <a:pt x="601" y="2"/>
                    <a:pt x="593" y="1"/>
                    <a:pt x="584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61"/>
            <p:cNvSpPr/>
            <p:nvPr/>
          </p:nvSpPr>
          <p:spPr>
            <a:xfrm>
              <a:off x="4807350" y="2583300"/>
              <a:ext cx="236350" cy="135900"/>
            </a:xfrm>
            <a:custGeom>
              <a:avLst/>
              <a:gdLst/>
              <a:ahLst/>
              <a:cxnLst/>
              <a:rect l="l" t="t" r="r" b="b"/>
              <a:pathLst>
                <a:path w="9454" h="5436" extrusionOk="0">
                  <a:moveTo>
                    <a:pt x="1996" y="1"/>
                  </a:moveTo>
                  <a:cubicBezTo>
                    <a:pt x="1712" y="1"/>
                    <a:pt x="1432" y="148"/>
                    <a:pt x="1277" y="420"/>
                  </a:cubicBezTo>
                  <a:cubicBezTo>
                    <a:pt x="943" y="1059"/>
                    <a:pt x="669" y="1727"/>
                    <a:pt x="456" y="2426"/>
                  </a:cubicBezTo>
                  <a:cubicBezTo>
                    <a:pt x="213" y="3095"/>
                    <a:pt x="92" y="3825"/>
                    <a:pt x="31" y="4554"/>
                  </a:cubicBezTo>
                  <a:cubicBezTo>
                    <a:pt x="0" y="5010"/>
                    <a:pt x="365" y="5436"/>
                    <a:pt x="851" y="5436"/>
                  </a:cubicBezTo>
                  <a:lnTo>
                    <a:pt x="8846" y="5436"/>
                  </a:lnTo>
                  <a:cubicBezTo>
                    <a:pt x="9271" y="5436"/>
                    <a:pt x="9453" y="4858"/>
                    <a:pt x="9058" y="4645"/>
                  </a:cubicBezTo>
                  <a:lnTo>
                    <a:pt x="2462" y="147"/>
                  </a:lnTo>
                  <a:cubicBezTo>
                    <a:pt x="2320" y="48"/>
                    <a:pt x="2157" y="1"/>
                    <a:pt x="1996" y="1"/>
                  </a:cubicBezTo>
                  <a:close/>
                </a:path>
              </a:pathLst>
            </a:custGeom>
            <a:solidFill>
              <a:srgbClr val="C2D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61"/>
            <p:cNvSpPr/>
            <p:nvPr/>
          </p:nvSpPr>
          <p:spPr>
            <a:xfrm>
              <a:off x="4957800" y="2696375"/>
              <a:ext cx="32700" cy="11425"/>
            </a:xfrm>
            <a:custGeom>
              <a:avLst/>
              <a:gdLst/>
              <a:ahLst/>
              <a:cxnLst/>
              <a:rect l="l" t="t" r="r" b="b"/>
              <a:pathLst>
                <a:path w="1308" h="457" extrusionOk="0">
                  <a:moveTo>
                    <a:pt x="669" y="1"/>
                  </a:moveTo>
                  <a:cubicBezTo>
                    <a:pt x="305" y="1"/>
                    <a:pt x="1" y="92"/>
                    <a:pt x="1" y="213"/>
                  </a:cubicBezTo>
                  <a:cubicBezTo>
                    <a:pt x="1" y="335"/>
                    <a:pt x="305" y="457"/>
                    <a:pt x="669" y="457"/>
                  </a:cubicBezTo>
                  <a:cubicBezTo>
                    <a:pt x="1004" y="457"/>
                    <a:pt x="1308" y="335"/>
                    <a:pt x="1308" y="213"/>
                  </a:cubicBezTo>
                  <a:cubicBezTo>
                    <a:pt x="1308" y="92"/>
                    <a:pt x="1004" y="1"/>
                    <a:pt x="669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61"/>
            <p:cNvSpPr/>
            <p:nvPr/>
          </p:nvSpPr>
          <p:spPr>
            <a:xfrm>
              <a:off x="4903850" y="2690300"/>
              <a:ext cx="31950" cy="11425"/>
            </a:xfrm>
            <a:custGeom>
              <a:avLst/>
              <a:gdLst/>
              <a:ahLst/>
              <a:cxnLst/>
              <a:rect l="l" t="t" r="r" b="b"/>
              <a:pathLst>
                <a:path w="1278" h="457" extrusionOk="0">
                  <a:moveTo>
                    <a:pt x="639" y="0"/>
                  </a:moveTo>
                  <a:cubicBezTo>
                    <a:pt x="305" y="0"/>
                    <a:pt x="1" y="122"/>
                    <a:pt x="1" y="244"/>
                  </a:cubicBezTo>
                  <a:cubicBezTo>
                    <a:pt x="1" y="365"/>
                    <a:pt x="305" y="456"/>
                    <a:pt x="639" y="456"/>
                  </a:cubicBezTo>
                  <a:cubicBezTo>
                    <a:pt x="1004" y="456"/>
                    <a:pt x="1277" y="365"/>
                    <a:pt x="1277" y="244"/>
                  </a:cubicBezTo>
                  <a:cubicBezTo>
                    <a:pt x="1277" y="122"/>
                    <a:pt x="1004" y="0"/>
                    <a:pt x="639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61"/>
            <p:cNvSpPr/>
            <p:nvPr/>
          </p:nvSpPr>
          <p:spPr>
            <a:xfrm>
              <a:off x="4879525" y="2640150"/>
              <a:ext cx="31950" cy="11425"/>
            </a:xfrm>
            <a:custGeom>
              <a:avLst/>
              <a:gdLst/>
              <a:ahLst/>
              <a:cxnLst/>
              <a:rect l="l" t="t" r="r" b="b"/>
              <a:pathLst>
                <a:path w="1278" h="457" extrusionOk="0">
                  <a:moveTo>
                    <a:pt x="639" y="0"/>
                  </a:moveTo>
                  <a:cubicBezTo>
                    <a:pt x="305" y="0"/>
                    <a:pt x="1" y="122"/>
                    <a:pt x="1" y="244"/>
                  </a:cubicBezTo>
                  <a:cubicBezTo>
                    <a:pt x="1" y="335"/>
                    <a:pt x="244" y="456"/>
                    <a:pt x="639" y="456"/>
                  </a:cubicBezTo>
                  <a:cubicBezTo>
                    <a:pt x="974" y="456"/>
                    <a:pt x="1278" y="335"/>
                    <a:pt x="1278" y="244"/>
                  </a:cubicBezTo>
                  <a:cubicBezTo>
                    <a:pt x="1278" y="122"/>
                    <a:pt x="1004" y="0"/>
                    <a:pt x="639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61"/>
            <p:cNvSpPr/>
            <p:nvPr/>
          </p:nvSpPr>
          <p:spPr>
            <a:xfrm>
              <a:off x="4846100" y="2614300"/>
              <a:ext cx="31950" cy="11425"/>
            </a:xfrm>
            <a:custGeom>
              <a:avLst/>
              <a:gdLst/>
              <a:ahLst/>
              <a:cxnLst/>
              <a:rect l="l" t="t" r="r" b="b"/>
              <a:pathLst>
                <a:path w="1278" h="457" extrusionOk="0">
                  <a:moveTo>
                    <a:pt x="639" y="1"/>
                  </a:moveTo>
                  <a:cubicBezTo>
                    <a:pt x="274" y="1"/>
                    <a:pt x="1" y="123"/>
                    <a:pt x="1" y="244"/>
                  </a:cubicBezTo>
                  <a:cubicBezTo>
                    <a:pt x="1" y="366"/>
                    <a:pt x="274" y="457"/>
                    <a:pt x="639" y="457"/>
                  </a:cubicBezTo>
                  <a:cubicBezTo>
                    <a:pt x="1004" y="457"/>
                    <a:pt x="1277" y="366"/>
                    <a:pt x="1277" y="244"/>
                  </a:cubicBezTo>
                  <a:cubicBezTo>
                    <a:pt x="1277" y="123"/>
                    <a:pt x="1004" y="1"/>
                    <a:pt x="639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61"/>
            <p:cNvSpPr/>
            <p:nvPr/>
          </p:nvSpPr>
          <p:spPr>
            <a:xfrm>
              <a:off x="4941850" y="2662425"/>
              <a:ext cx="31175" cy="17625"/>
            </a:xfrm>
            <a:custGeom>
              <a:avLst/>
              <a:gdLst/>
              <a:ahLst/>
              <a:cxnLst/>
              <a:rect l="l" t="t" r="r" b="b"/>
              <a:pathLst>
                <a:path w="1247" h="705" extrusionOk="0">
                  <a:moveTo>
                    <a:pt x="199" y="0"/>
                  </a:moveTo>
                  <a:cubicBezTo>
                    <a:pt x="115" y="0"/>
                    <a:pt x="54" y="17"/>
                    <a:pt x="31" y="52"/>
                  </a:cubicBezTo>
                  <a:cubicBezTo>
                    <a:pt x="0" y="173"/>
                    <a:pt x="244" y="416"/>
                    <a:pt x="548" y="568"/>
                  </a:cubicBezTo>
                  <a:cubicBezTo>
                    <a:pt x="725" y="657"/>
                    <a:pt x="912" y="704"/>
                    <a:pt x="1044" y="704"/>
                  </a:cubicBezTo>
                  <a:cubicBezTo>
                    <a:pt x="1138" y="704"/>
                    <a:pt x="1204" y="680"/>
                    <a:pt x="1216" y="629"/>
                  </a:cubicBezTo>
                  <a:cubicBezTo>
                    <a:pt x="1247" y="508"/>
                    <a:pt x="1064" y="295"/>
                    <a:pt x="730" y="143"/>
                  </a:cubicBezTo>
                  <a:cubicBezTo>
                    <a:pt x="540" y="48"/>
                    <a:pt x="338" y="0"/>
                    <a:pt x="199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61"/>
            <p:cNvSpPr/>
            <p:nvPr/>
          </p:nvSpPr>
          <p:spPr>
            <a:xfrm>
              <a:off x="4830150" y="2682350"/>
              <a:ext cx="31175" cy="17450"/>
            </a:xfrm>
            <a:custGeom>
              <a:avLst/>
              <a:gdLst/>
              <a:ahLst/>
              <a:cxnLst/>
              <a:rect l="l" t="t" r="r" b="b"/>
              <a:pathLst>
                <a:path w="1247" h="698" extrusionOk="0">
                  <a:moveTo>
                    <a:pt x="203" y="0"/>
                  </a:moveTo>
                  <a:cubicBezTo>
                    <a:pt x="109" y="0"/>
                    <a:pt x="43" y="25"/>
                    <a:pt x="31" y="75"/>
                  </a:cubicBezTo>
                  <a:cubicBezTo>
                    <a:pt x="0" y="166"/>
                    <a:pt x="213" y="410"/>
                    <a:pt x="517" y="562"/>
                  </a:cubicBezTo>
                  <a:cubicBezTo>
                    <a:pt x="694" y="650"/>
                    <a:pt x="881" y="697"/>
                    <a:pt x="1019" y="697"/>
                  </a:cubicBezTo>
                  <a:cubicBezTo>
                    <a:pt x="1118" y="697"/>
                    <a:pt x="1191" y="673"/>
                    <a:pt x="1216" y="622"/>
                  </a:cubicBezTo>
                  <a:cubicBezTo>
                    <a:pt x="1246" y="531"/>
                    <a:pt x="1064" y="288"/>
                    <a:pt x="699" y="136"/>
                  </a:cubicBezTo>
                  <a:cubicBezTo>
                    <a:pt x="522" y="48"/>
                    <a:pt x="335" y="0"/>
                    <a:pt x="203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61"/>
            <p:cNvSpPr/>
            <p:nvPr/>
          </p:nvSpPr>
          <p:spPr>
            <a:xfrm>
              <a:off x="4864350" y="2662425"/>
              <a:ext cx="31175" cy="17625"/>
            </a:xfrm>
            <a:custGeom>
              <a:avLst/>
              <a:gdLst/>
              <a:ahLst/>
              <a:cxnLst/>
              <a:rect l="l" t="t" r="r" b="b"/>
              <a:pathLst>
                <a:path w="1247" h="705" extrusionOk="0">
                  <a:moveTo>
                    <a:pt x="175" y="0"/>
                  </a:moveTo>
                  <a:cubicBezTo>
                    <a:pt x="96" y="0"/>
                    <a:pt x="42" y="17"/>
                    <a:pt x="30" y="52"/>
                  </a:cubicBezTo>
                  <a:cubicBezTo>
                    <a:pt x="0" y="173"/>
                    <a:pt x="213" y="416"/>
                    <a:pt x="517" y="568"/>
                  </a:cubicBezTo>
                  <a:cubicBezTo>
                    <a:pt x="694" y="657"/>
                    <a:pt x="881" y="704"/>
                    <a:pt x="1019" y="704"/>
                  </a:cubicBezTo>
                  <a:cubicBezTo>
                    <a:pt x="1117" y="704"/>
                    <a:pt x="1190" y="680"/>
                    <a:pt x="1216" y="629"/>
                  </a:cubicBezTo>
                  <a:cubicBezTo>
                    <a:pt x="1246" y="508"/>
                    <a:pt x="1064" y="295"/>
                    <a:pt x="699" y="143"/>
                  </a:cubicBezTo>
                  <a:cubicBezTo>
                    <a:pt x="509" y="48"/>
                    <a:pt x="307" y="0"/>
                    <a:pt x="175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61"/>
            <p:cNvSpPr/>
            <p:nvPr/>
          </p:nvSpPr>
          <p:spPr>
            <a:xfrm>
              <a:off x="4835475" y="2638400"/>
              <a:ext cx="18250" cy="30700"/>
            </a:xfrm>
            <a:custGeom>
              <a:avLst/>
              <a:gdLst/>
              <a:ahLst/>
              <a:cxnLst/>
              <a:rect l="l" t="t" r="r" b="b"/>
              <a:pathLst>
                <a:path w="730" h="1228" extrusionOk="0">
                  <a:moveTo>
                    <a:pt x="162" y="0"/>
                  </a:moveTo>
                  <a:cubicBezTo>
                    <a:pt x="148" y="0"/>
                    <a:pt x="134" y="3"/>
                    <a:pt x="122" y="10"/>
                  </a:cubicBezTo>
                  <a:cubicBezTo>
                    <a:pt x="0" y="70"/>
                    <a:pt x="0" y="374"/>
                    <a:pt x="152" y="678"/>
                  </a:cubicBezTo>
                  <a:cubicBezTo>
                    <a:pt x="267" y="994"/>
                    <a:pt x="463" y="1228"/>
                    <a:pt x="586" y="1228"/>
                  </a:cubicBezTo>
                  <a:cubicBezTo>
                    <a:pt x="594" y="1228"/>
                    <a:pt x="601" y="1227"/>
                    <a:pt x="608" y="1225"/>
                  </a:cubicBezTo>
                  <a:cubicBezTo>
                    <a:pt x="730" y="1165"/>
                    <a:pt x="730" y="861"/>
                    <a:pt x="578" y="526"/>
                  </a:cubicBezTo>
                  <a:cubicBezTo>
                    <a:pt x="469" y="227"/>
                    <a:pt x="286" y="0"/>
                    <a:pt x="162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61"/>
            <p:cNvSpPr/>
            <p:nvPr/>
          </p:nvSpPr>
          <p:spPr>
            <a:xfrm>
              <a:off x="4813425" y="2726350"/>
              <a:ext cx="232575" cy="165925"/>
            </a:xfrm>
            <a:custGeom>
              <a:avLst/>
              <a:gdLst/>
              <a:ahLst/>
              <a:cxnLst/>
              <a:rect l="l" t="t" r="r" b="b"/>
              <a:pathLst>
                <a:path w="9303" h="6637" extrusionOk="0">
                  <a:moveTo>
                    <a:pt x="8730" y="0"/>
                  </a:moveTo>
                  <a:cubicBezTo>
                    <a:pt x="8690" y="0"/>
                    <a:pt x="8647" y="6"/>
                    <a:pt x="8603" y="17"/>
                  </a:cubicBezTo>
                  <a:lnTo>
                    <a:pt x="760" y="1537"/>
                  </a:lnTo>
                  <a:cubicBezTo>
                    <a:pt x="274" y="1598"/>
                    <a:pt x="1" y="2115"/>
                    <a:pt x="122" y="2571"/>
                  </a:cubicBezTo>
                  <a:cubicBezTo>
                    <a:pt x="304" y="3239"/>
                    <a:pt x="578" y="3938"/>
                    <a:pt x="912" y="4577"/>
                  </a:cubicBezTo>
                  <a:cubicBezTo>
                    <a:pt x="1277" y="5215"/>
                    <a:pt x="1672" y="5793"/>
                    <a:pt x="2128" y="6370"/>
                  </a:cubicBezTo>
                  <a:cubicBezTo>
                    <a:pt x="2287" y="6545"/>
                    <a:pt x="2521" y="6637"/>
                    <a:pt x="2755" y="6637"/>
                  </a:cubicBezTo>
                  <a:cubicBezTo>
                    <a:pt x="2969" y="6637"/>
                    <a:pt x="3184" y="6560"/>
                    <a:pt x="3344" y="6401"/>
                  </a:cubicBezTo>
                  <a:lnTo>
                    <a:pt x="9028" y="747"/>
                  </a:lnTo>
                  <a:cubicBezTo>
                    <a:pt x="9302" y="473"/>
                    <a:pt x="9106" y="0"/>
                    <a:pt x="8730" y="0"/>
                  </a:cubicBezTo>
                  <a:close/>
                </a:path>
              </a:pathLst>
            </a:custGeom>
            <a:solidFill>
              <a:srgbClr val="C2D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61"/>
            <p:cNvSpPr/>
            <p:nvPr/>
          </p:nvSpPr>
          <p:spPr>
            <a:xfrm>
              <a:off x="4975275" y="2758300"/>
              <a:ext cx="27400" cy="25125"/>
            </a:xfrm>
            <a:custGeom>
              <a:avLst/>
              <a:gdLst/>
              <a:ahLst/>
              <a:cxnLst/>
              <a:rect l="l" t="t" r="r" b="b"/>
              <a:pathLst>
                <a:path w="1096" h="1005" extrusionOk="0">
                  <a:moveTo>
                    <a:pt x="959" y="1"/>
                  </a:moveTo>
                  <a:cubicBezTo>
                    <a:pt x="819" y="1"/>
                    <a:pt x="592" y="119"/>
                    <a:pt x="366" y="320"/>
                  </a:cubicBezTo>
                  <a:cubicBezTo>
                    <a:pt x="122" y="594"/>
                    <a:pt x="1" y="898"/>
                    <a:pt x="62" y="989"/>
                  </a:cubicBezTo>
                  <a:cubicBezTo>
                    <a:pt x="77" y="999"/>
                    <a:pt x="99" y="1004"/>
                    <a:pt x="126" y="1004"/>
                  </a:cubicBezTo>
                  <a:cubicBezTo>
                    <a:pt x="256" y="1004"/>
                    <a:pt x="504" y="886"/>
                    <a:pt x="730" y="685"/>
                  </a:cubicBezTo>
                  <a:cubicBezTo>
                    <a:pt x="973" y="411"/>
                    <a:pt x="1095" y="107"/>
                    <a:pt x="1034" y="16"/>
                  </a:cubicBezTo>
                  <a:cubicBezTo>
                    <a:pt x="1013" y="6"/>
                    <a:pt x="988" y="1"/>
                    <a:pt x="959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61"/>
            <p:cNvSpPr/>
            <p:nvPr/>
          </p:nvSpPr>
          <p:spPr>
            <a:xfrm>
              <a:off x="4932725" y="2792500"/>
              <a:ext cx="27375" cy="25400"/>
            </a:xfrm>
            <a:custGeom>
              <a:avLst/>
              <a:gdLst/>
              <a:ahLst/>
              <a:cxnLst/>
              <a:rect l="l" t="t" r="r" b="b"/>
              <a:pathLst>
                <a:path w="1095" h="1016" extrusionOk="0">
                  <a:moveTo>
                    <a:pt x="942" y="0"/>
                  </a:moveTo>
                  <a:cubicBezTo>
                    <a:pt x="819" y="0"/>
                    <a:pt x="592" y="118"/>
                    <a:pt x="365" y="320"/>
                  </a:cubicBezTo>
                  <a:cubicBezTo>
                    <a:pt x="92" y="593"/>
                    <a:pt x="1" y="897"/>
                    <a:pt x="61" y="989"/>
                  </a:cubicBezTo>
                  <a:cubicBezTo>
                    <a:pt x="80" y="1007"/>
                    <a:pt x="106" y="1015"/>
                    <a:pt x="140" y="1015"/>
                  </a:cubicBezTo>
                  <a:cubicBezTo>
                    <a:pt x="272" y="1015"/>
                    <a:pt x="505" y="879"/>
                    <a:pt x="700" y="685"/>
                  </a:cubicBezTo>
                  <a:cubicBezTo>
                    <a:pt x="973" y="411"/>
                    <a:pt x="1095" y="107"/>
                    <a:pt x="1004" y="16"/>
                  </a:cubicBezTo>
                  <a:cubicBezTo>
                    <a:pt x="988" y="5"/>
                    <a:pt x="967" y="0"/>
                    <a:pt x="942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61"/>
            <p:cNvSpPr/>
            <p:nvPr/>
          </p:nvSpPr>
          <p:spPr>
            <a:xfrm>
              <a:off x="4879525" y="2774650"/>
              <a:ext cx="27400" cy="24675"/>
            </a:xfrm>
            <a:custGeom>
              <a:avLst/>
              <a:gdLst/>
              <a:ahLst/>
              <a:cxnLst/>
              <a:rect l="l" t="t" r="r" b="b"/>
              <a:pathLst>
                <a:path w="1096" h="987" extrusionOk="0">
                  <a:moveTo>
                    <a:pt x="919" y="1"/>
                  </a:moveTo>
                  <a:cubicBezTo>
                    <a:pt x="792" y="1"/>
                    <a:pt x="579" y="122"/>
                    <a:pt x="366" y="335"/>
                  </a:cubicBezTo>
                  <a:cubicBezTo>
                    <a:pt x="92" y="578"/>
                    <a:pt x="1" y="882"/>
                    <a:pt x="62" y="973"/>
                  </a:cubicBezTo>
                  <a:cubicBezTo>
                    <a:pt x="76" y="982"/>
                    <a:pt x="94" y="987"/>
                    <a:pt x="117" y="987"/>
                  </a:cubicBezTo>
                  <a:cubicBezTo>
                    <a:pt x="243" y="987"/>
                    <a:pt x="494" y="850"/>
                    <a:pt x="700" y="669"/>
                  </a:cubicBezTo>
                  <a:cubicBezTo>
                    <a:pt x="974" y="396"/>
                    <a:pt x="1095" y="92"/>
                    <a:pt x="1004" y="31"/>
                  </a:cubicBezTo>
                  <a:cubicBezTo>
                    <a:pt x="984" y="11"/>
                    <a:pt x="955" y="1"/>
                    <a:pt x="919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61"/>
            <p:cNvSpPr/>
            <p:nvPr/>
          </p:nvSpPr>
          <p:spPr>
            <a:xfrm>
              <a:off x="4837750" y="2779225"/>
              <a:ext cx="27375" cy="25075"/>
            </a:xfrm>
            <a:custGeom>
              <a:avLst/>
              <a:gdLst/>
              <a:ahLst/>
              <a:cxnLst/>
              <a:rect l="l" t="t" r="r" b="b"/>
              <a:pathLst>
                <a:path w="1095" h="1003" extrusionOk="0">
                  <a:moveTo>
                    <a:pt x="918" y="0"/>
                  </a:moveTo>
                  <a:cubicBezTo>
                    <a:pt x="791" y="0"/>
                    <a:pt x="578" y="121"/>
                    <a:pt x="365" y="334"/>
                  </a:cubicBezTo>
                  <a:cubicBezTo>
                    <a:pt x="91" y="608"/>
                    <a:pt x="0" y="912"/>
                    <a:pt x="61" y="972"/>
                  </a:cubicBezTo>
                  <a:cubicBezTo>
                    <a:pt x="88" y="993"/>
                    <a:pt x="122" y="1002"/>
                    <a:pt x="162" y="1002"/>
                  </a:cubicBezTo>
                  <a:cubicBezTo>
                    <a:pt x="302" y="1002"/>
                    <a:pt x="510" y="881"/>
                    <a:pt x="699" y="668"/>
                  </a:cubicBezTo>
                  <a:cubicBezTo>
                    <a:pt x="973" y="395"/>
                    <a:pt x="1094" y="91"/>
                    <a:pt x="1003" y="30"/>
                  </a:cubicBezTo>
                  <a:cubicBezTo>
                    <a:pt x="983" y="10"/>
                    <a:pt x="954" y="0"/>
                    <a:pt x="918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61"/>
            <p:cNvSpPr/>
            <p:nvPr/>
          </p:nvSpPr>
          <p:spPr>
            <a:xfrm>
              <a:off x="4938050" y="2751850"/>
              <a:ext cx="32700" cy="15975"/>
            </a:xfrm>
            <a:custGeom>
              <a:avLst/>
              <a:gdLst/>
              <a:ahLst/>
              <a:cxnLst/>
              <a:rect l="l" t="t" r="r" b="b"/>
              <a:pathLst>
                <a:path w="1308" h="639" extrusionOk="0">
                  <a:moveTo>
                    <a:pt x="1026" y="1"/>
                  </a:moveTo>
                  <a:cubicBezTo>
                    <a:pt x="905" y="1"/>
                    <a:pt x="745" y="31"/>
                    <a:pt x="578" y="92"/>
                  </a:cubicBezTo>
                  <a:cubicBezTo>
                    <a:pt x="244" y="244"/>
                    <a:pt x="0" y="426"/>
                    <a:pt x="31" y="548"/>
                  </a:cubicBezTo>
                  <a:cubicBezTo>
                    <a:pt x="61" y="608"/>
                    <a:pt x="160" y="639"/>
                    <a:pt x="289" y="639"/>
                  </a:cubicBezTo>
                  <a:cubicBezTo>
                    <a:pt x="418" y="639"/>
                    <a:pt x="578" y="608"/>
                    <a:pt x="730" y="548"/>
                  </a:cubicBezTo>
                  <a:cubicBezTo>
                    <a:pt x="1064" y="396"/>
                    <a:pt x="1307" y="213"/>
                    <a:pt x="1247" y="92"/>
                  </a:cubicBezTo>
                  <a:cubicBezTo>
                    <a:pt x="1231" y="31"/>
                    <a:pt x="1148" y="1"/>
                    <a:pt x="1026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61"/>
            <p:cNvSpPr/>
            <p:nvPr/>
          </p:nvSpPr>
          <p:spPr>
            <a:xfrm>
              <a:off x="4873450" y="2845325"/>
              <a:ext cx="32700" cy="16550"/>
            </a:xfrm>
            <a:custGeom>
              <a:avLst/>
              <a:gdLst/>
              <a:ahLst/>
              <a:cxnLst/>
              <a:rect l="l" t="t" r="r" b="b"/>
              <a:pathLst>
                <a:path w="1308" h="662" extrusionOk="0">
                  <a:moveTo>
                    <a:pt x="1027" y="0"/>
                  </a:moveTo>
                  <a:cubicBezTo>
                    <a:pt x="905" y="0"/>
                    <a:pt x="745" y="31"/>
                    <a:pt x="578" y="91"/>
                  </a:cubicBezTo>
                  <a:cubicBezTo>
                    <a:pt x="244" y="243"/>
                    <a:pt x="1" y="426"/>
                    <a:pt x="31" y="547"/>
                  </a:cubicBezTo>
                  <a:cubicBezTo>
                    <a:pt x="62" y="623"/>
                    <a:pt x="153" y="661"/>
                    <a:pt x="278" y="661"/>
                  </a:cubicBezTo>
                  <a:cubicBezTo>
                    <a:pt x="404" y="661"/>
                    <a:pt x="563" y="623"/>
                    <a:pt x="730" y="547"/>
                  </a:cubicBezTo>
                  <a:cubicBezTo>
                    <a:pt x="1065" y="395"/>
                    <a:pt x="1308" y="183"/>
                    <a:pt x="1247" y="91"/>
                  </a:cubicBezTo>
                  <a:cubicBezTo>
                    <a:pt x="1232" y="31"/>
                    <a:pt x="1148" y="0"/>
                    <a:pt x="1027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61"/>
            <p:cNvSpPr/>
            <p:nvPr/>
          </p:nvSpPr>
          <p:spPr>
            <a:xfrm>
              <a:off x="4883325" y="2807325"/>
              <a:ext cx="31950" cy="15400"/>
            </a:xfrm>
            <a:custGeom>
              <a:avLst/>
              <a:gdLst/>
              <a:ahLst/>
              <a:cxnLst/>
              <a:rect l="l" t="t" r="r" b="b"/>
              <a:pathLst>
                <a:path w="1278" h="616" extrusionOk="0">
                  <a:moveTo>
                    <a:pt x="1023" y="0"/>
                  </a:moveTo>
                  <a:cubicBezTo>
                    <a:pt x="898" y="0"/>
                    <a:pt x="730" y="31"/>
                    <a:pt x="548" y="92"/>
                  </a:cubicBezTo>
                  <a:cubicBezTo>
                    <a:pt x="214" y="244"/>
                    <a:pt x="1" y="426"/>
                    <a:pt x="31" y="548"/>
                  </a:cubicBezTo>
                  <a:cubicBezTo>
                    <a:pt x="47" y="593"/>
                    <a:pt x="138" y="616"/>
                    <a:pt x="263" y="616"/>
                  </a:cubicBezTo>
                  <a:cubicBezTo>
                    <a:pt x="388" y="616"/>
                    <a:pt x="548" y="593"/>
                    <a:pt x="700" y="548"/>
                  </a:cubicBezTo>
                  <a:cubicBezTo>
                    <a:pt x="1065" y="396"/>
                    <a:pt x="1278" y="183"/>
                    <a:pt x="1247" y="92"/>
                  </a:cubicBezTo>
                  <a:cubicBezTo>
                    <a:pt x="1232" y="31"/>
                    <a:pt x="1148" y="0"/>
                    <a:pt x="1023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61"/>
            <p:cNvSpPr/>
            <p:nvPr/>
          </p:nvSpPr>
          <p:spPr>
            <a:xfrm>
              <a:off x="4846100" y="2820325"/>
              <a:ext cx="31950" cy="16575"/>
            </a:xfrm>
            <a:custGeom>
              <a:avLst/>
              <a:gdLst/>
              <a:ahLst/>
              <a:cxnLst/>
              <a:rect l="l" t="t" r="r" b="b"/>
              <a:pathLst>
                <a:path w="1278" h="663" extrusionOk="0">
                  <a:moveTo>
                    <a:pt x="235" y="1"/>
                  </a:moveTo>
                  <a:cubicBezTo>
                    <a:pt x="121" y="1"/>
                    <a:pt x="45" y="31"/>
                    <a:pt x="31" y="88"/>
                  </a:cubicBezTo>
                  <a:cubicBezTo>
                    <a:pt x="1" y="210"/>
                    <a:pt x="213" y="392"/>
                    <a:pt x="578" y="544"/>
                  </a:cubicBezTo>
                  <a:cubicBezTo>
                    <a:pt x="755" y="624"/>
                    <a:pt x="923" y="662"/>
                    <a:pt x="1046" y="662"/>
                  </a:cubicBezTo>
                  <a:cubicBezTo>
                    <a:pt x="1157" y="662"/>
                    <a:pt x="1232" y="632"/>
                    <a:pt x="1247" y="575"/>
                  </a:cubicBezTo>
                  <a:cubicBezTo>
                    <a:pt x="1277" y="483"/>
                    <a:pt x="1064" y="271"/>
                    <a:pt x="730" y="119"/>
                  </a:cubicBezTo>
                  <a:cubicBezTo>
                    <a:pt x="538" y="38"/>
                    <a:pt x="362" y="1"/>
                    <a:pt x="235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61"/>
            <p:cNvSpPr/>
            <p:nvPr/>
          </p:nvSpPr>
          <p:spPr>
            <a:xfrm>
              <a:off x="4925900" y="2744575"/>
              <a:ext cx="138325" cy="232275"/>
            </a:xfrm>
            <a:custGeom>
              <a:avLst/>
              <a:gdLst/>
              <a:ahLst/>
              <a:cxnLst/>
              <a:rect l="l" t="t" r="r" b="b"/>
              <a:pathLst>
                <a:path w="5533" h="9291" extrusionOk="0">
                  <a:moveTo>
                    <a:pt x="5101" y="0"/>
                  </a:moveTo>
                  <a:cubicBezTo>
                    <a:pt x="4969" y="0"/>
                    <a:pt x="4834" y="70"/>
                    <a:pt x="4742" y="231"/>
                  </a:cubicBezTo>
                  <a:lnTo>
                    <a:pt x="274" y="6827"/>
                  </a:lnTo>
                  <a:cubicBezTo>
                    <a:pt x="0" y="7222"/>
                    <a:pt x="91" y="7799"/>
                    <a:pt x="517" y="8012"/>
                  </a:cubicBezTo>
                  <a:cubicBezTo>
                    <a:pt x="1186" y="8346"/>
                    <a:pt x="1854" y="8620"/>
                    <a:pt x="2553" y="8863"/>
                  </a:cubicBezTo>
                  <a:cubicBezTo>
                    <a:pt x="3222" y="9076"/>
                    <a:pt x="3952" y="9197"/>
                    <a:pt x="4681" y="9289"/>
                  </a:cubicBezTo>
                  <a:cubicBezTo>
                    <a:pt x="4698" y="9290"/>
                    <a:pt x="4714" y="9290"/>
                    <a:pt x="4730" y="9290"/>
                  </a:cubicBezTo>
                  <a:cubicBezTo>
                    <a:pt x="5165" y="9290"/>
                    <a:pt x="5532" y="8906"/>
                    <a:pt x="5532" y="8438"/>
                  </a:cubicBezTo>
                  <a:lnTo>
                    <a:pt x="5532" y="474"/>
                  </a:lnTo>
                  <a:cubicBezTo>
                    <a:pt x="5532" y="190"/>
                    <a:pt x="5320" y="0"/>
                    <a:pt x="5101" y="0"/>
                  </a:cubicBezTo>
                  <a:close/>
                </a:path>
              </a:pathLst>
            </a:custGeom>
            <a:solidFill>
              <a:srgbClr val="C2D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61"/>
            <p:cNvSpPr/>
            <p:nvPr/>
          </p:nvSpPr>
          <p:spPr>
            <a:xfrm>
              <a:off x="5041400" y="2792875"/>
              <a:ext cx="11425" cy="32700"/>
            </a:xfrm>
            <a:custGeom>
              <a:avLst/>
              <a:gdLst/>
              <a:ahLst/>
              <a:cxnLst/>
              <a:rect l="l" t="t" r="r" b="b"/>
              <a:pathLst>
                <a:path w="457" h="1308" extrusionOk="0">
                  <a:moveTo>
                    <a:pt x="243" y="1"/>
                  </a:moveTo>
                  <a:cubicBezTo>
                    <a:pt x="122" y="1"/>
                    <a:pt x="0" y="305"/>
                    <a:pt x="0" y="639"/>
                  </a:cubicBezTo>
                  <a:cubicBezTo>
                    <a:pt x="0" y="1004"/>
                    <a:pt x="122" y="1308"/>
                    <a:pt x="243" y="1308"/>
                  </a:cubicBezTo>
                  <a:cubicBezTo>
                    <a:pt x="365" y="1308"/>
                    <a:pt x="456" y="1004"/>
                    <a:pt x="456" y="639"/>
                  </a:cubicBezTo>
                  <a:cubicBezTo>
                    <a:pt x="456" y="305"/>
                    <a:pt x="365" y="1"/>
                    <a:pt x="243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61"/>
            <p:cNvSpPr/>
            <p:nvPr/>
          </p:nvSpPr>
          <p:spPr>
            <a:xfrm>
              <a:off x="5036075" y="2848350"/>
              <a:ext cx="11425" cy="31950"/>
            </a:xfrm>
            <a:custGeom>
              <a:avLst/>
              <a:gdLst/>
              <a:ahLst/>
              <a:cxnLst/>
              <a:rect l="l" t="t" r="r" b="b"/>
              <a:pathLst>
                <a:path w="457" h="1278" extrusionOk="0">
                  <a:moveTo>
                    <a:pt x="213" y="1"/>
                  </a:moveTo>
                  <a:cubicBezTo>
                    <a:pt x="122" y="1"/>
                    <a:pt x="0" y="274"/>
                    <a:pt x="0" y="639"/>
                  </a:cubicBezTo>
                  <a:cubicBezTo>
                    <a:pt x="0" y="973"/>
                    <a:pt x="122" y="1277"/>
                    <a:pt x="213" y="1277"/>
                  </a:cubicBezTo>
                  <a:cubicBezTo>
                    <a:pt x="335" y="1277"/>
                    <a:pt x="456" y="973"/>
                    <a:pt x="456" y="639"/>
                  </a:cubicBezTo>
                  <a:cubicBezTo>
                    <a:pt x="456" y="305"/>
                    <a:pt x="335" y="1"/>
                    <a:pt x="213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61"/>
            <p:cNvSpPr/>
            <p:nvPr/>
          </p:nvSpPr>
          <p:spPr>
            <a:xfrm>
              <a:off x="4984400" y="2872675"/>
              <a:ext cx="11425" cy="32700"/>
            </a:xfrm>
            <a:custGeom>
              <a:avLst/>
              <a:gdLst/>
              <a:ahLst/>
              <a:cxnLst/>
              <a:rect l="l" t="t" r="r" b="b"/>
              <a:pathLst>
                <a:path w="457" h="1308" extrusionOk="0">
                  <a:moveTo>
                    <a:pt x="244" y="0"/>
                  </a:moveTo>
                  <a:cubicBezTo>
                    <a:pt x="122" y="0"/>
                    <a:pt x="1" y="304"/>
                    <a:pt x="1" y="669"/>
                  </a:cubicBezTo>
                  <a:cubicBezTo>
                    <a:pt x="1" y="1003"/>
                    <a:pt x="122" y="1307"/>
                    <a:pt x="244" y="1307"/>
                  </a:cubicBezTo>
                  <a:cubicBezTo>
                    <a:pt x="396" y="1307"/>
                    <a:pt x="457" y="1003"/>
                    <a:pt x="457" y="669"/>
                  </a:cubicBezTo>
                  <a:cubicBezTo>
                    <a:pt x="457" y="304"/>
                    <a:pt x="365" y="0"/>
                    <a:pt x="244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61"/>
            <p:cNvSpPr/>
            <p:nvPr/>
          </p:nvSpPr>
          <p:spPr>
            <a:xfrm>
              <a:off x="4959325" y="2905350"/>
              <a:ext cx="11425" cy="31950"/>
            </a:xfrm>
            <a:custGeom>
              <a:avLst/>
              <a:gdLst/>
              <a:ahLst/>
              <a:cxnLst/>
              <a:rect l="l" t="t" r="r" b="b"/>
              <a:pathLst>
                <a:path w="457" h="1278" extrusionOk="0">
                  <a:moveTo>
                    <a:pt x="213" y="0"/>
                  </a:moveTo>
                  <a:cubicBezTo>
                    <a:pt x="92" y="0"/>
                    <a:pt x="1" y="274"/>
                    <a:pt x="1" y="639"/>
                  </a:cubicBezTo>
                  <a:cubicBezTo>
                    <a:pt x="1" y="1003"/>
                    <a:pt x="92" y="1277"/>
                    <a:pt x="213" y="1277"/>
                  </a:cubicBezTo>
                  <a:cubicBezTo>
                    <a:pt x="335" y="1277"/>
                    <a:pt x="456" y="1003"/>
                    <a:pt x="456" y="639"/>
                  </a:cubicBezTo>
                  <a:cubicBezTo>
                    <a:pt x="456" y="274"/>
                    <a:pt x="335" y="0"/>
                    <a:pt x="213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61"/>
            <p:cNvSpPr/>
            <p:nvPr/>
          </p:nvSpPr>
          <p:spPr>
            <a:xfrm>
              <a:off x="5005675" y="2811050"/>
              <a:ext cx="19775" cy="29825"/>
            </a:xfrm>
            <a:custGeom>
              <a:avLst/>
              <a:gdLst/>
              <a:ahLst/>
              <a:cxnLst/>
              <a:rect l="l" t="t" r="r" b="b"/>
              <a:pathLst>
                <a:path w="791" h="1193" extrusionOk="0">
                  <a:moveTo>
                    <a:pt x="647" y="0"/>
                  </a:moveTo>
                  <a:cubicBezTo>
                    <a:pt x="544" y="0"/>
                    <a:pt x="324" y="179"/>
                    <a:pt x="183" y="490"/>
                  </a:cubicBezTo>
                  <a:cubicBezTo>
                    <a:pt x="31" y="794"/>
                    <a:pt x="1" y="1158"/>
                    <a:pt x="122" y="1189"/>
                  </a:cubicBezTo>
                  <a:cubicBezTo>
                    <a:pt x="129" y="1191"/>
                    <a:pt x="136" y="1192"/>
                    <a:pt x="144" y="1192"/>
                  </a:cubicBezTo>
                  <a:cubicBezTo>
                    <a:pt x="248" y="1192"/>
                    <a:pt x="468" y="1013"/>
                    <a:pt x="609" y="702"/>
                  </a:cubicBezTo>
                  <a:cubicBezTo>
                    <a:pt x="761" y="368"/>
                    <a:pt x="791" y="34"/>
                    <a:pt x="669" y="3"/>
                  </a:cubicBezTo>
                  <a:cubicBezTo>
                    <a:pt x="663" y="1"/>
                    <a:pt x="655" y="0"/>
                    <a:pt x="647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61"/>
            <p:cNvSpPr/>
            <p:nvPr/>
          </p:nvSpPr>
          <p:spPr>
            <a:xfrm>
              <a:off x="5025425" y="2923350"/>
              <a:ext cx="19800" cy="29200"/>
            </a:xfrm>
            <a:custGeom>
              <a:avLst/>
              <a:gdLst/>
              <a:ahLst/>
              <a:cxnLst/>
              <a:rect l="l" t="t" r="r" b="b"/>
              <a:pathLst>
                <a:path w="792" h="1168" extrusionOk="0">
                  <a:moveTo>
                    <a:pt x="658" y="1"/>
                  </a:moveTo>
                  <a:cubicBezTo>
                    <a:pt x="529" y="1"/>
                    <a:pt x="319" y="224"/>
                    <a:pt x="183" y="496"/>
                  </a:cubicBezTo>
                  <a:cubicBezTo>
                    <a:pt x="31" y="800"/>
                    <a:pt x="1" y="1135"/>
                    <a:pt x="123" y="1165"/>
                  </a:cubicBezTo>
                  <a:cubicBezTo>
                    <a:pt x="130" y="1167"/>
                    <a:pt x="138" y="1168"/>
                    <a:pt x="147" y="1168"/>
                  </a:cubicBezTo>
                  <a:cubicBezTo>
                    <a:pt x="271" y="1168"/>
                    <a:pt x="467" y="963"/>
                    <a:pt x="609" y="679"/>
                  </a:cubicBezTo>
                  <a:cubicBezTo>
                    <a:pt x="761" y="375"/>
                    <a:pt x="791" y="40"/>
                    <a:pt x="700" y="10"/>
                  </a:cubicBezTo>
                  <a:cubicBezTo>
                    <a:pt x="687" y="4"/>
                    <a:pt x="673" y="1"/>
                    <a:pt x="658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61"/>
            <p:cNvSpPr/>
            <p:nvPr/>
          </p:nvSpPr>
          <p:spPr>
            <a:xfrm>
              <a:off x="5005675" y="2888550"/>
              <a:ext cx="19775" cy="29975"/>
            </a:xfrm>
            <a:custGeom>
              <a:avLst/>
              <a:gdLst/>
              <a:ahLst/>
              <a:cxnLst/>
              <a:rect l="l" t="t" r="r" b="b"/>
              <a:pathLst>
                <a:path w="791" h="1199" extrusionOk="0">
                  <a:moveTo>
                    <a:pt x="647" y="0"/>
                  </a:moveTo>
                  <a:cubicBezTo>
                    <a:pt x="544" y="0"/>
                    <a:pt x="324" y="182"/>
                    <a:pt x="183" y="520"/>
                  </a:cubicBezTo>
                  <a:cubicBezTo>
                    <a:pt x="31" y="824"/>
                    <a:pt x="1" y="1159"/>
                    <a:pt x="122" y="1189"/>
                  </a:cubicBezTo>
                  <a:cubicBezTo>
                    <a:pt x="132" y="1195"/>
                    <a:pt x="143" y="1199"/>
                    <a:pt x="155" y="1199"/>
                  </a:cubicBezTo>
                  <a:cubicBezTo>
                    <a:pt x="263" y="1199"/>
                    <a:pt x="472" y="975"/>
                    <a:pt x="609" y="703"/>
                  </a:cubicBezTo>
                  <a:cubicBezTo>
                    <a:pt x="761" y="399"/>
                    <a:pt x="791" y="65"/>
                    <a:pt x="669" y="4"/>
                  </a:cubicBezTo>
                  <a:cubicBezTo>
                    <a:pt x="663" y="2"/>
                    <a:pt x="655" y="0"/>
                    <a:pt x="647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61"/>
            <p:cNvSpPr/>
            <p:nvPr/>
          </p:nvSpPr>
          <p:spPr>
            <a:xfrm>
              <a:off x="4982875" y="2930500"/>
              <a:ext cx="31950" cy="16875"/>
            </a:xfrm>
            <a:custGeom>
              <a:avLst/>
              <a:gdLst/>
              <a:ahLst/>
              <a:cxnLst/>
              <a:rect l="l" t="t" r="r" b="b"/>
              <a:pathLst>
                <a:path w="1278" h="675" extrusionOk="0">
                  <a:moveTo>
                    <a:pt x="1047" y="1"/>
                  </a:moveTo>
                  <a:cubicBezTo>
                    <a:pt x="923" y="1"/>
                    <a:pt x="755" y="39"/>
                    <a:pt x="578" y="119"/>
                  </a:cubicBezTo>
                  <a:cubicBezTo>
                    <a:pt x="214" y="241"/>
                    <a:pt x="1" y="484"/>
                    <a:pt x="31" y="575"/>
                  </a:cubicBezTo>
                  <a:cubicBezTo>
                    <a:pt x="45" y="643"/>
                    <a:pt x="114" y="675"/>
                    <a:pt x="219" y="675"/>
                  </a:cubicBezTo>
                  <a:cubicBezTo>
                    <a:pt x="348" y="675"/>
                    <a:pt x="530" y="628"/>
                    <a:pt x="730" y="545"/>
                  </a:cubicBezTo>
                  <a:cubicBezTo>
                    <a:pt x="1065" y="423"/>
                    <a:pt x="1277" y="210"/>
                    <a:pt x="1247" y="89"/>
                  </a:cubicBezTo>
                  <a:cubicBezTo>
                    <a:pt x="1233" y="31"/>
                    <a:pt x="1157" y="1"/>
                    <a:pt x="1047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61"/>
            <p:cNvSpPr/>
            <p:nvPr/>
          </p:nvSpPr>
          <p:spPr>
            <a:xfrm>
              <a:off x="5070150" y="2741925"/>
              <a:ext cx="170350" cy="225725"/>
            </a:xfrm>
            <a:custGeom>
              <a:avLst/>
              <a:gdLst/>
              <a:ahLst/>
              <a:cxnLst/>
              <a:rect l="l" t="t" r="r" b="b"/>
              <a:pathLst>
                <a:path w="6814" h="9029" extrusionOk="0">
                  <a:moveTo>
                    <a:pt x="504" y="0"/>
                  </a:moveTo>
                  <a:cubicBezTo>
                    <a:pt x="247" y="0"/>
                    <a:pt x="1" y="236"/>
                    <a:pt x="66" y="519"/>
                  </a:cubicBezTo>
                  <a:lnTo>
                    <a:pt x="1586" y="8361"/>
                  </a:lnTo>
                  <a:cubicBezTo>
                    <a:pt x="1662" y="8770"/>
                    <a:pt x="2018" y="9028"/>
                    <a:pt x="2400" y="9028"/>
                  </a:cubicBezTo>
                  <a:cubicBezTo>
                    <a:pt x="2473" y="9028"/>
                    <a:pt x="2546" y="9019"/>
                    <a:pt x="2619" y="8999"/>
                  </a:cubicBezTo>
                  <a:cubicBezTo>
                    <a:pt x="3318" y="8817"/>
                    <a:pt x="3987" y="8544"/>
                    <a:pt x="4625" y="8209"/>
                  </a:cubicBezTo>
                  <a:cubicBezTo>
                    <a:pt x="5294" y="7875"/>
                    <a:pt x="5841" y="7449"/>
                    <a:pt x="6419" y="6993"/>
                  </a:cubicBezTo>
                  <a:cubicBezTo>
                    <a:pt x="6753" y="6689"/>
                    <a:pt x="6814" y="6112"/>
                    <a:pt x="6449" y="5778"/>
                  </a:cubicBezTo>
                  <a:lnTo>
                    <a:pt x="796" y="124"/>
                  </a:lnTo>
                  <a:cubicBezTo>
                    <a:pt x="709" y="38"/>
                    <a:pt x="605" y="0"/>
                    <a:pt x="504" y="0"/>
                  </a:cubicBezTo>
                  <a:close/>
                </a:path>
              </a:pathLst>
            </a:custGeom>
            <a:solidFill>
              <a:srgbClr val="C2D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61"/>
            <p:cNvSpPr/>
            <p:nvPr/>
          </p:nvSpPr>
          <p:spPr>
            <a:xfrm>
              <a:off x="5101425" y="2782250"/>
              <a:ext cx="28900" cy="24775"/>
            </a:xfrm>
            <a:custGeom>
              <a:avLst/>
              <a:gdLst/>
              <a:ahLst/>
              <a:cxnLst/>
              <a:rect l="l" t="t" r="r" b="b"/>
              <a:pathLst>
                <a:path w="1156" h="991" extrusionOk="0">
                  <a:moveTo>
                    <a:pt x="165" y="1"/>
                  </a:moveTo>
                  <a:cubicBezTo>
                    <a:pt x="131" y="1"/>
                    <a:pt x="105" y="11"/>
                    <a:pt x="92" y="31"/>
                  </a:cubicBezTo>
                  <a:cubicBezTo>
                    <a:pt x="1" y="122"/>
                    <a:pt x="122" y="395"/>
                    <a:pt x="396" y="669"/>
                  </a:cubicBezTo>
                  <a:cubicBezTo>
                    <a:pt x="591" y="889"/>
                    <a:pt x="826" y="991"/>
                    <a:pt x="958" y="991"/>
                  </a:cubicBezTo>
                  <a:cubicBezTo>
                    <a:pt x="990" y="991"/>
                    <a:pt x="1016" y="985"/>
                    <a:pt x="1034" y="973"/>
                  </a:cubicBezTo>
                  <a:cubicBezTo>
                    <a:pt x="1156" y="882"/>
                    <a:pt x="1004" y="578"/>
                    <a:pt x="730" y="335"/>
                  </a:cubicBezTo>
                  <a:cubicBezTo>
                    <a:pt x="517" y="122"/>
                    <a:pt x="286" y="1"/>
                    <a:pt x="165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61"/>
            <p:cNvSpPr/>
            <p:nvPr/>
          </p:nvSpPr>
          <p:spPr>
            <a:xfrm>
              <a:off x="5136375" y="2824800"/>
              <a:ext cx="28150" cy="25100"/>
            </a:xfrm>
            <a:custGeom>
              <a:avLst/>
              <a:gdLst/>
              <a:ahLst/>
              <a:cxnLst/>
              <a:rect l="l" t="t" r="r" b="b"/>
              <a:pathLst>
                <a:path w="1126" h="1004" extrusionOk="0">
                  <a:moveTo>
                    <a:pt x="165" y="1"/>
                  </a:moveTo>
                  <a:cubicBezTo>
                    <a:pt x="131" y="1"/>
                    <a:pt x="105" y="11"/>
                    <a:pt x="92" y="31"/>
                  </a:cubicBezTo>
                  <a:cubicBezTo>
                    <a:pt x="1" y="152"/>
                    <a:pt x="122" y="396"/>
                    <a:pt x="396" y="669"/>
                  </a:cubicBezTo>
                  <a:cubicBezTo>
                    <a:pt x="609" y="882"/>
                    <a:pt x="822" y="1003"/>
                    <a:pt x="949" y="1003"/>
                  </a:cubicBezTo>
                  <a:cubicBezTo>
                    <a:pt x="985" y="1003"/>
                    <a:pt x="1014" y="993"/>
                    <a:pt x="1034" y="973"/>
                  </a:cubicBezTo>
                  <a:cubicBezTo>
                    <a:pt x="1125" y="912"/>
                    <a:pt x="1004" y="608"/>
                    <a:pt x="730" y="335"/>
                  </a:cubicBezTo>
                  <a:cubicBezTo>
                    <a:pt x="517" y="122"/>
                    <a:pt x="286" y="1"/>
                    <a:pt x="165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61"/>
            <p:cNvSpPr/>
            <p:nvPr/>
          </p:nvSpPr>
          <p:spPr>
            <a:xfrm>
              <a:off x="5117375" y="2878000"/>
              <a:ext cx="28150" cy="25075"/>
            </a:xfrm>
            <a:custGeom>
              <a:avLst/>
              <a:gdLst/>
              <a:ahLst/>
              <a:cxnLst/>
              <a:rect l="l" t="t" r="r" b="b"/>
              <a:pathLst>
                <a:path w="1126" h="1003" extrusionOk="0">
                  <a:moveTo>
                    <a:pt x="165" y="1"/>
                  </a:moveTo>
                  <a:cubicBezTo>
                    <a:pt x="131" y="1"/>
                    <a:pt x="105" y="10"/>
                    <a:pt x="92" y="31"/>
                  </a:cubicBezTo>
                  <a:cubicBezTo>
                    <a:pt x="1" y="152"/>
                    <a:pt x="122" y="395"/>
                    <a:pt x="396" y="669"/>
                  </a:cubicBezTo>
                  <a:cubicBezTo>
                    <a:pt x="609" y="882"/>
                    <a:pt x="822" y="1003"/>
                    <a:pt x="949" y="1003"/>
                  </a:cubicBezTo>
                  <a:cubicBezTo>
                    <a:pt x="985" y="1003"/>
                    <a:pt x="1014" y="993"/>
                    <a:pt x="1034" y="973"/>
                  </a:cubicBezTo>
                  <a:cubicBezTo>
                    <a:pt x="1125" y="912"/>
                    <a:pt x="1004" y="608"/>
                    <a:pt x="730" y="335"/>
                  </a:cubicBezTo>
                  <a:cubicBezTo>
                    <a:pt x="517" y="122"/>
                    <a:pt x="286" y="1"/>
                    <a:pt x="165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61"/>
            <p:cNvSpPr/>
            <p:nvPr/>
          </p:nvSpPr>
          <p:spPr>
            <a:xfrm>
              <a:off x="5121950" y="2919800"/>
              <a:ext cx="28900" cy="24775"/>
            </a:xfrm>
            <a:custGeom>
              <a:avLst/>
              <a:gdLst/>
              <a:ahLst/>
              <a:cxnLst/>
              <a:rect l="l" t="t" r="r" b="b"/>
              <a:pathLst>
                <a:path w="1156" h="991" extrusionOk="0">
                  <a:moveTo>
                    <a:pt x="180" y="0"/>
                  </a:moveTo>
                  <a:cubicBezTo>
                    <a:pt x="142" y="0"/>
                    <a:pt x="112" y="10"/>
                    <a:pt x="91" y="30"/>
                  </a:cubicBezTo>
                  <a:cubicBezTo>
                    <a:pt x="0" y="152"/>
                    <a:pt x="122" y="395"/>
                    <a:pt x="395" y="669"/>
                  </a:cubicBezTo>
                  <a:cubicBezTo>
                    <a:pt x="615" y="889"/>
                    <a:pt x="855" y="991"/>
                    <a:pt x="972" y="991"/>
                  </a:cubicBezTo>
                  <a:cubicBezTo>
                    <a:pt x="1000" y="991"/>
                    <a:pt x="1022" y="985"/>
                    <a:pt x="1034" y="973"/>
                  </a:cubicBezTo>
                  <a:cubicBezTo>
                    <a:pt x="1155" y="851"/>
                    <a:pt x="1003" y="577"/>
                    <a:pt x="730" y="334"/>
                  </a:cubicBezTo>
                  <a:cubicBezTo>
                    <a:pt x="540" y="121"/>
                    <a:pt x="314" y="0"/>
                    <a:pt x="180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61"/>
            <p:cNvSpPr/>
            <p:nvPr/>
          </p:nvSpPr>
          <p:spPr>
            <a:xfrm>
              <a:off x="5096875" y="2814100"/>
              <a:ext cx="16725" cy="30550"/>
            </a:xfrm>
            <a:custGeom>
              <a:avLst/>
              <a:gdLst/>
              <a:ahLst/>
              <a:cxnLst/>
              <a:rect l="l" t="t" r="r" b="b"/>
              <a:pathLst>
                <a:path w="669" h="1222" extrusionOk="0">
                  <a:moveTo>
                    <a:pt x="141" y="0"/>
                  </a:moveTo>
                  <a:cubicBezTo>
                    <a:pt x="134" y="0"/>
                    <a:pt x="128" y="1"/>
                    <a:pt x="122" y="3"/>
                  </a:cubicBezTo>
                  <a:cubicBezTo>
                    <a:pt x="0" y="33"/>
                    <a:pt x="0" y="337"/>
                    <a:pt x="122" y="672"/>
                  </a:cubicBezTo>
                  <a:cubicBezTo>
                    <a:pt x="264" y="1013"/>
                    <a:pt x="433" y="1222"/>
                    <a:pt x="554" y="1222"/>
                  </a:cubicBezTo>
                  <a:cubicBezTo>
                    <a:pt x="562" y="1222"/>
                    <a:pt x="570" y="1221"/>
                    <a:pt x="578" y="1219"/>
                  </a:cubicBezTo>
                  <a:cubicBezTo>
                    <a:pt x="669" y="1188"/>
                    <a:pt x="669" y="884"/>
                    <a:pt x="578" y="520"/>
                  </a:cubicBezTo>
                  <a:cubicBezTo>
                    <a:pt x="435" y="207"/>
                    <a:pt x="240" y="0"/>
                    <a:pt x="141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61"/>
            <p:cNvSpPr/>
            <p:nvPr/>
          </p:nvSpPr>
          <p:spPr>
            <a:xfrm>
              <a:off x="5189575" y="2878525"/>
              <a:ext cx="17500" cy="30725"/>
            </a:xfrm>
            <a:custGeom>
              <a:avLst/>
              <a:gdLst/>
              <a:ahLst/>
              <a:cxnLst/>
              <a:rect l="l" t="t" r="r" b="b"/>
              <a:pathLst>
                <a:path w="700" h="1229" extrusionOk="0">
                  <a:moveTo>
                    <a:pt x="162" y="0"/>
                  </a:moveTo>
                  <a:cubicBezTo>
                    <a:pt x="148" y="0"/>
                    <a:pt x="135" y="3"/>
                    <a:pt x="122" y="10"/>
                  </a:cubicBezTo>
                  <a:cubicBezTo>
                    <a:pt x="0" y="40"/>
                    <a:pt x="0" y="344"/>
                    <a:pt x="122" y="678"/>
                  </a:cubicBezTo>
                  <a:cubicBezTo>
                    <a:pt x="264" y="1020"/>
                    <a:pt x="433" y="1228"/>
                    <a:pt x="554" y="1228"/>
                  </a:cubicBezTo>
                  <a:cubicBezTo>
                    <a:pt x="562" y="1228"/>
                    <a:pt x="570" y="1227"/>
                    <a:pt x="578" y="1225"/>
                  </a:cubicBezTo>
                  <a:cubicBezTo>
                    <a:pt x="700" y="1195"/>
                    <a:pt x="700" y="891"/>
                    <a:pt x="578" y="526"/>
                  </a:cubicBezTo>
                  <a:cubicBezTo>
                    <a:pt x="442" y="227"/>
                    <a:pt x="281" y="0"/>
                    <a:pt x="162" y="0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61"/>
            <p:cNvSpPr/>
            <p:nvPr/>
          </p:nvSpPr>
          <p:spPr>
            <a:xfrm>
              <a:off x="5151575" y="2868800"/>
              <a:ext cx="17500" cy="30725"/>
            </a:xfrm>
            <a:custGeom>
              <a:avLst/>
              <a:gdLst/>
              <a:ahLst/>
              <a:cxnLst/>
              <a:rect l="l" t="t" r="r" b="b"/>
              <a:pathLst>
                <a:path w="700" h="1229" extrusionOk="0">
                  <a:moveTo>
                    <a:pt x="146" y="1"/>
                  </a:moveTo>
                  <a:cubicBezTo>
                    <a:pt x="138" y="1"/>
                    <a:pt x="130" y="2"/>
                    <a:pt x="122" y="3"/>
                  </a:cubicBezTo>
                  <a:cubicBezTo>
                    <a:pt x="1" y="64"/>
                    <a:pt x="1" y="338"/>
                    <a:pt x="122" y="703"/>
                  </a:cubicBezTo>
                  <a:cubicBezTo>
                    <a:pt x="258" y="1002"/>
                    <a:pt x="419" y="1229"/>
                    <a:pt x="538" y="1229"/>
                  </a:cubicBezTo>
                  <a:cubicBezTo>
                    <a:pt x="552" y="1229"/>
                    <a:pt x="566" y="1226"/>
                    <a:pt x="578" y="1219"/>
                  </a:cubicBezTo>
                  <a:cubicBezTo>
                    <a:pt x="700" y="1189"/>
                    <a:pt x="700" y="855"/>
                    <a:pt x="578" y="551"/>
                  </a:cubicBezTo>
                  <a:cubicBezTo>
                    <a:pt x="436" y="209"/>
                    <a:pt x="267" y="1"/>
                    <a:pt x="146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61"/>
            <p:cNvSpPr/>
            <p:nvPr/>
          </p:nvSpPr>
          <p:spPr>
            <a:xfrm>
              <a:off x="5164500" y="2906025"/>
              <a:ext cx="17500" cy="30575"/>
            </a:xfrm>
            <a:custGeom>
              <a:avLst/>
              <a:gdLst/>
              <a:ahLst/>
              <a:cxnLst/>
              <a:rect l="l" t="t" r="r" b="b"/>
              <a:pathLst>
                <a:path w="700" h="1223" extrusionOk="0">
                  <a:moveTo>
                    <a:pt x="584" y="1"/>
                  </a:moveTo>
                  <a:cubicBezTo>
                    <a:pt x="464" y="1"/>
                    <a:pt x="295" y="209"/>
                    <a:pt x="152" y="551"/>
                  </a:cubicBezTo>
                  <a:cubicBezTo>
                    <a:pt x="0" y="885"/>
                    <a:pt x="0" y="1189"/>
                    <a:pt x="92" y="1220"/>
                  </a:cubicBezTo>
                  <a:cubicBezTo>
                    <a:pt x="99" y="1222"/>
                    <a:pt x="107" y="1223"/>
                    <a:pt x="116" y="1223"/>
                  </a:cubicBezTo>
                  <a:cubicBezTo>
                    <a:pt x="240" y="1223"/>
                    <a:pt x="434" y="1016"/>
                    <a:pt x="547" y="703"/>
                  </a:cubicBezTo>
                  <a:cubicBezTo>
                    <a:pt x="699" y="338"/>
                    <a:pt x="699" y="34"/>
                    <a:pt x="608" y="4"/>
                  </a:cubicBezTo>
                  <a:cubicBezTo>
                    <a:pt x="601" y="2"/>
                    <a:pt x="593" y="1"/>
                    <a:pt x="584" y="1"/>
                  </a:cubicBezTo>
                  <a:close/>
                </a:path>
              </a:pathLst>
            </a:custGeom>
            <a:solidFill>
              <a:srgbClr val="D7E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61"/>
            <p:cNvSpPr/>
            <p:nvPr/>
          </p:nvSpPr>
          <p:spPr>
            <a:xfrm>
              <a:off x="5150050" y="3098000"/>
              <a:ext cx="237875" cy="188200"/>
            </a:xfrm>
            <a:custGeom>
              <a:avLst/>
              <a:gdLst/>
              <a:ahLst/>
              <a:cxnLst/>
              <a:rect l="l" t="t" r="r" b="b"/>
              <a:pathLst>
                <a:path w="9515" h="7528" extrusionOk="0">
                  <a:moveTo>
                    <a:pt x="4868" y="0"/>
                  </a:moveTo>
                  <a:cubicBezTo>
                    <a:pt x="3486" y="0"/>
                    <a:pt x="2508" y="1153"/>
                    <a:pt x="1825" y="2355"/>
                  </a:cubicBezTo>
                  <a:cubicBezTo>
                    <a:pt x="1" y="5547"/>
                    <a:pt x="3071" y="6915"/>
                    <a:pt x="5047" y="7401"/>
                  </a:cubicBezTo>
                  <a:cubicBezTo>
                    <a:pt x="5412" y="7484"/>
                    <a:pt x="5759" y="7527"/>
                    <a:pt x="6088" y="7527"/>
                  </a:cubicBezTo>
                  <a:cubicBezTo>
                    <a:pt x="7318" y="7527"/>
                    <a:pt x="8283" y="6927"/>
                    <a:pt x="8907" y="5608"/>
                  </a:cubicBezTo>
                  <a:cubicBezTo>
                    <a:pt x="9515" y="4361"/>
                    <a:pt x="9272" y="2690"/>
                    <a:pt x="7600" y="2690"/>
                  </a:cubicBezTo>
                  <a:cubicBezTo>
                    <a:pt x="8664" y="1747"/>
                    <a:pt x="6202" y="197"/>
                    <a:pt x="5350" y="45"/>
                  </a:cubicBezTo>
                  <a:cubicBezTo>
                    <a:pt x="5185" y="15"/>
                    <a:pt x="5024" y="0"/>
                    <a:pt x="4868" y="0"/>
                  </a:cubicBezTo>
                  <a:close/>
                </a:path>
              </a:pathLst>
            </a:custGeom>
            <a:solidFill>
              <a:srgbClr val="E6A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61"/>
            <p:cNvSpPr/>
            <p:nvPr/>
          </p:nvSpPr>
          <p:spPr>
            <a:xfrm>
              <a:off x="5291400" y="3121950"/>
              <a:ext cx="15975" cy="14000"/>
            </a:xfrm>
            <a:custGeom>
              <a:avLst/>
              <a:gdLst/>
              <a:ahLst/>
              <a:cxnLst/>
              <a:rect l="l" t="t" r="r" b="b"/>
              <a:pathLst>
                <a:path w="639" h="560" extrusionOk="0">
                  <a:moveTo>
                    <a:pt x="315" y="0"/>
                  </a:moveTo>
                  <a:cubicBezTo>
                    <a:pt x="217" y="0"/>
                    <a:pt x="133" y="47"/>
                    <a:pt x="92" y="151"/>
                  </a:cubicBezTo>
                  <a:cubicBezTo>
                    <a:pt x="0" y="303"/>
                    <a:pt x="31" y="455"/>
                    <a:pt x="183" y="516"/>
                  </a:cubicBezTo>
                  <a:cubicBezTo>
                    <a:pt x="233" y="546"/>
                    <a:pt x="284" y="560"/>
                    <a:pt x="333" y="560"/>
                  </a:cubicBezTo>
                  <a:cubicBezTo>
                    <a:pt x="429" y="560"/>
                    <a:pt x="517" y="506"/>
                    <a:pt x="578" y="425"/>
                  </a:cubicBezTo>
                  <a:cubicBezTo>
                    <a:pt x="639" y="303"/>
                    <a:pt x="608" y="90"/>
                    <a:pt x="456" y="30"/>
                  </a:cubicBezTo>
                  <a:cubicBezTo>
                    <a:pt x="408" y="10"/>
                    <a:pt x="360" y="0"/>
                    <a:pt x="315" y="0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61"/>
            <p:cNvSpPr/>
            <p:nvPr/>
          </p:nvSpPr>
          <p:spPr>
            <a:xfrm>
              <a:off x="5221500" y="3123725"/>
              <a:ext cx="64600" cy="56625"/>
            </a:xfrm>
            <a:custGeom>
              <a:avLst/>
              <a:gdLst/>
              <a:ahLst/>
              <a:cxnLst/>
              <a:rect l="l" t="t" r="r" b="b"/>
              <a:pathLst>
                <a:path w="2584" h="2265" extrusionOk="0">
                  <a:moveTo>
                    <a:pt x="1304" y="1"/>
                  </a:moveTo>
                  <a:cubicBezTo>
                    <a:pt x="893" y="1"/>
                    <a:pt x="492" y="212"/>
                    <a:pt x="304" y="566"/>
                  </a:cubicBezTo>
                  <a:cubicBezTo>
                    <a:pt x="0" y="1114"/>
                    <a:pt x="182" y="1813"/>
                    <a:pt x="699" y="2117"/>
                  </a:cubicBezTo>
                  <a:cubicBezTo>
                    <a:pt x="879" y="2217"/>
                    <a:pt x="1079" y="2264"/>
                    <a:pt x="1278" y="2264"/>
                  </a:cubicBezTo>
                  <a:cubicBezTo>
                    <a:pt x="1681" y="2264"/>
                    <a:pt x="2076" y="2068"/>
                    <a:pt x="2280" y="1722"/>
                  </a:cubicBezTo>
                  <a:cubicBezTo>
                    <a:pt x="2584" y="1144"/>
                    <a:pt x="2371" y="445"/>
                    <a:pt x="1854" y="141"/>
                  </a:cubicBezTo>
                  <a:cubicBezTo>
                    <a:pt x="1682" y="45"/>
                    <a:pt x="1492" y="1"/>
                    <a:pt x="1304" y="1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61"/>
            <p:cNvSpPr/>
            <p:nvPr/>
          </p:nvSpPr>
          <p:spPr>
            <a:xfrm>
              <a:off x="5187300" y="3182700"/>
              <a:ext cx="197600" cy="102725"/>
            </a:xfrm>
            <a:custGeom>
              <a:avLst/>
              <a:gdLst/>
              <a:ahLst/>
              <a:cxnLst/>
              <a:rect l="l" t="t" r="r" b="b"/>
              <a:pathLst>
                <a:path w="7904" h="4109" extrusionOk="0">
                  <a:moveTo>
                    <a:pt x="7508" y="1"/>
                  </a:moveTo>
                  <a:lnTo>
                    <a:pt x="7508" y="1"/>
                  </a:lnTo>
                  <a:cubicBezTo>
                    <a:pt x="7164" y="1633"/>
                    <a:pt x="5795" y="2780"/>
                    <a:pt x="4036" y="2780"/>
                  </a:cubicBezTo>
                  <a:cubicBezTo>
                    <a:pt x="3929" y="2780"/>
                    <a:pt x="3819" y="2776"/>
                    <a:pt x="3708" y="2767"/>
                  </a:cubicBezTo>
                  <a:cubicBezTo>
                    <a:pt x="2614" y="2706"/>
                    <a:pt x="1520" y="2341"/>
                    <a:pt x="487" y="1946"/>
                  </a:cubicBezTo>
                  <a:cubicBezTo>
                    <a:pt x="335" y="1855"/>
                    <a:pt x="183" y="1825"/>
                    <a:pt x="0" y="1733"/>
                  </a:cubicBezTo>
                  <a:lnTo>
                    <a:pt x="0" y="1733"/>
                  </a:lnTo>
                  <a:cubicBezTo>
                    <a:pt x="608" y="3040"/>
                    <a:pt x="2310" y="3709"/>
                    <a:pt x="3587" y="3983"/>
                  </a:cubicBezTo>
                  <a:cubicBezTo>
                    <a:pt x="3952" y="4066"/>
                    <a:pt x="4298" y="4109"/>
                    <a:pt x="4625" y="4109"/>
                  </a:cubicBezTo>
                  <a:cubicBezTo>
                    <a:pt x="5850" y="4109"/>
                    <a:pt x="6806" y="3509"/>
                    <a:pt x="7478" y="2189"/>
                  </a:cubicBezTo>
                  <a:cubicBezTo>
                    <a:pt x="7812" y="1490"/>
                    <a:pt x="7903" y="609"/>
                    <a:pt x="7508" y="1"/>
                  </a:cubicBezTo>
                  <a:close/>
                </a:path>
              </a:pathLst>
            </a:custGeom>
            <a:solidFill>
              <a:srgbClr val="FFD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61"/>
            <p:cNvSpPr/>
            <p:nvPr/>
          </p:nvSpPr>
          <p:spPr>
            <a:xfrm>
              <a:off x="5032275" y="3116975"/>
              <a:ext cx="237875" cy="188200"/>
            </a:xfrm>
            <a:custGeom>
              <a:avLst/>
              <a:gdLst/>
              <a:ahLst/>
              <a:cxnLst/>
              <a:rect l="l" t="t" r="r" b="b"/>
              <a:pathLst>
                <a:path w="9515" h="7528" extrusionOk="0">
                  <a:moveTo>
                    <a:pt x="4868" y="1"/>
                  </a:moveTo>
                  <a:cubicBezTo>
                    <a:pt x="3485" y="1"/>
                    <a:pt x="2507" y="1154"/>
                    <a:pt x="1824" y="2356"/>
                  </a:cubicBezTo>
                  <a:cubicBezTo>
                    <a:pt x="0" y="5578"/>
                    <a:pt x="3101" y="6946"/>
                    <a:pt x="5046" y="7402"/>
                  </a:cubicBezTo>
                  <a:cubicBezTo>
                    <a:pt x="5411" y="7485"/>
                    <a:pt x="5759" y="7528"/>
                    <a:pt x="6087" y="7528"/>
                  </a:cubicBezTo>
                  <a:cubicBezTo>
                    <a:pt x="7318" y="7528"/>
                    <a:pt x="8283" y="6928"/>
                    <a:pt x="8906" y="5609"/>
                  </a:cubicBezTo>
                  <a:cubicBezTo>
                    <a:pt x="9514" y="4362"/>
                    <a:pt x="9271" y="2691"/>
                    <a:pt x="7599" y="2691"/>
                  </a:cubicBezTo>
                  <a:cubicBezTo>
                    <a:pt x="8663" y="1748"/>
                    <a:pt x="6201" y="198"/>
                    <a:pt x="5350" y="46"/>
                  </a:cubicBezTo>
                  <a:cubicBezTo>
                    <a:pt x="5184" y="15"/>
                    <a:pt x="5024" y="1"/>
                    <a:pt x="4868" y="1"/>
                  </a:cubicBezTo>
                  <a:close/>
                </a:path>
              </a:pathLst>
            </a:custGeom>
            <a:solidFill>
              <a:srgbClr val="E6A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61"/>
            <p:cNvSpPr/>
            <p:nvPr/>
          </p:nvSpPr>
          <p:spPr>
            <a:xfrm>
              <a:off x="5174375" y="3141700"/>
              <a:ext cx="16750" cy="14400"/>
            </a:xfrm>
            <a:custGeom>
              <a:avLst/>
              <a:gdLst/>
              <a:ahLst/>
              <a:cxnLst/>
              <a:rect l="l" t="t" r="r" b="b"/>
              <a:pathLst>
                <a:path w="670" h="576" extrusionOk="0">
                  <a:moveTo>
                    <a:pt x="315" y="0"/>
                  </a:moveTo>
                  <a:cubicBezTo>
                    <a:pt x="217" y="0"/>
                    <a:pt x="133" y="48"/>
                    <a:pt x="92" y="151"/>
                  </a:cubicBezTo>
                  <a:cubicBezTo>
                    <a:pt x="0" y="303"/>
                    <a:pt x="61" y="455"/>
                    <a:pt x="213" y="547"/>
                  </a:cubicBezTo>
                  <a:cubicBezTo>
                    <a:pt x="261" y="566"/>
                    <a:pt x="310" y="576"/>
                    <a:pt x="355" y="576"/>
                  </a:cubicBezTo>
                  <a:cubicBezTo>
                    <a:pt x="452" y="576"/>
                    <a:pt x="536" y="529"/>
                    <a:pt x="578" y="425"/>
                  </a:cubicBezTo>
                  <a:cubicBezTo>
                    <a:pt x="669" y="273"/>
                    <a:pt x="608" y="121"/>
                    <a:pt x="456" y="30"/>
                  </a:cubicBezTo>
                  <a:cubicBezTo>
                    <a:pt x="408" y="11"/>
                    <a:pt x="360" y="0"/>
                    <a:pt x="315" y="0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61"/>
            <p:cNvSpPr/>
            <p:nvPr/>
          </p:nvSpPr>
          <p:spPr>
            <a:xfrm>
              <a:off x="5103700" y="3142725"/>
              <a:ext cx="64625" cy="56625"/>
            </a:xfrm>
            <a:custGeom>
              <a:avLst/>
              <a:gdLst/>
              <a:ahLst/>
              <a:cxnLst/>
              <a:rect l="l" t="t" r="r" b="b"/>
              <a:pathLst>
                <a:path w="2585" h="2265" extrusionOk="0">
                  <a:moveTo>
                    <a:pt x="1304" y="1"/>
                  </a:moveTo>
                  <a:cubicBezTo>
                    <a:pt x="894" y="1"/>
                    <a:pt x="492" y="212"/>
                    <a:pt x="305" y="566"/>
                  </a:cubicBezTo>
                  <a:cubicBezTo>
                    <a:pt x="1" y="1113"/>
                    <a:pt x="183" y="1813"/>
                    <a:pt x="700" y="2117"/>
                  </a:cubicBezTo>
                  <a:cubicBezTo>
                    <a:pt x="880" y="2217"/>
                    <a:pt x="1080" y="2264"/>
                    <a:pt x="1278" y="2264"/>
                  </a:cubicBezTo>
                  <a:cubicBezTo>
                    <a:pt x="1681" y="2264"/>
                    <a:pt x="2077" y="2068"/>
                    <a:pt x="2280" y="1721"/>
                  </a:cubicBezTo>
                  <a:cubicBezTo>
                    <a:pt x="2584" y="1174"/>
                    <a:pt x="2372" y="506"/>
                    <a:pt x="1855" y="141"/>
                  </a:cubicBezTo>
                  <a:cubicBezTo>
                    <a:pt x="1683" y="45"/>
                    <a:pt x="1493" y="1"/>
                    <a:pt x="1304" y="1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61"/>
            <p:cNvSpPr/>
            <p:nvPr/>
          </p:nvSpPr>
          <p:spPr>
            <a:xfrm>
              <a:off x="5069500" y="3202475"/>
              <a:ext cx="197600" cy="102350"/>
            </a:xfrm>
            <a:custGeom>
              <a:avLst/>
              <a:gdLst/>
              <a:ahLst/>
              <a:cxnLst/>
              <a:rect l="l" t="t" r="r" b="b"/>
              <a:pathLst>
                <a:path w="7904" h="4094" extrusionOk="0">
                  <a:moveTo>
                    <a:pt x="7509" y="0"/>
                  </a:moveTo>
                  <a:lnTo>
                    <a:pt x="7509" y="0"/>
                  </a:lnTo>
                  <a:cubicBezTo>
                    <a:pt x="7165" y="1659"/>
                    <a:pt x="5800" y="2779"/>
                    <a:pt x="4044" y="2779"/>
                  </a:cubicBezTo>
                  <a:cubicBezTo>
                    <a:pt x="3934" y="2779"/>
                    <a:pt x="3822" y="2775"/>
                    <a:pt x="3709" y="2766"/>
                  </a:cubicBezTo>
                  <a:cubicBezTo>
                    <a:pt x="2615" y="2705"/>
                    <a:pt x="1521" y="2341"/>
                    <a:pt x="487" y="1945"/>
                  </a:cubicBezTo>
                  <a:cubicBezTo>
                    <a:pt x="335" y="1854"/>
                    <a:pt x="183" y="1824"/>
                    <a:pt x="1" y="1763"/>
                  </a:cubicBezTo>
                  <a:lnTo>
                    <a:pt x="1" y="1763"/>
                  </a:lnTo>
                  <a:cubicBezTo>
                    <a:pt x="609" y="3040"/>
                    <a:pt x="2311" y="3708"/>
                    <a:pt x="3588" y="3982"/>
                  </a:cubicBezTo>
                  <a:cubicBezTo>
                    <a:pt x="3942" y="4055"/>
                    <a:pt x="4280" y="4093"/>
                    <a:pt x="4600" y="4093"/>
                  </a:cubicBezTo>
                  <a:cubicBezTo>
                    <a:pt x="5867" y="4093"/>
                    <a:pt x="6847" y="3500"/>
                    <a:pt x="7478" y="2189"/>
                  </a:cubicBezTo>
                  <a:cubicBezTo>
                    <a:pt x="7813" y="1489"/>
                    <a:pt x="7904" y="608"/>
                    <a:pt x="7509" y="0"/>
                  </a:cubicBezTo>
                  <a:close/>
                </a:path>
              </a:pathLst>
            </a:custGeom>
            <a:solidFill>
              <a:srgbClr val="FFD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61"/>
            <p:cNvSpPr/>
            <p:nvPr/>
          </p:nvSpPr>
          <p:spPr>
            <a:xfrm>
              <a:off x="5064200" y="2904950"/>
              <a:ext cx="290300" cy="228175"/>
            </a:xfrm>
            <a:custGeom>
              <a:avLst/>
              <a:gdLst/>
              <a:ahLst/>
              <a:cxnLst/>
              <a:rect l="l" t="t" r="r" b="b"/>
              <a:pathLst>
                <a:path w="11612" h="9127" extrusionOk="0">
                  <a:moveTo>
                    <a:pt x="5969" y="1"/>
                  </a:moveTo>
                  <a:cubicBezTo>
                    <a:pt x="4274" y="1"/>
                    <a:pt x="3046" y="1412"/>
                    <a:pt x="2219" y="2874"/>
                  </a:cubicBezTo>
                  <a:cubicBezTo>
                    <a:pt x="0" y="6764"/>
                    <a:pt x="3769" y="8436"/>
                    <a:pt x="6170" y="8983"/>
                  </a:cubicBezTo>
                  <a:cubicBezTo>
                    <a:pt x="6606" y="9078"/>
                    <a:pt x="7019" y="9127"/>
                    <a:pt x="7409" y="9127"/>
                  </a:cubicBezTo>
                  <a:cubicBezTo>
                    <a:pt x="8899" y="9127"/>
                    <a:pt x="10056" y="8415"/>
                    <a:pt x="10851" y="6825"/>
                  </a:cubicBezTo>
                  <a:cubicBezTo>
                    <a:pt x="11611" y="5305"/>
                    <a:pt x="11277" y="3330"/>
                    <a:pt x="9240" y="3269"/>
                  </a:cubicBezTo>
                  <a:cubicBezTo>
                    <a:pt x="10487" y="2114"/>
                    <a:pt x="7538" y="229"/>
                    <a:pt x="6505" y="47"/>
                  </a:cubicBezTo>
                  <a:cubicBezTo>
                    <a:pt x="6321" y="16"/>
                    <a:pt x="6143" y="1"/>
                    <a:pt x="5969" y="1"/>
                  </a:cubicBezTo>
                  <a:close/>
                </a:path>
              </a:pathLst>
            </a:custGeom>
            <a:solidFill>
              <a:srgbClr val="CF8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61"/>
            <p:cNvSpPr/>
            <p:nvPr/>
          </p:nvSpPr>
          <p:spPr>
            <a:xfrm>
              <a:off x="5235925" y="2935100"/>
              <a:ext cx="20550" cy="17275"/>
            </a:xfrm>
            <a:custGeom>
              <a:avLst/>
              <a:gdLst/>
              <a:ahLst/>
              <a:cxnLst/>
              <a:rect l="l" t="t" r="r" b="b"/>
              <a:pathLst>
                <a:path w="822" h="691" extrusionOk="0">
                  <a:moveTo>
                    <a:pt x="418" y="0"/>
                  </a:moveTo>
                  <a:cubicBezTo>
                    <a:pt x="301" y="0"/>
                    <a:pt x="184" y="75"/>
                    <a:pt x="122" y="178"/>
                  </a:cubicBezTo>
                  <a:cubicBezTo>
                    <a:pt x="1" y="330"/>
                    <a:pt x="92" y="543"/>
                    <a:pt x="244" y="634"/>
                  </a:cubicBezTo>
                  <a:cubicBezTo>
                    <a:pt x="293" y="673"/>
                    <a:pt x="348" y="691"/>
                    <a:pt x="404" y="691"/>
                  </a:cubicBezTo>
                  <a:cubicBezTo>
                    <a:pt x="520" y="691"/>
                    <a:pt x="638" y="615"/>
                    <a:pt x="700" y="513"/>
                  </a:cubicBezTo>
                  <a:cubicBezTo>
                    <a:pt x="821" y="330"/>
                    <a:pt x="730" y="148"/>
                    <a:pt x="578" y="57"/>
                  </a:cubicBezTo>
                  <a:cubicBezTo>
                    <a:pt x="529" y="17"/>
                    <a:pt x="474" y="0"/>
                    <a:pt x="418" y="0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61"/>
            <p:cNvSpPr/>
            <p:nvPr/>
          </p:nvSpPr>
          <p:spPr>
            <a:xfrm>
              <a:off x="5150050" y="2936650"/>
              <a:ext cx="79050" cy="69250"/>
            </a:xfrm>
            <a:custGeom>
              <a:avLst/>
              <a:gdLst/>
              <a:ahLst/>
              <a:cxnLst/>
              <a:rect l="l" t="t" r="r" b="b"/>
              <a:pathLst>
                <a:path w="3162" h="2770" extrusionOk="0">
                  <a:moveTo>
                    <a:pt x="1575" y="0"/>
                  </a:moveTo>
                  <a:cubicBezTo>
                    <a:pt x="1090" y="0"/>
                    <a:pt x="631" y="244"/>
                    <a:pt x="366" y="694"/>
                  </a:cubicBezTo>
                  <a:cubicBezTo>
                    <a:pt x="1" y="1362"/>
                    <a:pt x="214" y="2214"/>
                    <a:pt x="882" y="2578"/>
                  </a:cubicBezTo>
                  <a:cubicBezTo>
                    <a:pt x="1103" y="2709"/>
                    <a:pt x="1344" y="2770"/>
                    <a:pt x="1581" y="2770"/>
                  </a:cubicBezTo>
                  <a:cubicBezTo>
                    <a:pt x="2060" y="2770"/>
                    <a:pt x="2523" y="2519"/>
                    <a:pt x="2767" y="2092"/>
                  </a:cubicBezTo>
                  <a:cubicBezTo>
                    <a:pt x="3162" y="1393"/>
                    <a:pt x="2919" y="572"/>
                    <a:pt x="2281" y="177"/>
                  </a:cubicBezTo>
                  <a:cubicBezTo>
                    <a:pt x="2052" y="58"/>
                    <a:pt x="1810" y="0"/>
                    <a:pt x="1575" y="0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61"/>
            <p:cNvSpPr/>
            <p:nvPr/>
          </p:nvSpPr>
          <p:spPr>
            <a:xfrm>
              <a:off x="5109775" y="3007925"/>
              <a:ext cx="238650" cy="124475"/>
            </a:xfrm>
            <a:custGeom>
              <a:avLst/>
              <a:gdLst/>
              <a:ahLst/>
              <a:cxnLst/>
              <a:rect l="l" t="t" r="r" b="b"/>
              <a:pathLst>
                <a:path w="9546" h="4979" extrusionOk="0">
                  <a:moveTo>
                    <a:pt x="9089" y="1"/>
                  </a:moveTo>
                  <a:lnTo>
                    <a:pt x="9089" y="1"/>
                  </a:lnTo>
                  <a:cubicBezTo>
                    <a:pt x="8634" y="1936"/>
                    <a:pt x="7033" y="3365"/>
                    <a:pt x="4935" y="3365"/>
                  </a:cubicBezTo>
                  <a:cubicBezTo>
                    <a:pt x="4792" y="3365"/>
                    <a:pt x="4647" y="3358"/>
                    <a:pt x="4499" y="3344"/>
                  </a:cubicBezTo>
                  <a:cubicBezTo>
                    <a:pt x="3162" y="3223"/>
                    <a:pt x="1825" y="2797"/>
                    <a:pt x="578" y="2341"/>
                  </a:cubicBezTo>
                  <a:lnTo>
                    <a:pt x="1" y="2129"/>
                  </a:lnTo>
                  <a:lnTo>
                    <a:pt x="1" y="2129"/>
                  </a:lnTo>
                  <a:cubicBezTo>
                    <a:pt x="730" y="3679"/>
                    <a:pt x="2828" y="4499"/>
                    <a:pt x="4378" y="4803"/>
                  </a:cubicBezTo>
                  <a:cubicBezTo>
                    <a:pt x="4833" y="4919"/>
                    <a:pt x="5269" y="4978"/>
                    <a:pt x="5682" y="4978"/>
                  </a:cubicBezTo>
                  <a:cubicBezTo>
                    <a:pt x="7117" y="4978"/>
                    <a:pt x="8280" y="4263"/>
                    <a:pt x="9059" y="2706"/>
                  </a:cubicBezTo>
                  <a:cubicBezTo>
                    <a:pt x="9484" y="1825"/>
                    <a:pt x="9545" y="761"/>
                    <a:pt x="9089" y="1"/>
                  </a:cubicBezTo>
                  <a:close/>
                </a:path>
              </a:pathLst>
            </a:custGeom>
            <a:solidFill>
              <a:srgbClr val="FFD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61"/>
            <p:cNvSpPr/>
            <p:nvPr/>
          </p:nvSpPr>
          <p:spPr>
            <a:xfrm>
              <a:off x="4980600" y="2800675"/>
              <a:ext cx="290300" cy="227575"/>
            </a:xfrm>
            <a:custGeom>
              <a:avLst/>
              <a:gdLst/>
              <a:ahLst/>
              <a:cxnLst/>
              <a:rect l="l" t="t" r="r" b="b"/>
              <a:pathLst>
                <a:path w="11612" h="9103" extrusionOk="0">
                  <a:moveTo>
                    <a:pt x="5938" y="1"/>
                  </a:moveTo>
                  <a:cubicBezTo>
                    <a:pt x="4259" y="1"/>
                    <a:pt x="3041" y="1425"/>
                    <a:pt x="2219" y="2850"/>
                  </a:cubicBezTo>
                  <a:cubicBezTo>
                    <a:pt x="1" y="6741"/>
                    <a:pt x="3739" y="8382"/>
                    <a:pt x="6171" y="8960"/>
                  </a:cubicBezTo>
                  <a:cubicBezTo>
                    <a:pt x="6606" y="9054"/>
                    <a:pt x="7019" y="9103"/>
                    <a:pt x="7409" y="9103"/>
                  </a:cubicBezTo>
                  <a:cubicBezTo>
                    <a:pt x="8899" y="9103"/>
                    <a:pt x="10057" y="8391"/>
                    <a:pt x="10852" y="6801"/>
                  </a:cubicBezTo>
                  <a:cubicBezTo>
                    <a:pt x="11612" y="5282"/>
                    <a:pt x="11308" y="3306"/>
                    <a:pt x="9241" y="3276"/>
                  </a:cubicBezTo>
                  <a:cubicBezTo>
                    <a:pt x="10487" y="2090"/>
                    <a:pt x="7539" y="236"/>
                    <a:pt x="6505" y="54"/>
                  </a:cubicBezTo>
                  <a:cubicBezTo>
                    <a:pt x="6310" y="18"/>
                    <a:pt x="6121" y="1"/>
                    <a:pt x="5938" y="1"/>
                  </a:cubicBezTo>
                  <a:close/>
                </a:path>
              </a:pathLst>
            </a:custGeom>
            <a:solidFill>
              <a:srgbClr val="E6A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61"/>
            <p:cNvSpPr/>
            <p:nvPr/>
          </p:nvSpPr>
          <p:spPr>
            <a:xfrm>
              <a:off x="5153100" y="2829800"/>
              <a:ext cx="19025" cy="16950"/>
            </a:xfrm>
            <a:custGeom>
              <a:avLst/>
              <a:gdLst/>
              <a:ahLst/>
              <a:cxnLst/>
              <a:rect l="l" t="t" r="r" b="b"/>
              <a:pathLst>
                <a:path w="761" h="678" extrusionOk="0">
                  <a:moveTo>
                    <a:pt x="389" y="1"/>
                  </a:moveTo>
                  <a:cubicBezTo>
                    <a:pt x="272" y="1"/>
                    <a:pt x="154" y="62"/>
                    <a:pt x="92" y="165"/>
                  </a:cubicBezTo>
                  <a:cubicBezTo>
                    <a:pt x="0" y="317"/>
                    <a:pt x="61" y="560"/>
                    <a:pt x="213" y="621"/>
                  </a:cubicBezTo>
                  <a:cubicBezTo>
                    <a:pt x="262" y="660"/>
                    <a:pt x="321" y="678"/>
                    <a:pt x="380" y="678"/>
                  </a:cubicBezTo>
                  <a:cubicBezTo>
                    <a:pt x="503" y="678"/>
                    <a:pt x="628" y="602"/>
                    <a:pt x="669" y="500"/>
                  </a:cubicBezTo>
                  <a:cubicBezTo>
                    <a:pt x="760" y="348"/>
                    <a:pt x="700" y="165"/>
                    <a:pt x="548" y="44"/>
                  </a:cubicBezTo>
                  <a:cubicBezTo>
                    <a:pt x="499" y="14"/>
                    <a:pt x="444" y="1"/>
                    <a:pt x="389" y="1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61"/>
            <p:cNvSpPr/>
            <p:nvPr/>
          </p:nvSpPr>
          <p:spPr>
            <a:xfrm>
              <a:off x="5066475" y="2831425"/>
              <a:ext cx="79050" cy="68850"/>
            </a:xfrm>
            <a:custGeom>
              <a:avLst/>
              <a:gdLst/>
              <a:ahLst/>
              <a:cxnLst/>
              <a:rect l="l" t="t" r="r" b="b"/>
              <a:pathLst>
                <a:path w="3162" h="2754" extrusionOk="0">
                  <a:moveTo>
                    <a:pt x="1567" y="0"/>
                  </a:moveTo>
                  <a:cubicBezTo>
                    <a:pt x="1085" y="0"/>
                    <a:pt x="630" y="250"/>
                    <a:pt x="365" y="678"/>
                  </a:cubicBezTo>
                  <a:cubicBezTo>
                    <a:pt x="0" y="1346"/>
                    <a:pt x="213" y="2198"/>
                    <a:pt x="882" y="2562"/>
                  </a:cubicBezTo>
                  <a:cubicBezTo>
                    <a:pt x="1103" y="2693"/>
                    <a:pt x="1343" y="2754"/>
                    <a:pt x="1580" y="2754"/>
                  </a:cubicBezTo>
                  <a:cubicBezTo>
                    <a:pt x="2060" y="2754"/>
                    <a:pt x="2522" y="2503"/>
                    <a:pt x="2766" y="2076"/>
                  </a:cubicBezTo>
                  <a:cubicBezTo>
                    <a:pt x="3161" y="1438"/>
                    <a:pt x="2918" y="587"/>
                    <a:pt x="2280" y="191"/>
                  </a:cubicBezTo>
                  <a:cubicBezTo>
                    <a:pt x="2049" y="61"/>
                    <a:pt x="1805" y="0"/>
                    <a:pt x="1567" y="0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61"/>
            <p:cNvSpPr/>
            <p:nvPr/>
          </p:nvSpPr>
          <p:spPr>
            <a:xfrm>
              <a:off x="5025425" y="2902300"/>
              <a:ext cx="238650" cy="124825"/>
            </a:xfrm>
            <a:custGeom>
              <a:avLst/>
              <a:gdLst/>
              <a:ahLst/>
              <a:cxnLst/>
              <a:rect l="l" t="t" r="r" b="b"/>
              <a:pathLst>
                <a:path w="9546" h="4993" extrusionOk="0">
                  <a:moveTo>
                    <a:pt x="9089" y="1"/>
                  </a:moveTo>
                  <a:lnTo>
                    <a:pt x="9089" y="1"/>
                  </a:lnTo>
                  <a:cubicBezTo>
                    <a:pt x="8635" y="1962"/>
                    <a:pt x="7037" y="3365"/>
                    <a:pt x="4918" y="3365"/>
                  </a:cubicBezTo>
                  <a:cubicBezTo>
                    <a:pt x="4771" y="3365"/>
                    <a:pt x="4621" y="3358"/>
                    <a:pt x="4469" y="3344"/>
                  </a:cubicBezTo>
                  <a:cubicBezTo>
                    <a:pt x="3162" y="3223"/>
                    <a:pt x="1825" y="2828"/>
                    <a:pt x="578" y="2372"/>
                  </a:cubicBezTo>
                  <a:lnTo>
                    <a:pt x="1" y="2129"/>
                  </a:lnTo>
                  <a:lnTo>
                    <a:pt x="1" y="2129"/>
                  </a:lnTo>
                  <a:cubicBezTo>
                    <a:pt x="730" y="3679"/>
                    <a:pt x="2797" y="4530"/>
                    <a:pt x="4378" y="4834"/>
                  </a:cubicBezTo>
                  <a:cubicBezTo>
                    <a:pt x="4830" y="4939"/>
                    <a:pt x="5259" y="4993"/>
                    <a:pt x="5662" y="4993"/>
                  </a:cubicBezTo>
                  <a:cubicBezTo>
                    <a:pt x="7129" y="4993"/>
                    <a:pt x="8266" y="4279"/>
                    <a:pt x="9028" y="2706"/>
                  </a:cubicBezTo>
                  <a:cubicBezTo>
                    <a:pt x="9454" y="1825"/>
                    <a:pt x="9545" y="761"/>
                    <a:pt x="9089" y="1"/>
                  </a:cubicBezTo>
                  <a:close/>
                </a:path>
              </a:pathLst>
            </a:custGeom>
            <a:solidFill>
              <a:srgbClr val="FFD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61"/>
            <p:cNvSpPr/>
            <p:nvPr/>
          </p:nvSpPr>
          <p:spPr>
            <a:xfrm>
              <a:off x="5003400" y="2981500"/>
              <a:ext cx="240150" cy="212150"/>
            </a:xfrm>
            <a:custGeom>
              <a:avLst/>
              <a:gdLst/>
              <a:ahLst/>
              <a:cxnLst/>
              <a:rect l="l" t="t" r="r" b="b"/>
              <a:pathLst>
                <a:path w="9606" h="8486" extrusionOk="0">
                  <a:moveTo>
                    <a:pt x="3556" y="1"/>
                  </a:moveTo>
                  <a:cubicBezTo>
                    <a:pt x="3052" y="1"/>
                    <a:pt x="2604" y="56"/>
                    <a:pt x="2341" y="146"/>
                  </a:cubicBezTo>
                  <a:cubicBezTo>
                    <a:pt x="426" y="815"/>
                    <a:pt x="0" y="2882"/>
                    <a:pt x="0" y="4705"/>
                  </a:cubicBezTo>
                  <a:cubicBezTo>
                    <a:pt x="0" y="7680"/>
                    <a:pt x="1806" y="8486"/>
                    <a:pt x="3721" y="8486"/>
                  </a:cubicBezTo>
                  <a:cubicBezTo>
                    <a:pt x="4683" y="8486"/>
                    <a:pt x="5672" y="8282"/>
                    <a:pt x="6475" y="8049"/>
                  </a:cubicBezTo>
                  <a:cubicBezTo>
                    <a:pt x="8511" y="7380"/>
                    <a:pt x="9606" y="6073"/>
                    <a:pt x="9454" y="3824"/>
                  </a:cubicBezTo>
                  <a:cubicBezTo>
                    <a:pt x="9382" y="2531"/>
                    <a:pt x="8594" y="1276"/>
                    <a:pt x="7386" y="1276"/>
                  </a:cubicBezTo>
                  <a:cubicBezTo>
                    <a:pt x="7060" y="1276"/>
                    <a:pt x="6704" y="1368"/>
                    <a:pt x="6323" y="1575"/>
                  </a:cubicBezTo>
                  <a:cubicBezTo>
                    <a:pt x="6678" y="399"/>
                    <a:pt x="4914" y="1"/>
                    <a:pt x="3556" y="1"/>
                  </a:cubicBezTo>
                  <a:close/>
                </a:path>
              </a:pathLst>
            </a:custGeom>
            <a:solidFill>
              <a:srgbClr val="FFB5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61"/>
            <p:cNvSpPr/>
            <p:nvPr/>
          </p:nvSpPr>
          <p:spPr>
            <a:xfrm>
              <a:off x="5088500" y="2999575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69" y="517"/>
                    <a:pt x="669" y="335"/>
                  </a:cubicBezTo>
                  <a:cubicBezTo>
                    <a:pt x="669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61"/>
            <p:cNvSpPr/>
            <p:nvPr/>
          </p:nvSpPr>
          <p:spPr>
            <a:xfrm>
              <a:off x="5026950" y="3026075"/>
              <a:ext cx="69175" cy="68500"/>
            </a:xfrm>
            <a:custGeom>
              <a:avLst/>
              <a:gdLst/>
              <a:ahLst/>
              <a:cxnLst/>
              <a:rect l="l" t="t" r="r" b="b"/>
              <a:pathLst>
                <a:path w="2767" h="2740" extrusionOk="0">
                  <a:moveTo>
                    <a:pt x="1468" y="0"/>
                  </a:moveTo>
                  <a:cubicBezTo>
                    <a:pt x="1435" y="0"/>
                    <a:pt x="1402" y="2"/>
                    <a:pt x="1369" y="4"/>
                  </a:cubicBezTo>
                  <a:cubicBezTo>
                    <a:pt x="609" y="4"/>
                    <a:pt x="1" y="612"/>
                    <a:pt x="1" y="1372"/>
                  </a:cubicBezTo>
                  <a:cubicBezTo>
                    <a:pt x="1" y="2132"/>
                    <a:pt x="609" y="2740"/>
                    <a:pt x="1369" y="2740"/>
                  </a:cubicBezTo>
                  <a:cubicBezTo>
                    <a:pt x="2128" y="2740"/>
                    <a:pt x="2767" y="2132"/>
                    <a:pt x="2767" y="1372"/>
                  </a:cubicBezTo>
                  <a:cubicBezTo>
                    <a:pt x="2767" y="644"/>
                    <a:pt x="2209" y="0"/>
                    <a:pt x="1468" y="0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61"/>
            <p:cNvSpPr/>
            <p:nvPr/>
          </p:nvSpPr>
          <p:spPr>
            <a:xfrm>
              <a:off x="5036075" y="3018575"/>
              <a:ext cx="206725" cy="175200"/>
            </a:xfrm>
            <a:custGeom>
              <a:avLst/>
              <a:gdLst/>
              <a:ahLst/>
              <a:cxnLst/>
              <a:rect l="l" t="t" r="r" b="b"/>
              <a:pathLst>
                <a:path w="8269" h="7008" extrusionOk="0">
                  <a:moveTo>
                    <a:pt x="6840" y="0"/>
                  </a:moveTo>
                  <a:cubicBezTo>
                    <a:pt x="7478" y="2037"/>
                    <a:pt x="6596" y="4195"/>
                    <a:pt x="4529" y="5198"/>
                  </a:cubicBezTo>
                  <a:cubicBezTo>
                    <a:pt x="3283" y="5745"/>
                    <a:pt x="1946" y="6079"/>
                    <a:pt x="608" y="6292"/>
                  </a:cubicBezTo>
                  <a:cubicBezTo>
                    <a:pt x="426" y="6323"/>
                    <a:pt x="183" y="6353"/>
                    <a:pt x="0" y="6353"/>
                  </a:cubicBezTo>
                  <a:cubicBezTo>
                    <a:pt x="671" y="6834"/>
                    <a:pt x="1523" y="7007"/>
                    <a:pt x="2396" y="7007"/>
                  </a:cubicBezTo>
                  <a:cubicBezTo>
                    <a:pt x="3344" y="7007"/>
                    <a:pt x="4316" y="6803"/>
                    <a:pt x="5107" y="6566"/>
                  </a:cubicBezTo>
                  <a:cubicBezTo>
                    <a:pt x="7174" y="5928"/>
                    <a:pt x="8268" y="4590"/>
                    <a:pt x="8116" y="2341"/>
                  </a:cubicBezTo>
                  <a:cubicBezTo>
                    <a:pt x="8055" y="1338"/>
                    <a:pt x="7599" y="396"/>
                    <a:pt x="6840" y="0"/>
                  </a:cubicBezTo>
                  <a:close/>
                </a:path>
              </a:pathLst>
            </a:custGeom>
            <a:solidFill>
              <a:srgbClr val="FFD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61"/>
            <p:cNvSpPr/>
            <p:nvPr/>
          </p:nvSpPr>
          <p:spPr>
            <a:xfrm>
              <a:off x="4919800" y="3058275"/>
              <a:ext cx="240150" cy="211625"/>
            </a:xfrm>
            <a:custGeom>
              <a:avLst/>
              <a:gdLst/>
              <a:ahLst/>
              <a:cxnLst/>
              <a:rect l="l" t="t" r="r" b="b"/>
              <a:pathLst>
                <a:path w="9606" h="8465" extrusionOk="0">
                  <a:moveTo>
                    <a:pt x="3548" y="0"/>
                  </a:moveTo>
                  <a:cubicBezTo>
                    <a:pt x="3048" y="0"/>
                    <a:pt x="2603" y="55"/>
                    <a:pt x="2341" y="145"/>
                  </a:cubicBezTo>
                  <a:cubicBezTo>
                    <a:pt x="426" y="844"/>
                    <a:pt x="1" y="2881"/>
                    <a:pt x="1" y="4704"/>
                  </a:cubicBezTo>
                  <a:cubicBezTo>
                    <a:pt x="1" y="7671"/>
                    <a:pt x="1835" y="8464"/>
                    <a:pt x="3759" y="8464"/>
                  </a:cubicBezTo>
                  <a:cubicBezTo>
                    <a:pt x="4713" y="8464"/>
                    <a:pt x="5689" y="8269"/>
                    <a:pt x="6475" y="8048"/>
                  </a:cubicBezTo>
                  <a:cubicBezTo>
                    <a:pt x="8512" y="7409"/>
                    <a:pt x="9606" y="6072"/>
                    <a:pt x="9454" y="3823"/>
                  </a:cubicBezTo>
                  <a:cubicBezTo>
                    <a:pt x="9382" y="2558"/>
                    <a:pt x="8599" y="1293"/>
                    <a:pt x="7398" y="1293"/>
                  </a:cubicBezTo>
                  <a:cubicBezTo>
                    <a:pt x="7069" y="1293"/>
                    <a:pt x="6709" y="1388"/>
                    <a:pt x="6323" y="1604"/>
                  </a:cubicBezTo>
                  <a:cubicBezTo>
                    <a:pt x="6679" y="404"/>
                    <a:pt x="4907" y="0"/>
                    <a:pt x="3548" y="0"/>
                  </a:cubicBezTo>
                  <a:close/>
                </a:path>
              </a:pathLst>
            </a:custGeom>
            <a:solidFill>
              <a:srgbClr val="FFB5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61"/>
            <p:cNvSpPr/>
            <p:nvPr/>
          </p:nvSpPr>
          <p:spPr>
            <a:xfrm>
              <a:off x="5004925" y="307557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61"/>
            <p:cNvSpPr/>
            <p:nvPr/>
          </p:nvSpPr>
          <p:spPr>
            <a:xfrm>
              <a:off x="4944125" y="3102150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extrusionOk="0">
                  <a:moveTo>
                    <a:pt x="1368" y="1"/>
                  </a:moveTo>
                  <a:cubicBezTo>
                    <a:pt x="609" y="1"/>
                    <a:pt x="1" y="609"/>
                    <a:pt x="1" y="1369"/>
                  </a:cubicBezTo>
                  <a:cubicBezTo>
                    <a:pt x="1" y="2129"/>
                    <a:pt x="609" y="2736"/>
                    <a:pt x="1368" y="2736"/>
                  </a:cubicBezTo>
                  <a:cubicBezTo>
                    <a:pt x="2128" y="2736"/>
                    <a:pt x="2736" y="2129"/>
                    <a:pt x="2736" y="1369"/>
                  </a:cubicBezTo>
                  <a:cubicBezTo>
                    <a:pt x="2736" y="609"/>
                    <a:pt x="2128" y="1"/>
                    <a:pt x="1368" y="1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61"/>
            <p:cNvSpPr/>
            <p:nvPr/>
          </p:nvSpPr>
          <p:spPr>
            <a:xfrm>
              <a:off x="4953250" y="3094550"/>
              <a:ext cx="205950" cy="175225"/>
            </a:xfrm>
            <a:custGeom>
              <a:avLst/>
              <a:gdLst/>
              <a:ahLst/>
              <a:cxnLst/>
              <a:rect l="l" t="t" r="r" b="b"/>
              <a:pathLst>
                <a:path w="8238" h="7009" extrusionOk="0">
                  <a:moveTo>
                    <a:pt x="6839" y="1"/>
                  </a:moveTo>
                  <a:lnTo>
                    <a:pt x="6839" y="1"/>
                  </a:lnTo>
                  <a:cubicBezTo>
                    <a:pt x="7478" y="2037"/>
                    <a:pt x="6596" y="4196"/>
                    <a:pt x="4529" y="5199"/>
                  </a:cubicBezTo>
                  <a:cubicBezTo>
                    <a:pt x="3313" y="5746"/>
                    <a:pt x="1946" y="6080"/>
                    <a:pt x="608" y="6293"/>
                  </a:cubicBezTo>
                  <a:cubicBezTo>
                    <a:pt x="426" y="6323"/>
                    <a:pt x="183" y="6354"/>
                    <a:pt x="0" y="6354"/>
                  </a:cubicBezTo>
                  <a:cubicBezTo>
                    <a:pt x="671" y="6835"/>
                    <a:pt x="1530" y="7008"/>
                    <a:pt x="2410" y="7008"/>
                  </a:cubicBezTo>
                  <a:cubicBezTo>
                    <a:pt x="3366" y="7008"/>
                    <a:pt x="4346" y="6804"/>
                    <a:pt x="5137" y="6566"/>
                  </a:cubicBezTo>
                  <a:cubicBezTo>
                    <a:pt x="7174" y="5928"/>
                    <a:pt x="8238" y="4591"/>
                    <a:pt x="8116" y="2341"/>
                  </a:cubicBezTo>
                  <a:cubicBezTo>
                    <a:pt x="8055" y="1338"/>
                    <a:pt x="7599" y="396"/>
                    <a:pt x="6839" y="1"/>
                  </a:cubicBezTo>
                  <a:close/>
                </a:path>
              </a:pathLst>
            </a:custGeom>
            <a:solidFill>
              <a:srgbClr val="FFD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61"/>
            <p:cNvSpPr/>
            <p:nvPr/>
          </p:nvSpPr>
          <p:spPr>
            <a:xfrm>
              <a:off x="4079375" y="2214600"/>
              <a:ext cx="455950" cy="668725"/>
            </a:xfrm>
            <a:custGeom>
              <a:avLst/>
              <a:gdLst/>
              <a:ahLst/>
              <a:cxnLst/>
              <a:rect l="l" t="t" r="r" b="b"/>
              <a:pathLst>
                <a:path w="18238" h="26749" extrusionOk="0">
                  <a:moveTo>
                    <a:pt x="3891" y="23527"/>
                  </a:moveTo>
                  <a:lnTo>
                    <a:pt x="3891" y="23527"/>
                  </a:lnTo>
                  <a:cubicBezTo>
                    <a:pt x="3973" y="23670"/>
                    <a:pt x="4062" y="23806"/>
                    <a:pt x="4157" y="23934"/>
                  </a:cubicBezTo>
                  <a:lnTo>
                    <a:pt x="4157" y="23934"/>
                  </a:lnTo>
                  <a:cubicBezTo>
                    <a:pt x="4071" y="23801"/>
                    <a:pt x="3985" y="23668"/>
                    <a:pt x="3891" y="23527"/>
                  </a:cubicBezTo>
                  <a:close/>
                  <a:moveTo>
                    <a:pt x="11885" y="1"/>
                  </a:moveTo>
                  <a:cubicBezTo>
                    <a:pt x="11763" y="974"/>
                    <a:pt x="11277" y="2797"/>
                    <a:pt x="10548" y="3679"/>
                  </a:cubicBezTo>
                  <a:cubicBezTo>
                    <a:pt x="10548" y="3253"/>
                    <a:pt x="10365" y="2858"/>
                    <a:pt x="10335" y="2493"/>
                  </a:cubicBezTo>
                  <a:cubicBezTo>
                    <a:pt x="9848" y="3192"/>
                    <a:pt x="9636" y="4287"/>
                    <a:pt x="9271" y="5138"/>
                  </a:cubicBezTo>
                  <a:cubicBezTo>
                    <a:pt x="9180" y="4895"/>
                    <a:pt x="8937" y="4408"/>
                    <a:pt x="8876" y="4226"/>
                  </a:cubicBezTo>
                  <a:cubicBezTo>
                    <a:pt x="8086" y="5533"/>
                    <a:pt x="8177" y="7296"/>
                    <a:pt x="7204" y="8512"/>
                  </a:cubicBezTo>
                  <a:cubicBezTo>
                    <a:pt x="7143" y="8056"/>
                    <a:pt x="6718" y="7661"/>
                    <a:pt x="6596" y="7417"/>
                  </a:cubicBezTo>
                  <a:cubicBezTo>
                    <a:pt x="5350" y="8360"/>
                    <a:pt x="5775" y="11156"/>
                    <a:pt x="5441" y="12645"/>
                  </a:cubicBezTo>
                  <a:cubicBezTo>
                    <a:pt x="5320" y="12402"/>
                    <a:pt x="5046" y="12068"/>
                    <a:pt x="4985" y="11886"/>
                  </a:cubicBezTo>
                  <a:cubicBezTo>
                    <a:pt x="4712" y="13101"/>
                    <a:pt x="4590" y="14348"/>
                    <a:pt x="4620" y="15563"/>
                  </a:cubicBezTo>
                  <a:cubicBezTo>
                    <a:pt x="3648" y="15381"/>
                    <a:pt x="2857" y="14560"/>
                    <a:pt x="2006" y="13983"/>
                  </a:cubicBezTo>
                  <a:lnTo>
                    <a:pt x="2006" y="13983"/>
                  </a:lnTo>
                  <a:cubicBezTo>
                    <a:pt x="1946" y="14834"/>
                    <a:pt x="2189" y="15776"/>
                    <a:pt x="2462" y="16597"/>
                  </a:cubicBezTo>
                  <a:cubicBezTo>
                    <a:pt x="1672" y="16050"/>
                    <a:pt x="1034" y="15168"/>
                    <a:pt x="274" y="14530"/>
                  </a:cubicBezTo>
                  <a:lnTo>
                    <a:pt x="274" y="14530"/>
                  </a:lnTo>
                  <a:cubicBezTo>
                    <a:pt x="0" y="16050"/>
                    <a:pt x="1338" y="17144"/>
                    <a:pt x="1642" y="18481"/>
                  </a:cubicBezTo>
                  <a:cubicBezTo>
                    <a:pt x="1398" y="18177"/>
                    <a:pt x="1155" y="17904"/>
                    <a:pt x="912" y="17630"/>
                  </a:cubicBezTo>
                  <a:lnTo>
                    <a:pt x="912" y="17630"/>
                  </a:lnTo>
                  <a:cubicBezTo>
                    <a:pt x="1996" y="19799"/>
                    <a:pt x="3053" y="21968"/>
                    <a:pt x="4271" y="24082"/>
                  </a:cubicBezTo>
                  <a:lnTo>
                    <a:pt x="4271" y="24082"/>
                  </a:lnTo>
                  <a:cubicBezTo>
                    <a:pt x="4232" y="24034"/>
                    <a:pt x="4194" y="23984"/>
                    <a:pt x="4157" y="23934"/>
                  </a:cubicBezTo>
                  <a:lnTo>
                    <a:pt x="4157" y="23934"/>
                  </a:lnTo>
                  <a:cubicBezTo>
                    <a:pt x="4238" y="24059"/>
                    <a:pt x="4319" y="24185"/>
                    <a:pt x="4408" y="24317"/>
                  </a:cubicBezTo>
                  <a:cubicBezTo>
                    <a:pt x="4362" y="24239"/>
                    <a:pt x="4316" y="24160"/>
                    <a:pt x="4271" y="24082"/>
                  </a:cubicBezTo>
                  <a:lnTo>
                    <a:pt x="4271" y="24082"/>
                  </a:lnTo>
                  <a:cubicBezTo>
                    <a:pt x="5272" y="25321"/>
                    <a:pt x="6842" y="25894"/>
                    <a:pt x="8177" y="26749"/>
                  </a:cubicBezTo>
                  <a:cubicBezTo>
                    <a:pt x="10639" y="25320"/>
                    <a:pt x="18116" y="19880"/>
                    <a:pt x="18238" y="17022"/>
                  </a:cubicBezTo>
                  <a:cubicBezTo>
                    <a:pt x="18221" y="17022"/>
                    <a:pt x="18204" y="17021"/>
                    <a:pt x="18188" y="17021"/>
                  </a:cubicBezTo>
                  <a:cubicBezTo>
                    <a:pt x="17451" y="17021"/>
                    <a:pt x="16858" y="17673"/>
                    <a:pt x="16323" y="18208"/>
                  </a:cubicBezTo>
                  <a:cubicBezTo>
                    <a:pt x="16688" y="17205"/>
                    <a:pt x="17326" y="16202"/>
                    <a:pt x="17478" y="15168"/>
                  </a:cubicBezTo>
                  <a:lnTo>
                    <a:pt x="17478" y="15168"/>
                  </a:lnTo>
                  <a:cubicBezTo>
                    <a:pt x="16840" y="15624"/>
                    <a:pt x="16140" y="16080"/>
                    <a:pt x="15411" y="16384"/>
                  </a:cubicBezTo>
                  <a:cubicBezTo>
                    <a:pt x="15928" y="15442"/>
                    <a:pt x="16353" y="14378"/>
                    <a:pt x="16232" y="13314"/>
                  </a:cubicBezTo>
                  <a:lnTo>
                    <a:pt x="16232" y="13314"/>
                  </a:lnTo>
                  <a:cubicBezTo>
                    <a:pt x="15654" y="13983"/>
                    <a:pt x="15137" y="14743"/>
                    <a:pt x="14621" y="15503"/>
                  </a:cubicBezTo>
                  <a:cubicBezTo>
                    <a:pt x="14864" y="14104"/>
                    <a:pt x="15472" y="12858"/>
                    <a:pt x="15198" y="11521"/>
                  </a:cubicBezTo>
                  <a:lnTo>
                    <a:pt x="15198" y="11521"/>
                  </a:lnTo>
                  <a:cubicBezTo>
                    <a:pt x="15046" y="11734"/>
                    <a:pt x="14864" y="11977"/>
                    <a:pt x="14681" y="12189"/>
                  </a:cubicBezTo>
                  <a:cubicBezTo>
                    <a:pt x="15381" y="10518"/>
                    <a:pt x="15654" y="8360"/>
                    <a:pt x="15776" y="6566"/>
                  </a:cubicBezTo>
                  <a:lnTo>
                    <a:pt x="15776" y="6566"/>
                  </a:lnTo>
                  <a:cubicBezTo>
                    <a:pt x="15593" y="6779"/>
                    <a:pt x="15289" y="6870"/>
                    <a:pt x="15077" y="7022"/>
                  </a:cubicBezTo>
                  <a:cubicBezTo>
                    <a:pt x="15289" y="6171"/>
                    <a:pt x="15745" y="5442"/>
                    <a:pt x="15684" y="4651"/>
                  </a:cubicBezTo>
                  <a:lnTo>
                    <a:pt x="15684" y="4651"/>
                  </a:lnTo>
                  <a:cubicBezTo>
                    <a:pt x="15350" y="4895"/>
                    <a:pt x="14560" y="5168"/>
                    <a:pt x="14256" y="5472"/>
                  </a:cubicBezTo>
                  <a:cubicBezTo>
                    <a:pt x="14195" y="4743"/>
                    <a:pt x="14256" y="3952"/>
                    <a:pt x="14195" y="3223"/>
                  </a:cubicBezTo>
                  <a:cubicBezTo>
                    <a:pt x="13861" y="3800"/>
                    <a:pt x="13435" y="4469"/>
                    <a:pt x="13070" y="4773"/>
                  </a:cubicBezTo>
                  <a:cubicBezTo>
                    <a:pt x="12463" y="3375"/>
                    <a:pt x="11824" y="1521"/>
                    <a:pt x="11885" y="1"/>
                  </a:cubicBezTo>
                  <a:close/>
                </a:path>
              </a:pathLst>
            </a:custGeom>
            <a:solidFill>
              <a:srgbClr val="89A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61"/>
            <p:cNvSpPr/>
            <p:nvPr/>
          </p:nvSpPr>
          <p:spPr>
            <a:xfrm>
              <a:off x="4222225" y="2327825"/>
              <a:ext cx="193050" cy="679375"/>
            </a:xfrm>
            <a:custGeom>
              <a:avLst/>
              <a:gdLst/>
              <a:ahLst/>
              <a:cxnLst/>
              <a:rect l="l" t="t" r="r" b="b"/>
              <a:pathLst>
                <a:path w="7722" h="27175" extrusionOk="0">
                  <a:moveTo>
                    <a:pt x="5685" y="1"/>
                  </a:moveTo>
                  <a:lnTo>
                    <a:pt x="5685" y="1"/>
                  </a:lnTo>
                  <a:cubicBezTo>
                    <a:pt x="5198" y="1065"/>
                    <a:pt x="4955" y="2189"/>
                    <a:pt x="4773" y="3344"/>
                  </a:cubicBezTo>
                  <a:cubicBezTo>
                    <a:pt x="4621" y="4469"/>
                    <a:pt x="4560" y="5654"/>
                    <a:pt x="4469" y="6779"/>
                  </a:cubicBezTo>
                  <a:cubicBezTo>
                    <a:pt x="4408" y="7873"/>
                    <a:pt x="4347" y="8876"/>
                    <a:pt x="4195" y="9940"/>
                  </a:cubicBezTo>
                  <a:cubicBezTo>
                    <a:pt x="4165" y="9727"/>
                    <a:pt x="4165" y="9454"/>
                    <a:pt x="4104" y="9241"/>
                  </a:cubicBezTo>
                  <a:cubicBezTo>
                    <a:pt x="3983" y="8633"/>
                    <a:pt x="3831" y="7964"/>
                    <a:pt x="3648" y="7387"/>
                  </a:cubicBezTo>
                  <a:lnTo>
                    <a:pt x="3101" y="5624"/>
                  </a:lnTo>
                  <a:cubicBezTo>
                    <a:pt x="3040" y="5320"/>
                    <a:pt x="2919" y="5016"/>
                    <a:pt x="2888" y="4712"/>
                  </a:cubicBezTo>
                  <a:cubicBezTo>
                    <a:pt x="2827" y="4560"/>
                    <a:pt x="2797" y="4408"/>
                    <a:pt x="2797" y="4256"/>
                  </a:cubicBezTo>
                  <a:cubicBezTo>
                    <a:pt x="2797" y="4104"/>
                    <a:pt x="2767" y="3952"/>
                    <a:pt x="2827" y="3800"/>
                  </a:cubicBezTo>
                  <a:lnTo>
                    <a:pt x="2827" y="3800"/>
                  </a:lnTo>
                  <a:cubicBezTo>
                    <a:pt x="2736" y="3922"/>
                    <a:pt x="2675" y="4104"/>
                    <a:pt x="2675" y="4256"/>
                  </a:cubicBezTo>
                  <a:lnTo>
                    <a:pt x="2675" y="4742"/>
                  </a:lnTo>
                  <a:cubicBezTo>
                    <a:pt x="2736" y="5046"/>
                    <a:pt x="2767" y="5381"/>
                    <a:pt x="2797" y="5685"/>
                  </a:cubicBezTo>
                  <a:cubicBezTo>
                    <a:pt x="2919" y="6293"/>
                    <a:pt x="3071" y="6901"/>
                    <a:pt x="3253" y="7508"/>
                  </a:cubicBezTo>
                  <a:cubicBezTo>
                    <a:pt x="3435" y="8116"/>
                    <a:pt x="3648" y="8694"/>
                    <a:pt x="3800" y="9302"/>
                  </a:cubicBezTo>
                  <a:cubicBezTo>
                    <a:pt x="3891" y="9727"/>
                    <a:pt x="4013" y="10153"/>
                    <a:pt x="4104" y="10548"/>
                  </a:cubicBezTo>
                  <a:cubicBezTo>
                    <a:pt x="3952" y="11551"/>
                    <a:pt x="3709" y="12524"/>
                    <a:pt x="3435" y="13527"/>
                  </a:cubicBezTo>
                  <a:lnTo>
                    <a:pt x="3435" y="13557"/>
                  </a:lnTo>
                  <a:cubicBezTo>
                    <a:pt x="3435" y="13253"/>
                    <a:pt x="3435" y="12980"/>
                    <a:pt x="3405" y="12676"/>
                  </a:cubicBezTo>
                  <a:cubicBezTo>
                    <a:pt x="3375" y="12129"/>
                    <a:pt x="3283" y="11582"/>
                    <a:pt x="3223" y="11065"/>
                  </a:cubicBezTo>
                  <a:cubicBezTo>
                    <a:pt x="3192" y="10791"/>
                    <a:pt x="3131" y="10518"/>
                    <a:pt x="3071" y="10214"/>
                  </a:cubicBezTo>
                  <a:cubicBezTo>
                    <a:pt x="2979" y="9940"/>
                    <a:pt x="2949" y="9697"/>
                    <a:pt x="2888" y="9423"/>
                  </a:cubicBezTo>
                  <a:cubicBezTo>
                    <a:pt x="2736" y="8876"/>
                    <a:pt x="2584" y="8360"/>
                    <a:pt x="2311" y="7873"/>
                  </a:cubicBezTo>
                  <a:lnTo>
                    <a:pt x="2311" y="7873"/>
                  </a:lnTo>
                  <a:cubicBezTo>
                    <a:pt x="2372" y="8390"/>
                    <a:pt x="2463" y="8967"/>
                    <a:pt x="2524" y="9484"/>
                  </a:cubicBezTo>
                  <a:cubicBezTo>
                    <a:pt x="2645" y="10031"/>
                    <a:pt x="2736" y="10548"/>
                    <a:pt x="2797" y="11126"/>
                  </a:cubicBezTo>
                  <a:lnTo>
                    <a:pt x="3101" y="12767"/>
                  </a:lnTo>
                  <a:cubicBezTo>
                    <a:pt x="3192" y="13192"/>
                    <a:pt x="3253" y="13557"/>
                    <a:pt x="3375" y="13983"/>
                  </a:cubicBezTo>
                  <a:cubicBezTo>
                    <a:pt x="3131" y="14925"/>
                    <a:pt x="2888" y="15928"/>
                    <a:pt x="2645" y="16901"/>
                  </a:cubicBezTo>
                  <a:cubicBezTo>
                    <a:pt x="2615" y="17022"/>
                    <a:pt x="2615" y="17083"/>
                    <a:pt x="2584" y="17205"/>
                  </a:cubicBezTo>
                  <a:lnTo>
                    <a:pt x="2584" y="16901"/>
                  </a:lnTo>
                  <a:cubicBezTo>
                    <a:pt x="2584" y="16536"/>
                    <a:pt x="2524" y="16141"/>
                    <a:pt x="2493" y="15776"/>
                  </a:cubicBezTo>
                  <a:cubicBezTo>
                    <a:pt x="2432" y="15016"/>
                    <a:pt x="2311" y="14256"/>
                    <a:pt x="2159" y="13527"/>
                  </a:cubicBezTo>
                  <a:cubicBezTo>
                    <a:pt x="1855" y="12037"/>
                    <a:pt x="1429" y="10609"/>
                    <a:pt x="1004" y="9150"/>
                  </a:cubicBezTo>
                  <a:lnTo>
                    <a:pt x="1004" y="9150"/>
                  </a:lnTo>
                  <a:cubicBezTo>
                    <a:pt x="1125" y="10670"/>
                    <a:pt x="1460" y="12159"/>
                    <a:pt x="1764" y="13588"/>
                  </a:cubicBezTo>
                  <a:cubicBezTo>
                    <a:pt x="1916" y="14317"/>
                    <a:pt x="2068" y="15077"/>
                    <a:pt x="2189" y="15806"/>
                  </a:cubicBezTo>
                  <a:lnTo>
                    <a:pt x="2372" y="16901"/>
                  </a:lnTo>
                  <a:lnTo>
                    <a:pt x="2493" y="17478"/>
                  </a:lnTo>
                  <a:cubicBezTo>
                    <a:pt x="2493" y="17509"/>
                    <a:pt x="2493" y="17600"/>
                    <a:pt x="2524" y="17630"/>
                  </a:cubicBezTo>
                  <a:cubicBezTo>
                    <a:pt x="2372" y="18542"/>
                    <a:pt x="2280" y="19454"/>
                    <a:pt x="2189" y="20366"/>
                  </a:cubicBezTo>
                  <a:cubicBezTo>
                    <a:pt x="2189" y="20639"/>
                    <a:pt x="2159" y="20883"/>
                    <a:pt x="2159" y="21156"/>
                  </a:cubicBezTo>
                  <a:cubicBezTo>
                    <a:pt x="2007" y="20670"/>
                    <a:pt x="1855" y="20123"/>
                    <a:pt x="1733" y="19636"/>
                  </a:cubicBezTo>
                  <a:cubicBezTo>
                    <a:pt x="1581" y="18907"/>
                    <a:pt x="1399" y="18147"/>
                    <a:pt x="1156" y="17448"/>
                  </a:cubicBezTo>
                  <a:cubicBezTo>
                    <a:pt x="761" y="15989"/>
                    <a:pt x="305" y="14591"/>
                    <a:pt x="31" y="13071"/>
                  </a:cubicBezTo>
                  <a:lnTo>
                    <a:pt x="31" y="13071"/>
                  </a:lnTo>
                  <a:cubicBezTo>
                    <a:pt x="1" y="14591"/>
                    <a:pt x="365" y="16110"/>
                    <a:pt x="791" y="17539"/>
                  </a:cubicBezTo>
                  <a:cubicBezTo>
                    <a:pt x="973" y="18269"/>
                    <a:pt x="1217" y="18998"/>
                    <a:pt x="1399" y="19728"/>
                  </a:cubicBezTo>
                  <a:cubicBezTo>
                    <a:pt x="1581" y="20335"/>
                    <a:pt x="1824" y="20943"/>
                    <a:pt x="2128" y="21490"/>
                  </a:cubicBezTo>
                  <a:cubicBezTo>
                    <a:pt x="2128" y="21703"/>
                    <a:pt x="2128" y="21886"/>
                    <a:pt x="2068" y="22068"/>
                  </a:cubicBezTo>
                  <a:cubicBezTo>
                    <a:pt x="2068" y="22645"/>
                    <a:pt x="2068" y="23223"/>
                    <a:pt x="2128" y="23770"/>
                  </a:cubicBezTo>
                  <a:cubicBezTo>
                    <a:pt x="2159" y="24925"/>
                    <a:pt x="2159" y="26050"/>
                    <a:pt x="1824" y="27174"/>
                  </a:cubicBezTo>
                  <a:cubicBezTo>
                    <a:pt x="2068" y="26627"/>
                    <a:pt x="2220" y="26050"/>
                    <a:pt x="2311" y="25503"/>
                  </a:cubicBezTo>
                  <a:cubicBezTo>
                    <a:pt x="2372" y="24925"/>
                    <a:pt x="2463" y="24348"/>
                    <a:pt x="2493" y="23770"/>
                  </a:cubicBezTo>
                  <a:lnTo>
                    <a:pt x="2615" y="22068"/>
                  </a:lnTo>
                  <a:cubicBezTo>
                    <a:pt x="2645" y="21642"/>
                    <a:pt x="2675" y="21247"/>
                    <a:pt x="2736" y="20852"/>
                  </a:cubicBezTo>
                  <a:cubicBezTo>
                    <a:pt x="2919" y="20700"/>
                    <a:pt x="3071" y="20548"/>
                    <a:pt x="3223" y="20396"/>
                  </a:cubicBezTo>
                  <a:cubicBezTo>
                    <a:pt x="3527" y="20123"/>
                    <a:pt x="3831" y="19819"/>
                    <a:pt x="4134" y="19576"/>
                  </a:cubicBezTo>
                  <a:cubicBezTo>
                    <a:pt x="4742" y="18998"/>
                    <a:pt x="5320" y="18360"/>
                    <a:pt x="5685" y="17600"/>
                  </a:cubicBezTo>
                  <a:lnTo>
                    <a:pt x="5685" y="17600"/>
                  </a:lnTo>
                  <a:cubicBezTo>
                    <a:pt x="5046" y="18147"/>
                    <a:pt x="4438" y="18694"/>
                    <a:pt x="3831" y="19272"/>
                  </a:cubicBezTo>
                  <a:cubicBezTo>
                    <a:pt x="3527" y="19576"/>
                    <a:pt x="3223" y="19879"/>
                    <a:pt x="2949" y="20183"/>
                  </a:cubicBezTo>
                  <a:cubicBezTo>
                    <a:pt x="2888" y="20275"/>
                    <a:pt x="2797" y="20366"/>
                    <a:pt x="2736" y="20487"/>
                  </a:cubicBezTo>
                  <a:lnTo>
                    <a:pt x="2736" y="20396"/>
                  </a:lnTo>
                  <a:cubicBezTo>
                    <a:pt x="2797" y="19758"/>
                    <a:pt x="2888" y="19150"/>
                    <a:pt x="3040" y="18512"/>
                  </a:cubicBezTo>
                  <a:cubicBezTo>
                    <a:pt x="3800" y="17752"/>
                    <a:pt x="4621" y="17022"/>
                    <a:pt x="5381" y="16262"/>
                  </a:cubicBezTo>
                  <a:cubicBezTo>
                    <a:pt x="5837" y="15806"/>
                    <a:pt x="6262" y="15351"/>
                    <a:pt x="6627" y="14864"/>
                  </a:cubicBezTo>
                  <a:cubicBezTo>
                    <a:pt x="7022" y="14347"/>
                    <a:pt x="7326" y="13800"/>
                    <a:pt x="7539" y="13223"/>
                  </a:cubicBezTo>
                  <a:lnTo>
                    <a:pt x="7539" y="13223"/>
                  </a:lnTo>
                  <a:cubicBezTo>
                    <a:pt x="6992" y="14104"/>
                    <a:pt x="6110" y="14955"/>
                    <a:pt x="5229" y="15837"/>
                  </a:cubicBezTo>
                  <a:cubicBezTo>
                    <a:pt x="4560" y="16536"/>
                    <a:pt x="3831" y="17205"/>
                    <a:pt x="3223" y="17995"/>
                  </a:cubicBezTo>
                  <a:cubicBezTo>
                    <a:pt x="3405" y="17053"/>
                    <a:pt x="3648" y="16141"/>
                    <a:pt x="3891" y="15199"/>
                  </a:cubicBezTo>
                  <a:cubicBezTo>
                    <a:pt x="4651" y="14469"/>
                    <a:pt x="5259" y="13588"/>
                    <a:pt x="5837" y="12767"/>
                  </a:cubicBezTo>
                  <a:cubicBezTo>
                    <a:pt x="6414" y="11855"/>
                    <a:pt x="6901" y="10974"/>
                    <a:pt x="7387" y="10031"/>
                  </a:cubicBezTo>
                  <a:lnTo>
                    <a:pt x="7387" y="10031"/>
                  </a:lnTo>
                  <a:cubicBezTo>
                    <a:pt x="6627" y="10791"/>
                    <a:pt x="6080" y="11673"/>
                    <a:pt x="5502" y="12524"/>
                  </a:cubicBezTo>
                  <a:cubicBezTo>
                    <a:pt x="4955" y="13405"/>
                    <a:pt x="4438" y="14226"/>
                    <a:pt x="3952" y="15138"/>
                  </a:cubicBezTo>
                  <a:cubicBezTo>
                    <a:pt x="4104" y="14621"/>
                    <a:pt x="4195" y="14135"/>
                    <a:pt x="4347" y="13588"/>
                  </a:cubicBezTo>
                  <a:cubicBezTo>
                    <a:pt x="4560" y="12828"/>
                    <a:pt x="4712" y="12068"/>
                    <a:pt x="4864" y="11308"/>
                  </a:cubicBezTo>
                  <a:cubicBezTo>
                    <a:pt x="5046" y="11065"/>
                    <a:pt x="5198" y="10791"/>
                    <a:pt x="5350" y="10518"/>
                  </a:cubicBezTo>
                  <a:cubicBezTo>
                    <a:pt x="5624" y="10062"/>
                    <a:pt x="5837" y="9636"/>
                    <a:pt x="6110" y="9241"/>
                  </a:cubicBezTo>
                  <a:cubicBezTo>
                    <a:pt x="6384" y="8785"/>
                    <a:pt x="6597" y="8360"/>
                    <a:pt x="6840" y="7904"/>
                  </a:cubicBezTo>
                  <a:cubicBezTo>
                    <a:pt x="7052" y="7448"/>
                    <a:pt x="7204" y="6961"/>
                    <a:pt x="7296" y="6445"/>
                  </a:cubicBezTo>
                  <a:lnTo>
                    <a:pt x="7296" y="6445"/>
                  </a:lnTo>
                  <a:cubicBezTo>
                    <a:pt x="7052" y="6901"/>
                    <a:pt x="6779" y="7326"/>
                    <a:pt x="6536" y="7782"/>
                  </a:cubicBezTo>
                  <a:cubicBezTo>
                    <a:pt x="6262" y="8208"/>
                    <a:pt x="5989" y="8603"/>
                    <a:pt x="5715" y="9059"/>
                  </a:cubicBezTo>
                  <a:cubicBezTo>
                    <a:pt x="5472" y="9515"/>
                    <a:pt x="5229" y="10001"/>
                    <a:pt x="5046" y="10426"/>
                  </a:cubicBezTo>
                  <a:lnTo>
                    <a:pt x="4925" y="10700"/>
                  </a:lnTo>
                  <a:cubicBezTo>
                    <a:pt x="4955" y="10548"/>
                    <a:pt x="4955" y="10396"/>
                    <a:pt x="5016" y="10244"/>
                  </a:cubicBezTo>
                  <a:cubicBezTo>
                    <a:pt x="5077" y="9363"/>
                    <a:pt x="5138" y="8542"/>
                    <a:pt x="5138" y="7721"/>
                  </a:cubicBezTo>
                  <a:cubicBezTo>
                    <a:pt x="5229" y="7539"/>
                    <a:pt x="5350" y="7387"/>
                    <a:pt x="5411" y="7265"/>
                  </a:cubicBezTo>
                  <a:lnTo>
                    <a:pt x="6201" y="5989"/>
                  </a:lnTo>
                  <a:lnTo>
                    <a:pt x="7022" y="4742"/>
                  </a:lnTo>
                  <a:cubicBezTo>
                    <a:pt x="7296" y="4317"/>
                    <a:pt x="7539" y="3861"/>
                    <a:pt x="7721" y="3405"/>
                  </a:cubicBezTo>
                  <a:lnTo>
                    <a:pt x="7721" y="3405"/>
                  </a:lnTo>
                  <a:cubicBezTo>
                    <a:pt x="7022" y="4135"/>
                    <a:pt x="6414" y="4925"/>
                    <a:pt x="5837" y="5776"/>
                  </a:cubicBezTo>
                  <a:cubicBezTo>
                    <a:pt x="5563" y="6171"/>
                    <a:pt x="5350" y="6597"/>
                    <a:pt x="5107" y="7053"/>
                  </a:cubicBezTo>
                  <a:lnTo>
                    <a:pt x="5107" y="6779"/>
                  </a:lnTo>
                  <a:cubicBezTo>
                    <a:pt x="5107" y="4499"/>
                    <a:pt x="5077" y="2220"/>
                    <a:pt x="5685" y="1"/>
                  </a:cubicBezTo>
                  <a:close/>
                </a:path>
              </a:pathLst>
            </a:custGeom>
            <a:solidFill>
              <a:srgbClr val="6B8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61"/>
            <p:cNvSpPr/>
            <p:nvPr/>
          </p:nvSpPr>
          <p:spPr>
            <a:xfrm>
              <a:off x="4152325" y="2643175"/>
              <a:ext cx="59300" cy="133775"/>
            </a:xfrm>
            <a:custGeom>
              <a:avLst/>
              <a:gdLst/>
              <a:ahLst/>
              <a:cxnLst/>
              <a:rect l="l" t="t" r="r" b="b"/>
              <a:pathLst>
                <a:path w="2372" h="5351" extrusionOk="0">
                  <a:moveTo>
                    <a:pt x="0" y="1"/>
                  </a:moveTo>
                  <a:lnTo>
                    <a:pt x="0" y="1"/>
                  </a:lnTo>
                  <a:cubicBezTo>
                    <a:pt x="91" y="974"/>
                    <a:pt x="395" y="1977"/>
                    <a:pt x="760" y="2858"/>
                  </a:cubicBezTo>
                  <a:cubicBezTo>
                    <a:pt x="1186" y="3770"/>
                    <a:pt x="1672" y="4621"/>
                    <a:pt x="2371" y="5351"/>
                  </a:cubicBezTo>
                  <a:cubicBezTo>
                    <a:pt x="1976" y="4439"/>
                    <a:pt x="1520" y="3618"/>
                    <a:pt x="1155" y="2706"/>
                  </a:cubicBezTo>
                  <a:cubicBezTo>
                    <a:pt x="730" y="1825"/>
                    <a:pt x="395" y="913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61"/>
            <p:cNvSpPr/>
            <p:nvPr/>
          </p:nvSpPr>
          <p:spPr>
            <a:xfrm>
              <a:off x="4177400" y="2624950"/>
              <a:ext cx="22825" cy="79050"/>
            </a:xfrm>
            <a:custGeom>
              <a:avLst/>
              <a:gdLst/>
              <a:ahLst/>
              <a:cxnLst/>
              <a:rect l="l" t="t" r="r" b="b"/>
              <a:pathLst>
                <a:path w="913" h="3162" extrusionOk="0">
                  <a:moveTo>
                    <a:pt x="122" y="0"/>
                  </a:moveTo>
                  <a:lnTo>
                    <a:pt x="122" y="0"/>
                  </a:lnTo>
                  <a:cubicBezTo>
                    <a:pt x="0" y="578"/>
                    <a:pt x="31" y="1155"/>
                    <a:pt x="152" y="1672"/>
                  </a:cubicBezTo>
                  <a:cubicBezTo>
                    <a:pt x="304" y="2219"/>
                    <a:pt x="517" y="2736"/>
                    <a:pt x="912" y="3162"/>
                  </a:cubicBezTo>
                  <a:cubicBezTo>
                    <a:pt x="791" y="2584"/>
                    <a:pt x="639" y="2098"/>
                    <a:pt x="517" y="1551"/>
                  </a:cubicBezTo>
                  <a:cubicBezTo>
                    <a:pt x="426" y="1064"/>
                    <a:pt x="304" y="548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61"/>
            <p:cNvSpPr/>
            <p:nvPr/>
          </p:nvSpPr>
          <p:spPr>
            <a:xfrm>
              <a:off x="4223000" y="2558850"/>
              <a:ext cx="33450" cy="119325"/>
            </a:xfrm>
            <a:custGeom>
              <a:avLst/>
              <a:gdLst/>
              <a:ahLst/>
              <a:cxnLst/>
              <a:rect l="l" t="t" r="r" b="b"/>
              <a:pathLst>
                <a:path w="1338" h="4773" extrusionOk="0">
                  <a:moveTo>
                    <a:pt x="61" y="0"/>
                  </a:moveTo>
                  <a:cubicBezTo>
                    <a:pt x="0" y="821"/>
                    <a:pt x="122" y="1672"/>
                    <a:pt x="304" y="2492"/>
                  </a:cubicBezTo>
                  <a:cubicBezTo>
                    <a:pt x="517" y="3283"/>
                    <a:pt x="821" y="4103"/>
                    <a:pt x="1337" y="4772"/>
                  </a:cubicBezTo>
                  <a:cubicBezTo>
                    <a:pt x="1125" y="3951"/>
                    <a:pt x="882" y="3192"/>
                    <a:pt x="669" y="2371"/>
                  </a:cubicBezTo>
                  <a:cubicBezTo>
                    <a:pt x="456" y="1581"/>
                    <a:pt x="304" y="79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61"/>
            <p:cNvSpPr/>
            <p:nvPr/>
          </p:nvSpPr>
          <p:spPr>
            <a:xfrm>
              <a:off x="4241975" y="2456250"/>
              <a:ext cx="15225" cy="99575"/>
            </a:xfrm>
            <a:custGeom>
              <a:avLst/>
              <a:gdLst/>
              <a:ahLst/>
              <a:cxnLst/>
              <a:rect l="l" t="t" r="r" b="b"/>
              <a:pathLst>
                <a:path w="609" h="3983" extrusionOk="0">
                  <a:moveTo>
                    <a:pt x="183" y="1"/>
                  </a:moveTo>
                  <a:cubicBezTo>
                    <a:pt x="1" y="639"/>
                    <a:pt x="1" y="1308"/>
                    <a:pt x="62" y="2007"/>
                  </a:cubicBezTo>
                  <a:cubicBezTo>
                    <a:pt x="153" y="2675"/>
                    <a:pt x="305" y="3375"/>
                    <a:pt x="609" y="3982"/>
                  </a:cubicBezTo>
                  <a:cubicBezTo>
                    <a:pt x="609" y="3283"/>
                    <a:pt x="518" y="2615"/>
                    <a:pt x="457" y="1976"/>
                  </a:cubicBezTo>
                  <a:cubicBezTo>
                    <a:pt x="366" y="1308"/>
                    <a:pt x="305" y="669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61"/>
            <p:cNvSpPr/>
            <p:nvPr/>
          </p:nvSpPr>
          <p:spPr>
            <a:xfrm>
              <a:off x="4385600" y="2476000"/>
              <a:ext cx="55500" cy="121625"/>
            </a:xfrm>
            <a:custGeom>
              <a:avLst/>
              <a:gdLst/>
              <a:ahLst/>
              <a:cxnLst/>
              <a:rect l="l" t="t" r="r" b="b"/>
              <a:pathLst>
                <a:path w="2220" h="4865" extrusionOk="0">
                  <a:moveTo>
                    <a:pt x="2220" y="1"/>
                  </a:moveTo>
                  <a:lnTo>
                    <a:pt x="2220" y="1"/>
                  </a:lnTo>
                  <a:cubicBezTo>
                    <a:pt x="1885" y="791"/>
                    <a:pt x="1551" y="1642"/>
                    <a:pt x="1156" y="2463"/>
                  </a:cubicBezTo>
                  <a:cubicBezTo>
                    <a:pt x="791" y="3253"/>
                    <a:pt x="396" y="4074"/>
                    <a:pt x="1" y="4864"/>
                  </a:cubicBezTo>
                  <a:cubicBezTo>
                    <a:pt x="639" y="4226"/>
                    <a:pt x="1125" y="3466"/>
                    <a:pt x="1521" y="2615"/>
                  </a:cubicBezTo>
                  <a:cubicBezTo>
                    <a:pt x="1885" y="1794"/>
                    <a:pt x="2159" y="913"/>
                    <a:pt x="22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61"/>
            <p:cNvSpPr/>
            <p:nvPr/>
          </p:nvSpPr>
          <p:spPr>
            <a:xfrm>
              <a:off x="4382575" y="2419775"/>
              <a:ext cx="58525" cy="64625"/>
            </a:xfrm>
            <a:custGeom>
              <a:avLst/>
              <a:gdLst/>
              <a:ahLst/>
              <a:cxnLst/>
              <a:rect l="l" t="t" r="r" b="b"/>
              <a:pathLst>
                <a:path w="2341" h="2585" extrusionOk="0">
                  <a:moveTo>
                    <a:pt x="2341" y="1"/>
                  </a:moveTo>
                  <a:lnTo>
                    <a:pt x="2341" y="1"/>
                  </a:lnTo>
                  <a:cubicBezTo>
                    <a:pt x="1794" y="274"/>
                    <a:pt x="1338" y="639"/>
                    <a:pt x="942" y="1064"/>
                  </a:cubicBezTo>
                  <a:cubicBezTo>
                    <a:pt x="578" y="1520"/>
                    <a:pt x="183" y="2007"/>
                    <a:pt x="0" y="2584"/>
                  </a:cubicBezTo>
                  <a:cubicBezTo>
                    <a:pt x="456" y="2159"/>
                    <a:pt x="821" y="1764"/>
                    <a:pt x="1216" y="1338"/>
                  </a:cubicBezTo>
                  <a:cubicBezTo>
                    <a:pt x="1581" y="913"/>
                    <a:pt x="2006" y="487"/>
                    <a:pt x="23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61"/>
            <p:cNvSpPr/>
            <p:nvPr/>
          </p:nvSpPr>
          <p:spPr>
            <a:xfrm>
              <a:off x="4363575" y="2359750"/>
              <a:ext cx="46375" cy="60050"/>
            </a:xfrm>
            <a:custGeom>
              <a:avLst/>
              <a:gdLst/>
              <a:ahLst/>
              <a:cxnLst/>
              <a:rect l="l" t="t" r="r" b="b"/>
              <a:pathLst>
                <a:path w="1855" h="2402" extrusionOk="0">
                  <a:moveTo>
                    <a:pt x="1854" y="0"/>
                  </a:moveTo>
                  <a:cubicBezTo>
                    <a:pt x="1368" y="244"/>
                    <a:pt x="973" y="608"/>
                    <a:pt x="639" y="1003"/>
                  </a:cubicBezTo>
                  <a:cubicBezTo>
                    <a:pt x="335" y="1429"/>
                    <a:pt x="61" y="1885"/>
                    <a:pt x="0" y="2402"/>
                  </a:cubicBezTo>
                  <a:cubicBezTo>
                    <a:pt x="335" y="2037"/>
                    <a:pt x="639" y="1611"/>
                    <a:pt x="943" y="1216"/>
                  </a:cubicBezTo>
                  <a:cubicBezTo>
                    <a:pt x="1247" y="851"/>
                    <a:pt x="1550" y="456"/>
                    <a:pt x="1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61"/>
            <p:cNvSpPr/>
            <p:nvPr/>
          </p:nvSpPr>
          <p:spPr>
            <a:xfrm>
              <a:off x="4371925" y="2602150"/>
              <a:ext cx="50175" cy="68425"/>
            </a:xfrm>
            <a:custGeom>
              <a:avLst/>
              <a:gdLst/>
              <a:ahLst/>
              <a:cxnLst/>
              <a:rect l="l" t="t" r="r" b="b"/>
              <a:pathLst>
                <a:path w="2007" h="2737" extrusionOk="0">
                  <a:moveTo>
                    <a:pt x="2007" y="1"/>
                  </a:moveTo>
                  <a:cubicBezTo>
                    <a:pt x="1520" y="305"/>
                    <a:pt x="1156" y="730"/>
                    <a:pt x="791" y="1216"/>
                  </a:cubicBezTo>
                  <a:cubicBezTo>
                    <a:pt x="457" y="1672"/>
                    <a:pt x="153" y="2159"/>
                    <a:pt x="1" y="2736"/>
                  </a:cubicBezTo>
                  <a:cubicBezTo>
                    <a:pt x="426" y="2311"/>
                    <a:pt x="761" y="1916"/>
                    <a:pt x="1095" y="1460"/>
                  </a:cubicBezTo>
                  <a:cubicBezTo>
                    <a:pt x="1460" y="1004"/>
                    <a:pt x="1764" y="548"/>
                    <a:pt x="20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61"/>
            <p:cNvSpPr/>
            <p:nvPr/>
          </p:nvSpPr>
          <p:spPr>
            <a:xfrm>
              <a:off x="4378775" y="2667500"/>
              <a:ext cx="88175" cy="67650"/>
            </a:xfrm>
            <a:custGeom>
              <a:avLst/>
              <a:gdLst/>
              <a:ahLst/>
              <a:cxnLst/>
              <a:rect l="l" t="t" r="r" b="b"/>
              <a:pathLst>
                <a:path w="3527" h="2706" extrusionOk="0">
                  <a:moveTo>
                    <a:pt x="3526" y="1"/>
                  </a:moveTo>
                  <a:lnTo>
                    <a:pt x="3526" y="1"/>
                  </a:lnTo>
                  <a:cubicBezTo>
                    <a:pt x="2918" y="426"/>
                    <a:pt x="2341" y="882"/>
                    <a:pt x="1733" y="1338"/>
                  </a:cubicBezTo>
                  <a:cubicBezTo>
                    <a:pt x="1186" y="1794"/>
                    <a:pt x="578" y="2219"/>
                    <a:pt x="0" y="2706"/>
                  </a:cubicBezTo>
                  <a:cubicBezTo>
                    <a:pt x="699" y="2493"/>
                    <a:pt x="1368" y="2098"/>
                    <a:pt x="1976" y="1642"/>
                  </a:cubicBezTo>
                  <a:cubicBezTo>
                    <a:pt x="2584" y="1186"/>
                    <a:pt x="3101" y="669"/>
                    <a:pt x="3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61"/>
            <p:cNvSpPr/>
            <p:nvPr/>
          </p:nvSpPr>
          <p:spPr>
            <a:xfrm>
              <a:off x="4365100" y="2696375"/>
              <a:ext cx="116275" cy="96525"/>
            </a:xfrm>
            <a:custGeom>
              <a:avLst/>
              <a:gdLst/>
              <a:ahLst/>
              <a:cxnLst/>
              <a:rect l="l" t="t" r="r" b="b"/>
              <a:pathLst>
                <a:path w="4651" h="3861" extrusionOk="0">
                  <a:moveTo>
                    <a:pt x="4651" y="1"/>
                  </a:moveTo>
                  <a:lnTo>
                    <a:pt x="4651" y="1"/>
                  </a:lnTo>
                  <a:cubicBezTo>
                    <a:pt x="3769" y="517"/>
                    <a:pt x="2979" y="1125"/>
                    <a:pt x="2219" y="1794"/>
                  </a:cubicBezTo>
                  <a:cubicBezTo>
                    <a:pt x="1459" y="2432"/>
                    <a:pt x="699" y="3101"/>
                    <a:pt x="0" y="3861"/>
                  </a:cubicBezTo>
                  <a:cubicBezTo>
                    <a:pt x="882" y="3344"/>
                    <a:pt x="1672" y="2736"/>
                    <a:pt x="2432" y="2098"/>
                  </a:cubicBezTo>
                  <a:cubicBezTo>
                    <a:pt x="3252" y="1429"/>
                    <a:pt x="3952" y="761"/>
                    <a:pt x="4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61"/>
            <p:cNvSpPr/>
            <p:nvPr/>
          </p:nvSpPr>
          <p:spPr>
            <a:xfrm>
              <a:off x="3426625" y="2668350"/>
              <a:ext cx="947600" cy="477575"/>
            </a:xfrm>
            <a:custGeom>
              <a:avLst/>
              <a:gdLst/>
              <a:ahLst/>
              <a:cxnLst/>
              <a:rect l="l" t="t" r="r" b="b"/>
              <a:pathLst>
                <a:path w="37904" h="19103" extrusionOk="0">
                  <a:moveTo>
                    <a:pt x="14357" y="1"/>
                  </a:moveTo>
                  <a:cubicBezTo>
                    <a:pt x="12585" y="1"/>
                    <a:pt x="10794" y="107"/>
                    <a:pt x="8967" y="331"/>
                  </a:cubicBezTo>
                  <a:cubicBezTo>
                    <a:pt x="7265" y="544"/>
                    <a:pt x="2949" y="240"/>
                    <a:pt x="1611" y="1730"/>
                  </a:cubicBezTo>
                  <a:cubicBezTo>
                    <a:pt x="0" y="3523"/>
                    <a:pt x="973" y="7110"/>
                    <a:pt x="1976" y="8781"/>
                  </a:cubicBezTo>
                  <a:cubicBezTo>
                    <a:pt x="5228" y="14070"/>
                    <a:pt x="11672" y="15681"/>
                    <a:pt x="17174" y="18022"/>
                  </a:cubicBezTo>
                  <a:cubicBezTo>
                    <a:pt x="19005" y="18811"/>
                    <a:pt x="20581" y="19103"/>
                    <a:pt x="22266" y="19103"/>
                  </a:cubicBezTo>
                  <a:cubicBezTo>
                    <a:pt x="23435" y="19103"/>
                    <a:pt x="24655" y="18963"/>
                    <a:pt x="26049" y="18751"/>
                  </a:cubicBezTo>
                  <a:cubicBezTo>
                    <a:pt x="28937" y="18295"/>
                    <a:pt x="31764" y="17687"/>
                    <a:pt x="34621" y="17231"/>
                  </a:cubicBezTo>
                  <a:cubicBezTo>
                    <a:pt x="37904" y="16684"/>
                    <a:pt x="37387" y="14526"/>
                    <a:pt x="36779" y="11639"/>
                  </a:cubicBezTo>
                  <a:cubicBezTo>
                    <a:pt x="36171" y="8903"/>
                    <a:pt x="34864" y="5499"/>
                    <a:pt x="32493" y="3827"/>
                  </a:cubicBezTo>
                  <a:cubicBezTo>
                    <a:pt x="32433" y="3736"/>
                    <a:pt x="32311" y="3705"/>
                    <a:pt x="32220" y="3614"/>
                  </a:cubicBezTo>
                  <a:cubicBezTo>
                    <a:pt x="31095" y="2854"/>
                    <a:pt x="29758" y="2368"/>
                    <a:pt x="28390" y="2034"/>
                  </a:cubicBezTo>
                  <a:cubicBezTo>
                    <a:pt x="23641" y="752"/>
                    <a:pt x="19068" y="1"/>
                    <a:pt x="14357" y="1"/>
                  </a:cubicBezTo>
                  <a:close/>
                </a:path>
              </a:pathLst>
            </a:custGeom>
            <a:solidFill>
              <a:srgbClr val="F5A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61"/>
            <p:cNvSpPr/>
            <p:nvPr/>
          </p:nvSpPr>
          <p:spPr>
            <a:xfrm>
              <a:off x="3900800" y="2674350"/>
              <a:ext cx="452150" cy="310050"/>
            </a:xfrm>
            <a:custGeom>
              <a:avLst/>
              <a:gdLst/>
              <a:ahLst/>
              <a:cxnLst/>
              <a:rect l="l" t="t" r="r" b="b"/>
              <a:pathLst>
                <a:path w="18086" h="12402" extrusionOk="0">
                  <a:moveTo>
                    <a:pt x="0" y="0"/>
                  </a:moveTo>
                  <a:lnTo>
                    <a:pt x="0" y="0"/>
                  </a:lnTo>
                  <a:cubicBezTo>
                    <a:pt x="183" y="183"/>
                    <a:pt x="426" y="395"/>
                    <a:pt x="608" y="578"/>
                  </a:cubicBezTo>
                  <a:cubicBezTo>
                    <a:pt x="1398" y="1338"/>
                    <a:pt x="2250" y="2097"/>
                    <a:pt x="3192" y="2736"/>
                  </a:cubicBezTo>
                  <a:cubicBezTo>
                    <a:pt x="4955" y="3891"/>
                    <a:pt x="6809" y="4681"/>
                    <a:pt x="8633" y="5471"/>
                  </a:cubicBezTo>
                  <a:cubicBezTo>
                    <a:pt x="9879" y="6018"/>
                    <a:pt x="11216" y="6566"/>
                    <a:pt x="12463" y="7265"/>
                  </a:cubicBezTo>
                  <a:cubicBezTo>
                    <a:pt x="14469" y="8329"/>
                    <a:pt x="16870" y="10304"/>
                    <a:pt x="18086" y="12402"/>
                  </a:cubicBezTo>
                  <a:lnTo>
                    <a:pt x="17873" y="11368"/>
                  </a:lnTo>
                  <a:cubicBezTo>
                    <a:pt x="17812" y="11338"/>
                    <a:pt x="17812" y="11338"/>
                    <a:pt x="17812" y="11277"/>
                  </a:cubicBezTo>
                  <a:cubicBezTo>
                    <a:pt x="16475" y="9453"/>
                    <a:pt x="14438" y="7842"/>
                    <a:pt x="12645" y="6870"/>
                  </a:cubicBezTo>
                  <a:cubicBezTo>
                    <a:pt x="11399" y="6201"/>
                    <a:pt x="10061" y="5623"/>
                    <a:pt x="8785" y="5046"/>
                  </a:cubicBezTo>
                  <a:cubicBezTo>
                    <a:pt x="6991" y="4256"/>
                    <a:pt x="5137" y="3465"/>
                    <a:pt x="3405" y="2371"/>
                  </a:cubicBezTo>
                  <a:cubicBezTo>
                    <a:pt x="2462" y="1763"/>
                    <a:pt x="1702" y="1034"/>
                    <a:pt x="882" y="274"/>
                  </a:cubicBezTo>
                  <a:cubicBezTo>
                    <a:pt x="821" y="183"/>
                    <a:pt x="760" y="152"/>
                    <a:pt x="669" y="91"/>
                  </a:cubicBezTo>
                  <a:cubicBezTo>
                    <a:pt x="456" y="31"/>
                    <a:pt x="213" y="3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61"/>
            <p:cNvSpPr/>
            <p:nvPr/>
          </p:nvSpPr>
          <p:spPr>
            <a:xfrm>
              <a:off x="4015550" y="2691825"/>
              <a:ext cx="315375" cy="211275"/>
            </a:xfrm>
            <a:custGeom>
              <a:avLst/>
              <a:gdLst/>
              <a:ahLst/>
              <a:cxnLst/>
              <a:rect l="l" t="t" r="r" b="b"/>
              <a:pathLst>
                <a:path w="12615" h="8451" extrusionOk="0">
                  <a:moveTo>
                    <a:pt x="0" y="0"/>
                  </a:moveTo>
                  <a:lnTo>
                    <a:pt x="0" y="0"/>
                  </a:lnTo>
                  <a:cubicBezTo>
                    <a:pt x="486" y="335"/>
                    <a:pt x="1033" y="669"/>
                    <a:pt x="1550" y="973"/>
                  </a:cubicBezTo>
                  <a:cubicBezTo>
                    <a:pt x="2492" y="1520"/>
                    <a:pt x="3404" y="2006"/>
                    <a:pt x="4255" y="2493"/>
                  </a:cubicBezTo>
                  <a:cubicBezTo>
                    <a:pt x="5775" y="3374"/>
                    <a:pt x="7386" y="4256"/>
                    <a:pt x="8906" y="5259"/>
                  </a:cubicBezTo>
                  <a:cubicBezTo>
                    <a:pt x="10335" y="6231"/>
                    <a:pt x="11611" y="7326"/>
                    <a:pt x="12614" y="8450"/>
                  </a:cubicBezTo>
                  <a:cubicBezTo>
                    <a:pt x="12523" y="8116"/>
                    <a:pt x="12371" y="7782"/>
                    <a:pt x="12250" y="7478"/>
                  </a:cubicBezTo>
                  <a:cubicBezTo>
                    <a:pt x="11338" y="6566"/>
                    <a:pt x="10304" y="5715"/>
                    <a:pt x="9088" y="4955"/>
                  </a:cubicBezTo>
                  <a:cubicBezTo>
                    <a:pt x="7569" y="3891"/>
                    <a:pt x="5958" y="3040"/>
                    <a:pt x="4407" y="2158"/>
                  </a:cubicBezTo>
                  <a:cubicBezTo>
                    <a:pt x="3526" y="1672"/>
                    <a:pt x="2614" y="1155"/>
                    <a:pt x="1763" y="639"/>
                  </a:cubicBezTo>
                  <a:cubicBezTo>
                    <a:pt x="1550" y="487"/>
                    <a:pt x="1337" y="365"/>
                    <a:pt x="1094" y="213"/>
                  </a:cubicBezTo>
                  <a:cubicBezTo>
                    <a:pt x="730" y="152"/>
                    <a:pt x="395" y="6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61"/>
            <p:cNvSpPr/>
            <p:nvPr/>
          </p:nvSpPr>
          <p:spPr>
            <a:xfrm>
              <a:off x="3447150" y="2666750"/>
              <a:ext cx="912650" cy="467350"/>
            </a:xfrm>
            <a:custGeom>
              <a:avLst/>
              <a:gdLst/>
              <a:ahLst/>
              <a:cxnLst/>
              <a:rect l="l" t="t" r="r" b="b"/>
              <a:pathLst>
                <a:path w="36506" h="18694" extrusionOk="0">
                  <a:moveTo>
                    <a:pt x="25466" y="13222"/>
                  </a:moveTo>
                  <a:cubicBezTo>
                    <a:pt x="26106" y="13222"/>
                    <a:pt x="27120" y="14387"/>
                    <a:pt x="27691" y="15168"/>
                  </a:cubicBezTo>
                  <a:cubicBezTo>
                    <a:pt x="27751" y="15228"/>
                    <a:pt x="27782" y="15350"/>
                    <a:pt x="27843" y="15441"/>
                  </a:cubicBezTo>
                  <a:cubicBezTo>
                    <a:pt x="27518" y="15399"/>
                    <a:pt x="27207" y="15376"/>
                    <a:pt x="26896" y="15376"/>
                  </a:cubicBezTo>
                  <a:cubicBezTo>
                    <a:pt x="26538" y="15376"/>
                    <a:pt x="26181" y="15406"/>
                    <a:pt x="25806" y="15472"/>
                  </a:cubicBezTo>
                  <a:cubicBezTo>
                    <a:pt x="25624" y="15502"/>
                    <a:pt x="25411" y="15502"/>
                    <a:pt x="25107" y="15502"/>
                  </a:cubicBezTo>
                  <a:cubicBezTo>
                    <a:pt x="24955" y="14712"/>
                    <a:pt x="24803" y="13739"/>
                    <a:pt x="25107" y="13374"/>
                  </a:cubicBezTo>
                  <a:cubicBezTo>
                    <a:pt x="25168" y="13253"/>
                    <a:pt x="25289" y="13222"/>
                    <a:pt x="25441" y="13222"/>
                  </a:cubicBezTo>
                  <a:cubicBezTo>
                    <a:pt x="25449" y="13222"/>
                    <a:pt x="25457" y="13222"/>
                    <a:pt x="25466" y="13222"/>
                  </a:cubicBezTo>
                  <a:close/>
                  <a:moveTo>
                    <a:pt x="24256" y="10426"/>
                  </a:moveTo>
                  <a:cubicBezTo>
                    <a:pt x="24985" y="10487"/>
                    <a:pt x="25684" y="10973"/>
                    <a:pt x="26323" y="11368"/>
                  </a:cubicBezTo>
                  <a:lnTo>
                    <a:pt x="26657" y="11581"/>
                  </a:lnTo>
                  <a:cubicBezTo>
                    <a:pt x="28481" y="12736"/>
                    <a:pt x="29575" y="14013"/>
                    <a:pt x="30213" y="15745"/>
                  </a:cubicBezTo>
                  <a:cubicBezTo>
                    <a:pt x="30061" y="15684"/>
                    <a:pt x="29879" y="15684"/>
                    <a:pt x="29727" y="15654"/>
                  </a:cubicBezTo>
                  <a:cubicBezTo>
                    <a:pt x="29423" y="15624"/>
                    <a:pt x="29150" y="15593"/>
                    <a:pt x="28846" y="15532"/>
                  </a:cubicBezTo>
                  <a:lnTo>
                    <a:pt x="28481" y="15502"/>
                  </a:lnTo>
                  <a:lnTo>
                    <a:pt x="28329" y="15502"/>
                  </a:lnTo>
                  <a:cubicBezTo>
                    <a:pt x="28207" y="15320"/>
                    <a:pt x="28146" y="15137"/>
                    <a:pt x="27995" y="14985"/>
                  </a:cubicBezTo>
                  <a:cubicBezTo>
                    <a:pt x="27725" y="14597"/>
                    <a:pt x="26457" y="12856"/>
                    <a:pt x="25461" y="12856"/>
                  </a:cubicBezTo>
                  <a:cubicBezTo>
                    <a:pt x="25444" y="12856"/>
                    <a:pt x="25428" y="12857"/>
                    <a:pt x="25411" y="12858"/>
                  </a:cubicBezTo>
                  <a:cubicBezTo>
                    <a:pt x="25137" y="12858"/>
                    <a:pt x="24894" y="12949"/>
                    <a:pt x="24742" y="13161"/>
                  </a:cubicBezTo>
                  <a:cubicBezTo>
                    <a:pt x="24377" y="13648"/>
                    <a:pt x="24499" y="14620"/>
                    <a:pt x="24681" y="15532"/>
                  </a:cubicBezTo>
                  <a:cubicBezTo>
                    <a:pt x="24377" y="15532"/>
                    <a:pt x="24073" y="15532"/>
                    <a:pt x="23769" y="15593"/>
                  </a:cubicBezTo>
                  <a:cubicBezTo>
                    <a:pt x="23435" y="13739"/>
                    <a:pt x="23253" y="12006"/>
                    <a:pt x="24256" y="10426"/>
                  </a:cubicBezTo>
                  <a:close/>
                  <a:moveTo>
                    <a:pt x="22064" y="8084"/>
                  </a:moveTo>
                  <a:cubicBezTo>
                    <a:pt x="22207" y="8084"/>
                    <a:pt x="22367" y="8115"/>
                    <a:pt x="22554" y="8177"/>
                  </a:cubicBezTo>
                  <a:cubicBezTo>
                    <a:pt x="23101" y="8329"/>
                    <a:pt x="23587" y="8663"/>
                    <a:pt x="24073" y="8997"/>
                  </a:cubicBezTo>
                  <a:cubicBezTo>
                    <a:pt x="24377" y="9240"/>
                    <a:pt x="24712" y="9453"/>
                    <a:pt x="25016" y="9605"/>
                  </a:cubicBezTo>
                  <a:cubicBezTo>
                    <a:pt x="25441" y="9848"/>
                    <a:pt x="25897" y="10031"/>
                    <a:pt x="26353" y="10183"/>
                  </a:cubicBezTo>
                  <a:cubicBezTo>
                    <a:pt x="26839" y="10365"/>
                    <a:pt x="27387" y="10608"/>
                    <a:pt x="27843" y="10851"/>
                  </a:cubicBezTo>
                  <a:cubicBezTo>
                    <a:pt x="29849" y="12006"/>
                    <a:pt x="31095" y="13739"/>
                    <a:pt x="32128" y="15654"/>
                  </a:cubicBezTo>
                  <a:cubicBezTo>
                    <a:pt x="32007" y="15684"/>
                    <a:pt x="31946" y="15684"/>
                    <a:pt x="31824" y="15715"/>
                  </a:cubicBezTo>
                  <a:cubicBezTo>
                    <a:pt x="31593" y="15773"/>
                    <a:pt x="31350" y="15794"/>
                    <a:pt x="31109" y="15794"/>
                  </a:cubicBezTo>
                  <a:cubicBezTo>
                    <a:pt x="30971" y="15794"/>
                    <a:pt x="30833" y="15787"/>
                    <a:pt x="30700" y="15776"/>
                  </a:cubicBezTo>
                  <a:cubicBezTo>
                    <a:pt x="30001" y="13861"/>
                    <a:pt x="28815" y="12493"/>
                    <a:pt x="26839" y="11247"/>
                  </a:cubicBezTo>
                  <a:lnTo>
                    <a:pt x="26505" y="11034"/>
                  </a:lnTo>
                  <a:cubicBezTo>
                    <a:pt x="25776" y="10578"/>
                    <a:pt x="24985" y="10031"/>
                    <a:pt x="24165" y="10000"/>
                  </a:cubicBezTo>
                  <a:lnTo>
                    <a:pt x="24043" y="10000"/>
                  </a:lnTo>
                  <a:lnTo>
                    <a:pt x="23952" y="10122"/>
                  </a:lnTo>
                  <a:cubicBezTo>
                    <a:pt x="22766" y="11854"/>
                    <a:pt x="22979" y="13769"/>
                    <a:pt x="23314" y="15654"/>
                  </a:cubicBezTo>
                  <a:cubicBezTo>
                    <a:pt x="22888" y="15745"/>
                    <a:pt x="22554" y="15806"/>
                    <a:pt x="22341" y="16049"/>
                  </a:cubicBezTo>
                  <a:cubicBezTo>
                    <a:pt x="22250" y="16049"/>
                    <a:pt x="22128" y="16049"/>
                    <a:pt x="22067" y="16079"/>
                  </a:cubicBezTo>
                  <a:cubicBezTo>
                    <a:pt x="22128" y="15472"/>
                    <a:pt x="22128" y="14894"/>
                    <a:pt x="22098" y="14286"/>
                  </a:cubicBezTo>
                  <a:cubicBezTo>
                    <a:pt x="22037" y="13192"/>
                    <a:pt x="21733" y="12098"/>
                    <a:pt x="21429" y="11034"/>
                  </a:cubicBezTo>
                  <a:lnTo>
                    <a:pt x="21338" y="10699"/>
                  </a:lnTo>
                  <a:cubicBezTo>
                    <a:pt x="21307" y="10578"/>
                    <a:pt x="21277" y="10396"/>
                    <a:pt x="21216" y="10304"/>
                  </a:cubicBezTo>
                  <a:cubicBezTo>
                    <a:pt x="21034" y="9636"/>
                    <a:pt x="20852" y="9149"/>
                    <a:pt x="21216" y="8633"/>
                  </a:cubicBezTo>
                  <a:cubicBezTo>
                    <a:pt x="21475" y="8267"/>
                    <a:pt x="21718" y="8084"/>
                    <a:pt x="22064" y="8084"/>
                  </a:cubicBezTo>
                  <a:close/>
                  <a:moveTo>
                    <a:pt x="13040" y="0"/>
                  </a:moveTo>
                  <a:cubicBezTo>
                    <a:pt x="13313" y="426"/>
                    <a:pt x="13769" y="912"/>
                    <a:pt x="14347" y="1490"/>
                  </a:cubicBezTo>
                  <a:cubicBezTo>
                    <a:pt x="14529" y="1702"/>
                    <a:pt x="14712" y="1915"/>
                    <a:pt x="14803" y="1976"/>
                  </a:cubicBezTo>
                  <a:cubicBezTo>
                    <a:pt x="15836" y="3496"/>
                    <a:pt x="16748" y="5046"/>
                    <a:pt x="17569" y="6809"/>
                  </a:cubicBezTo>
                  <a:cubicBezTo>
                    <a:pt x="18450" y="8633"/>
                    <a:pt x="18876" y="10608"/>
                    <a:pt x="19180" y="12158"/>
                  </a:cubicBezTo>
                  <a:cubicBezTo>
                    <a:pt x="19393" y="13374"/>
                    <a:pt x="19514" y="14712"/>
                    <a:pt x="19241" y="15958"/>
                  </a:cubicBezTo>
                  <a:cubicBezTo>
                    <a:pt x="18967" y="15776"/>
                    <a:pt x="18724" y="15532"/>
                    <a:pt x="18450" y="15320"/>
                  </a:cubicBezTo>
                  <a:cubicBezTo>
                    <a:pt x="18177" y="15076"/>
                    <a:pt x="17903" y="14833"/>
                    <a:pt x="17599" y="14620"/>
                  </a:cubicBezTo>
                  <a:cubicBezTo>
                    <a:pt x="17386" y="14469"/>
                    <a:pt x="17143" y="14377"/>
                    <a:pt x="16930" y="14225"/>
                  </a:cubicBezTo>
                  <a:cubicBezTo>
                    <a:pt x="17447" y="13192"/>
                    <a:pt x="17751" y="12098"/>
                    <a:pt x="17690" y="11064"/>
                  </a:cubicBezTo>
                  <a:cubicBezTo>
                    <a:pt x="17599" y="8906"/>
                    <a:pt x="16991" y="6019"/>
                    <a:pt x="15563" y="4347"/>
                  </a:cubicBezTo>
                  <a:cubicBezTo>
                    <a:pt x="13952" y="2462"/>
                    <a:pt x="11976" y="1550"/>
                    <a:pt x="9848" y="578"/>
                  </a:cubicBezTo>
                  <a:cubicBezTo>
                    <a:pt x="9635" y="456"/>
                    <a:pt x="9392" y="335"/>
                    <a:pt x="9180" y="274"/>
                  </a:cubicBezTo>
                  <a:cubicBezTo>
                    <a:pt x="8906" y="304"/>
                    <a:pt x="8693" y="304"/>
                    <a:pt x="8420" y="335"/>
                  </a:cubicBezTo>
                  <a:cubicBezTo>
                    <a:pt x="8845" y="547"/>
                    <a:pt x="9301" y="760"/>
                    <a:pt x="9696" y="942"/>
                  </a:cubicBezTo>
                  <a:cubicBezTo>
                    <a:pt x="11763" y="1915"/>
                    <a:pt x="13739" y="2827"/>
                    <a:pt x="15259" y="4590"/>
                  </a:cubicBezTo>
                  <a:cubicBezTo>
                    <a:pt x="16627" y="6201"/>
                    <a:pt x="17204" y="8997"/>
                    <a:pt x="17265" y="11095"/>
                  </a:cubicBezTo>
                  <a:cubicBezTo>
                    <a:pt x="17295" y="12037"/>
                    <a:pt x="17052" y="13101"/>
                    <a:pt x="16505" y="14073"/>
                  </a:cubicBezTo>
                  <a:cubicBezTo>
                    <a:pt x="16475" y="14073"/>
                    <a:pt x="16444" y="14013"/>
                    <a:pt x="16444" y="14013"/>
                  </a:cubicBezTo>
                  <a:cubicBezTo>
                    <a:pt x="16292" y="13952"/>
                    <a:pt x="16079" y="13861"/>
                    <a:pt x="15927" y="13769"/>
                  </a:cubicBezTo>
                  <a:cubicBezTo>
                    <a:pt x="15775" y="13678"/>
                    <a:pt x="15623" y="13617"/>
                    <a:pt x="15471" y="13496"/>
                  </a:cubicBezTo>
                  <a:cubicBezTo>
                    <a:pt x="16049" y="11703"/>
                    <a:pt x="16231" y="9362"/>
                    <a:pt x="15471" y="7842"/>
                  </a:cubicBezTo>
                  <a:cubicBezTo>
                    <a:pt x="14408" y="5775"/>
                    <a:pt x="12402" y="4833"/>
                    <a:pt x="10456" y="3891"/>
                  </a:cubicBezTo>
                  <a:cubicBezTo>
                    <a:pt x="10091" y="3678"/>
                    <a:pt x="9696" y="3526"/>
                    <a:pt x="9362" y="3344"/>
                  </a:cubicBezTo>
                  <a:cubicBezTo>
                    <a:pt x="8876" y="3070"/>
                    <a:pt x="8328" y="2736"/>
                    <a:pt x="7873" y="2432"/>
                  </a:cubicBezTo>
                  <a:cubicBezTo>
                    <a:pt x="7265" y="2006"/>
                    <a:pt x="6626" y="1611"/>
                    <a:pt x="5988" y="1338"/>
                  </a:cubicBezTo>
                  <a:cubicBezTo>
                    <a:pt x="5593" y="1186"/>
                    <a:pt x="5228" y="1034"/>
                    <a:pt x="4833" y="912"/>
                  </a:cubicBezTo>
                  <a:cubicBezTo>
                    <a:pt x="4590" y="851"/>
                    <a:pt x="4316" y="730"/>
                    <a:pt x="4012" y="608"/>
                  </a:cubicBezTo>
                  <a:cubicBezTo>
                    <a:pt x="3739" y="639"/>
                    <a:pt x="3465" y="699"/>
                    <a:pt x="3252" y="730"/>
                  </a:cubicBezTo>
                  <a:cubicBezTo>
                    <a:pt x="3283" y="760"/>
                    <a:pt x="3374" y="760"/>
                    <a:pt x="3404" y="790"/>
                  </a:cubicBezTo>
                  <a:cubicBezTo>
                    <a:pt x="3830" y="1003"/>
                    <a:pt x="4286" y="1155"/>
                    <a:pt x="4681" y="1307"/>
                  </a:cubicBezTo>
                  <a:cubicBezTo>
                    <a:pt x="5076" y="1398"/>
                    <a:pt x="5441" y="1550"/>
                    <a:pt x="5806" y="1702"/>
                  </a:cubicBezTo>
                  <a:cubicBezTo>
                    <a:pt x="6444" y="1976"/>
                    <a:pt x="7052" y="2401"/>
                    <a:pt x="7660" y="2766"/>
                  </a:cubicBezTo>
                  <a:cubicBezTo>
                    <a:pt x="8146" y="3131"/>
                    <a:pt x="8632" y="3435"/>
                    <a:pt x="9180" y="3739"/>
                  </a:cubicBezTo>
                  <a:cubicBezTo>
                    <a:pt x="9544" y="3921"/>
                    <a:pt x="9939" y="4104"/>
                    <a:pt x="10304" y="4256"/>
                  </a:cubicBezTo>
                  <a:cubicBezTo>
                    <a:pt x="12219" y="5167"/>
                    <a:pt x="14164" y="6079"/>
                    <a:pt x="15137" y="8025"/>
                  </a:cubicBezTo>
                  <a:cubicBezTo>
                    <a:pt x="15867" y="9423"/>
                    <a:pt x="15684" y="11551"/>
                    <a:pt x="15168" y="13222"/>
                  </a:cubicBezTo>
                  <a:cubicBezTo>
                    <a:pt x="14864" y="13010"/>
                    <a:pt x="14560" y="12736"/>
                    <a:pt x="14256" y="12493"/>
                  </a:cubicBezTo>
                  <a:cubicBezTo>
                    <a:pt x="14043" y="12310"/>
                    <a:pt x="13769" y="12098"/>
                    <a:pt x="13557" y="11885"/>
                  </a:cubicBezTo>
                  <a:cubicBezTo>
                    <a:pt x="13921" y="10456"/>
                    <a:pt x="13131" y="8937"/>
                    <a:pt x="12493" y="7933"/>
                  </a:cubicBezTo>
                  <a:cubicBezTo>
                    <a:pt x="11064" y="5775"/>
                    <a:pt x="8997" y="4104"/>
                    <a:pt x="6748" y="3435"/>
                  </a:cubicBezTo>
                  <a:cubicBezTo>
                    <a:pt x="4833" y="2827"/>
                    <a:pt x="3100" y="2249"/>
                    <a:pt x="1429" y="1642"/>
                  </a:cubicBezTo>
                  <a:cubicBezTo>
                    <a:pt x="1337" y="1611"/>
                    <a:pt x="1277" y="1550"/>
                    <a:pt x="1185" y="1550"/>
                  </a:cubicBezTo>
                  <a:cubicBezTo>
                    <a:pt x="1125" y="1642"/>
                    <a:pt x="1034" y="1672"/>
                    <a:pt x="973" y="1763"/>
                  </a:cubicBezTo>
                  <a:cubicBezTo>
                    <a:pt x="942" y="1794"/>
                    <a:pt x="882" y="1824"/>
                    <a:pt x="882" y="1854"/>
                  </a:cubicBezTo>
                  <a:cubicBezTo>
                    <a:pt x="1034" y="1915"/>
                    <a:pt x="1155" y="1976"/>
                    <a:pt x="1307" y="2006"/>
                  </a:cubicBezTo>
                  <a:cubicBezTo>
                    <a:pt x="2979" y="2614"/>
                    <a:pt x="4742" y="3192"/>
                    <a:pt x="6657" y="3800"/>
                  </a:cubicBezTo>
                  <a:cubicBezTo>
                    <a:pt x="8845" y="4499"/>
                    <a:pt x="10851" y="6079"/>
                    <a:pt x="12189" y="8177"/>
                  </a:cubicBezTo>
                  <a:cubicBezTo>
                    <a:pt x="12736" y="9088"/>
                    <a:pt x="13465" y="10365"/>
                    <a:pt x="13192" y="11642"/>
                  </a:cubicBezTo>
                  <a:cubicBezTo>
                    <a:pt x="12402" y="11064"/>
                    <a:pt x="11733" y="10639"/>
                    <a:pt x="11003" y="10213"/>
                  </a:cubicBezTo>
                  <a:cubicBezTo>
                    <a:pt x="8693" y="8845"/>
                    <a:pt x="6657" y="7842"/>
                    <a:pt x="4985" y="7143"/>
                  </a:cubicBezTo>
                  <a:lnTo>
                    <a:pt x="4347" y="6870"/>
                  </a:lnTo>
                  <a:cubicBezTo>
                    <a:pt x="2948" y="6353"/>
                    <a:pt x="1550" y="5775"/>
                    <a:pt x="213" y="5107"/>
                  </a:cubicBezTo>
                  <a:cubicBezTo>
                    <a:pt x="0" y="5289"/>
                    <a:pt x="30" y="5441"/>
                    <a:pt x="30" y="5623"/>
                  </a:cubicBezTo>
                  <a:cubicBezTo>
                    <a:pt x="1277" y="6262"/>
                    <a:pt x="2644" y="6809"/>
                    <a:pt x="3982" y="7295"/>
                  </a:cubicBezTo>
                  <a:lnTo>
                    <a:pt x="4620" y="7569"/>
                  </a:lnTo>
                  <a:cubicBezTo>
                    <a:pt x="6292" y="8207"/>
                    <a:pt x="8268" y="9240"/>
                    <a:pt x="10578" y="10608"/>
                  </a:cubicBezTo>
                  <a:cubicBezTo>
                    <a:pt x="11277" y="11034"/>
                    <a:pt x="11946" y="11429"/>
                    <a:pt x="12736" y="12006"/>
                  </a:cubicBezTo>
                  <a:cubicBezTo>
                    <a:pt x="13131" y="12280"/>
                    <a:pt x="13465" y="12584"/>
                    <a:pt x="13800" y="12888"/>
                  </a:cubicBezTo>
                  <a:cubicBezTo>
                    <a:pt x="14347" y="13344"/>
                    <a:pt x="14924" y="13830"/>
                    <a:pt x="15593" y="14165"/>
                  </a:cubicBezTo>
                  <a:cubicBezTo>
                    <a:pt x="15775" y="14256"/>
                    <a:pt x="15927" y="14377"/>
                    <a:pt x="16140" y="14438"/>
                  </a:cubicBezTo>
                  <a:cubicBezTo>
                    <a:pt x="16171" y="14438"/>
                    <a:pt x="16171" y="14469"/>
                    <a:pt x="16201" y="14469"/>
                  </a:cubicBezTo>
                  <a:cubicBezTo>
                    <a:pt x="15867" y="15046"/>
                    <a:pt x="15441" y="15593"/>
                    <a:pt x="14985" y="15988"/>
                  </a:cubicBezTo>
                  <a:cubicBezTo>
                    <a:pt x="14529" y="16414"/>
                    <a:pt x="14043" y="16718"/>
                    <a:pt x="13557" y="16961"/>
                  </a:cubicBezTo>
                  <a:cubicBezTo>
                    <a:pt x="13739" y="17022"/>
                    <a:pt x="13891" y="17113"/>
                    <a:pt x="14073" y="17143"/>
                  </a:cubicBezTo>
                  <a:cubicBezTo>
                    <a:pt x="14499" y="16900"/>
                    <a:pt x="14924" y="16657"/>
                    <a:pt x="15289" y="16262"/>
                  </a:cubicBezTo>
                  <a:cubicBezTo>
                    <a:pt x="15836" y="15776"/>
                    <a:pt x="16231" y="15198"/>
                    <a:pt x="16627" y="14590"/>
                  </a:cubicBezTo>
                  <a:cubicBezTo>
                    <a:pt x="16839" y="14712"/>
                    <a:pt x="17082" y="14833"/>
                    <a:pt x="17265" y="14985"/>
                  </a:cubicBezTo>
                  <a:cubicBezTo>
                    <a:pt x="17538" y="15168"/>
                    <a:pt x="17812" y="15380"/>
                    <a:pt x="18055" y="15624"/>
                  </a:cubicBezTo>
                  <a:cubicBezTo>
                    <a:pt x="18359" y="15897"/>
                    <a:pt x="18663" y="16201"/>
                    <a:pt x="19028" y="16414"/>
                  </a:cubicBezTo>
                  <a:cubicBezTo>
                    <a:pt x="18785" y="17174"/>
                    <a:pt x="18420" y="17903"/>
                    <a:pt x="17751" y="18572"/>
                  </a:cubicBezTo>
                  <a:cubicBezTo>
                    <a:pt x="17903" y="18633"/>
                    <a:pt x="18055" y="18663"/>
                    <a:pt x="18177" y="18693"/>
                  </a:cubicBezTo>
                  <a:cubicBezTo>
                    <a:pt x="18754" y="18055"/>
                    <a:pt x="19119" y="17326"/>
                    <a:pt x="19362" y="16596"/>
                  </a:cubicBezTo>
                  <a:cubicBezTo>
                    <a:pt x="19423" y="16657"/>
                    <a:pt x="19514" y="16687"/>
                    <a:pt x="19575" y="16687"/>
                  </a:cubicBezTo>
                  <a:cubicBezTo>
                    <a:pt x="19744" y="16732"/>
                    <a:pt x="19916" y="16750"/>
                    <a:pt x="20090" y="16750"/>
                  </a:cubicBezTo>
                  <a:cubicBezTo>
                    <a:pt x="20511" y="16750"/>
                    <a:pt x="20947" y="16643"/>
                    <a:pt x="21399" y="16535"/>
                  </a:cubicBezTo>
                  <a:cubicBezTo>
                    <a:pt x="21520" y="16505"/>
                    <a:pt x="21611" y="16505"/>
                    <a:pt x="21672" y="16444"/>
                  </a:cubicBezTo>
                  <a:lnTo>
                    <a:pt x="21672" y="16535"/>
                  </a:lnTo>
                  <a:cubicBezTo>
                    <a:pt x="21642" y="16991"/>
                    <a:pt x="21642" y="17478"/>
                    <a:pt x="21642" y="17964"/>
                  </a:cubicBezTo>
                  <a:lnTo>
                    <a:pt x="22067" y="17964"/>
                  </a:lnTo>
                  <a:cubicBezTo>
                    <a:pt x="22067" y="17478"/>
                    <a:pt x="22098" y="16991"/>
                    <a:pt x="22098" y="16535"/>
                  </a:cubicBezTo>
                  <a:lnTo>
                    <a:pt x="22098" y="16353"/>
                  </a:lnTo>
                  <a:cubicBezTo>
                    <a:pt x="22219" y="16292"/>
                    <a:pt x="22371" y="16292"/>
                    <a:pt x="22462" y="16292"/>
                  </a:cubicBezTo>
                  <a:lnTo>
                    <a:pt x="22554" y="16292"/>
                  </a:lnTo>
                  <a:lnTo>
                    <a:pt x="22614" y="16231"/>
                  </a:lnTo>
                  <a:cubicBezTo>
                    <a:pt x="22766" y="16079"/>
                    <a:pt x="23131" y="15958"/>
                    <a:pt x="23466" y="15927"/>
                  </a:cubicBezTo>
                  <a:cubicBezTo>
                    <a:pt x="23496" y="16049"/>
                    <a:pt x="23496" y="16140"/>
                    <a:pt x="23526" y="16292"/>
                  </a:cubicBezTo>
                  <a:cubicBezTo>
                    <a:pt x="23648" y="16809"/>
                    <a:pt x="23739" y="17326"/>
                    <a:pt x="23830" y="17812"/>
                  </a:cubicBezTo>
                  <a:lnTo>
                    <a:pt x="23891" y="17964"/>
                  </a:lnTo>
                  <a:lnTo>
                    <a:pt x="24043" y="18025"/>
                  </a:lnTo>
                  <a:cubicBezTo>
                    <a:pt x="24073" y="18040"/>
                    <a:pt x="24119" y="18048"/>
                    <a:pt x="24165" y="18048"/>
                  </a:cubicBezTo>
                  <a:cubicBezTo>
                    <a:pt x="24210" y="18048"/>
                    <a:pt x="24256" y="18040"/>
                    <a:pt x="24286" y="18025"/>
                  </a:cubicBezTo>
                  <a:lnTo>
                    <a:pt x="24256" y="17782"/>
                  </a:lnTo>
                  <a:lnTo>
                    <a:pt x="24286" y="17782"/>
                  </a:lnTo>
                  <a:cubicBezTo>
                    <a:pt x="24225" y="17265"/>
                    <a:pt x="24104" y="16748"/>
                    <a:pt x="23982" y="16231"/>
                  </a:cubicBezTo>
                  <a:cubicBezTo>
                    <a:pt x="23952" y="16110"/>
                    <a:pt x="23952" y="15988"/>
                    <a:pt x="23921" y="15897"/>
                  </a:cubicBezTo>
                  <a:cubicBezTo>
                    <a:pt x="24225" y="15836"/>
                    <a:pt x="24529" y="15836"/>
                    <a:pt x="24833" y="15836"/>
                  </a:cubicBezTo>
                  <a:cubicBezTo>
                    <a:pt x="24894" y="16262"/>
                    <a:pt x="24985" y="16657"/>
                    <a:pt x="24985" y="16839"/>
                  </a:cubicBezTo>
                  <a:lnTo>
                    <a:pt x="25411" y="16870"/>
                  </a:lnTo>
                  <a:cubicBezTo>
                    <a:pt x="25441" y="16657"/>
                    <a:pt x="25350" y="16262"/>
                    <a:pt x="25289" y="15806"/>
                  </a:cubicBezTo>
                  <a:cubicBezTo>
                    <a:pt x="25563" y="15806"/>
                    <a:pt x="25806" y="15776"/>
                    <a:pt x="26019" y="15745"/>
                  </a:cubicBezTo>
                  <a:cubicBezTo>
                    <a:pt x="26327" y="15678"/>
                    <a:pt x="26640" y="15653"/>
                    <a:pt x="26957" y="15653"/>
                  </a:cubicBezTo>
                  <a:cubicBezTo>
                    <a:pt x="27360" y="15653"/>
                    <a:pt x="27768" y="15694"/>
                    <a:pt x="28177" y="15745"/>
                  </a:cubicBezTo>
                  <a:cubicBezTo>
                    <a:pt x="28238" y="15927"/>
                    <a:pt x="28359" y="16110"/>
                    <a:pt x="28450" y="16383"/>
                  </a:cubicBezTo>
                  <a:lnTo>
                    <a:pt x="28815" y="16231"/>
                  </a:lnTo>
                  <a:cubicBezTo>
                    <a:pt x="28754" y="16079"/>
                    <a:pt x="28694" y="15927"/>
                    <a:pt x="28633" y="15776"/>
                  </a:cubicBezTo>
                  <a:lnTo>
                    <a:pt x="28633" y="15776"/>
                  </a:lnTo>
                  <a:lnTo>
                    <a:pt x="28906" y="15806"/>
                  </a:lnTo>
                  <a:cubicBezTo>
                    <a:pt x="29150" y="15836"/>
                    <a:pt x="29453" y="15897"/>
                    <a:pt x="29727" y="15927"/>
                  </a:cubicBezTo>
                  <a:cubicBezTo>
                    <a:pt x="30250" y="16015"/>
                    <a:pt x="30772" y="16086"/>
                    <a:pt x="31318" y="16086"/>
                  </a:cubicBezTo>
                  <a:cubicBezTo>
                    <a:pt x="31533" y="16086"/>
                    <a:pt x="31752" y="16075"/>
                    <a:pt x="31976" y="16049"/>
                  </a:cubicBezTo>
                  <a:cubicBezTo>
                    <a:pt x="32128" y="15988"/>
                    <a:pt x="32250" y="15988"/>
                    <a:pt x="32402" y="15958"/>
                  </a:cubicBezTo>
                  <a:lnTo>
                    <a:pt x="33071" y="17326"/>
                  </a:lnTo>
                  <a:cubicBezTo>
                    <a:pt x="33223" y="17295"/>
                    <a:pt x="33344" y="17295"/>
                    <a:pt x="33496" y="17265"/>
                  </a:cubicBezTo>
                  <a:cubicBezTo>
                    <a:pt x="33253" y="16748"/>
                    <a:pt x="33040" y="16292"/>
                    <a:pt x="32797" y="15806"/>
                  </a:cubicBezTo>
                  <a:cubicBezTo>
                    <a:pt x="33071" y="15745"/>
                    <a:pt x="33314" y="15624"/>
                    <a:pt x="33557" y="15532"/>
                  </a:cubicBezTo>
                  <a:cubicBezTo>
                    <a:pt x="33800" y="15472"/>
                    <a:pt x="34013" y="15350"/>
                    <a:pt x="34256" y="15289"/>
                  </a:cubicBezTo>
                  <a:cubicBezTo>
                    <a:pt x="34317" y="15228"/>
                    <a:pt x="34408" y="15228"/>
                    <a:pt x="34469" y="15198"/>
                  </a:cubicBezTo>
                  <a:cubicBezTo>
                    <a:pt x="34621" y="15776"/>
                    <a:pt x="34712" y="16353"/>
                    <a:pt x="34773" y="16961"/>
                  </a:cubicBezTo>
                  <a:cubicBezTo>
                    <a:pt x="34925" y="16900"/>
                    <a:pt x="35046" y="16839"/>
                    <a:pt x="35168" y="16809"/>
                  </a:cubicBezTo>
                  <a:cubicBezTo>
                    <a:pt x="35077" y="16231"/>
                    <a:pt x="35016" y="15654"/>
                    <a:pt x="34864" y="15137"/>
                  </a:cubicBezTo>
                  <a:cubicBezTo>
                    <a:pt x="35441" y="15016"/>
                    <a:pt x="36049" y="14864"/>
                    <a:pt x="36262" y="14408"/>
                  </a:cubicBezTo>
                  <a:lnTo>
                    <a:pt x="36293" y="14377"/>
                  </a:lnTo>
                  <a:lnTo>
                    <a:pt x="36293" y="14286"/>
                  </a:lnTo>
                  <a:cubicBezTo>
                    <a:pt x="36262" y="13982"/>
                    <a:pt x="36353" y="13861"/>
                    <a:pt x="36505" y="13769"/>
                  </a:cubicBezTo>
                  <a:cubicBezTo>
                    <a:pt x="36505" y="13617"/>
                    <a:pt x="36445" y="13496"/>
                    <a:pt x="36414" y="13344"/>
                  </a:cubicBezTo>
                  <a:cubicBezTo>
                    <a:pt x="36110" y="13465"/>
                    <a:pt x="35837" y="13709"/>
                    <a:pt x="35897" y="14286"/>
                  </a:cubicBezTo>
                  <a:cubicBezTo>
                    <a:pt x="35685" y="14560"/>
                    <a:pt x="35198" y="14681"/>
                    <a:pt x="34742" y="14742"/>
                  </a:cubicBezTo>
                  <a:cubicBezTo>
                    <a:pt x="34438" y="13678"/>
                    <a:pt x="33952" y="12706"/>
                    <a:pt x="33162" y="11854"/>
                  </a:cubicBezTo>
                  <a:cubicBezTo>
                    <a:pt x="32250" y="10912"/>
                    <a:pt x="31186" y="10152"/>
                    <a:pt x="30153" y="9453"/>
                  </a:cubicBezTo>
                  <a:cubicBezTo>
                    <a:pt x="28542" y="8450"/>
                    <a:pt x="26839" y="7630"/>
                    <a:pt x="25168" y="6839"/>
                  </a:cubicBezTo>
                  <a:cubicBezTo>
                    <a:pt x="23921" y="6262"/>
                    <a:pt x="22675" y="5654"/>
                    <a:pt x="21459" y="4985"/>
                  </a:cubicBezTo>
                  <a:cubicBezTo>
                    <a:pt x="21186" y="4833"/>
                    <a:pt x="20487" y="4134"/>
                    <a:pt x="19666" y="3374"/>
                  </a:cubicBezTo>
                  <a:cubicBezTo>
                    <a:pt x="18329" y="2098"/>
                    <a:pt x="17052" y="882"/>
                    <a:pt x="15927" y="31"/>
                  </a:cubicBezTo>
                  <a:cubicBezTo>
                    <a:pt x="15715" y="31"/>
                    <a:pt x="15471" y="0"/>
                    <a:pt x="15228" y="0"/>
                  </a:cubicBezTo>
                  <a:cubicBezTo>
                    <a:pt x="16535" y="942"/>
                    <a:pt x="18207" y="2553"/>
                    <a:pt x="19393" y="3678"/>
                  </a:cubicBezTo>
                  <a:cubicBezTo>
                    <a:pt x="20304" y="4560"/>
                    <a:pt x="20943" y="5198"/>
                    <a:pt x="21247" y="5350"/>
                  </a:cubicBezTo>
                  <a:cubicBezTo>
                    <a:pt x="22462" y="6049"/>
                    <a:pt x="23769" y="6657"/>
                    <a:pt x="25016" y="7234"/>
                  </a:cubicBezTo>
                  <a:cubicBezTo>
                    <a:pt x="26687" y="7994"/>
                    <a:pt x="28390" y="8785"/>
                    <a:pt x="29970" y="9818"/>
                  </a:cubicBezTo>
                  <a:cubicBezTo>
                    <a:pt x="30973" y="10487"/>
                    <a:pt x="32037" y="11216"/>
                    <a:pt x="32888" y="12128"/>
                  </a:cubicBezTo>
                  <a:cubicBezTo>
                    <a:pt x="33618" y="12918"/>
                    <a:pt x="34104" y="13830"/>
                    <a:pt x="34408" y="14833"/>
                  </a:cubicBezTo>
                  <a:cubicBezTo>
                    <a:pt x="34286" y="14864"/>
                    <a:pt x="34226" y="14864"/>
                    <a:pt x="34134" y="14894"/>
                  </a:cubicBezTo>
                  <a:cubicBezTo>
                    <a:pt x="33922" y="14985"/>
                    <a:pt x="33678" y="15076"/>
                    <a:pt x="33466" y="15168"/>
                  </a:cubicBezTo>
                  <a:cubicBezTo>
                    <a:pt x="33192" y="15289"/>
                    <a:pt x="32919" y="15350"/>
                    <a:pt x="32645" y="15472"/>
                  </a:cubicBezTo>
                  <a:cubicBezTo>
                    <a:pt x="31581" y="13496"/>
                    <a:pt x="30274" y="11642"/>
                    <a:pt x="28146" y="10456"/>
                  </a:cubicBezTo>
                  <a:cubicBezTo>
                    <a:pt x="27630" y="10183"/>
                    <a:pt x="27113" y="9970"/>
                    <a:pt x="26566" y="9727"/>
                  </a:cubicBezTo>
                  <a:cubicBezTo>
                    <a:pt x="26171" y="9544"/>
                    <a:pt x="25715" y="9392"/>
                    <a:pt x="25289" y="9149"/>
                  </a:cubicBezTo>
                  <a:cubicBezTo>
                    <a:pt x="24985" y="8997"/>
                    <a:pt x="24681" y="8785"/>
                    <a:pt x="24377" y="8541"/>
                  </a:cubicBezTo>
                  <a:cubicBezTo>
                    <a:pt x="23891" y="8177"/>
                    <a:pt x="23344" y="7842"/>
                    <a:pt x="22736" y="7690"/>
                  </a:cubicBezTo>
                  <a:lnTo>
                    <a:pt x="22706" y="7690"/>
                  </a:lnTo>
                  <a:cubicBezTo>
                    <a:pt x="22508" y="7637"/>
                    <a:pt x="22326" y="7611"/>
                    <a:pt x="22157" y="7611"/>
                  </a:cubicBezTo>
                  <a:cubicBezTo>
                    <a:pt x="21649" y="7611"/>
                    <a:pt x="21262" y="7850"/>
                    <a:pt x="20943" y="8329"/>
                  </a:cubicBezTo>
                  <a:cubicBezTo>
                    <a:pt x="20456" y="9058"/>
                    <a:pt x="20700" y="9727"/>
                    <a:pt x="20912" y="10365"/>
                  </a:cubicBezTo>
                  <a:cubicBezTo>
                    <a:pt x="20943" y="10517"/>
                    <a:pt x="21003" y="10639"/>
                    <a:pt x="21034" y="10791"/>
                  </a:cubicBezTo>
                  <a:lnTo>
                    <a:pt x="21095" y="11095"/>
                  </a:lnTo>
                  <a:cubicBezTo>
                    <a:pt x="21399" y="12128"/>
                    <a:pt x="21703" y="13222"/>
                    <a:pt x="21794" y="14286"/>
                  </a:cubicBezTo>
                  <a:cubicBezTo>
                    <a:pt x="21824" y="14894"/>
                    <a:pt x="21824" y="15472"/>
                    <a:pt x="21794" y="16049"/>
                  </a:cubicBezTo>
                  <a:cubicBezTo>
                    <a:pt x="21642" y="16079"/>
                    <a:pt x="21520" y="16110"/>
                    <a:pt x="21399" y="16110"/>
                  </a:cubicBezTo>
                  <a:cubicBezTo>
                    <a:pt x="20968" y="16212"/>
                    <a:pt x="20538" y="16315"/>
                    <a:pt x="20154" y="16315"/>
                  </a:cubicBezTo>
                  <a:cubicBezTo>
                    <a:pt x="19969" y="16315"/>
                    <a:pt x="19794" y="16291"/>
                    <a:pt x="19636" y="16231"/>
                  </a:cubicBezTo>
                  <a:lnTo>
                    <a:pt x="19575" y="16201"/>
                  </a:lnTo>
                  <a:cubicBezTo>
                    <a:pt x="19879" y="14833"/>
                    <a:pt x="19788" y="13405"/>
                    <a:pt x="19544" y="12098"/>
                  </a:cubicBezTo>
                  <a:cubicBezTo>
                    <a:pt x="19271" y="10517"/>
                    <a:pt x="18815" y="8481"/>
                    <a:pt x="17903" y="6626"/>
                  </a:cubicBezTo>
                  <a:cubicBezTo>
                    <a:pt x="17052" y="4864"/>
                    <a:pt x="16140" y="3283"/>
                    <a:pt x="15107" y="1763"/>
                  </a:cubicBezTo>
                  <a:cubicBezTo>
                    <a:pt x="15016" y="1642"/>
                    <a:pt x="14864" y="1459"/>
                    <a:pt x="14620" y="1216"/>
                  </a:cubicBezTo>
                  <a:cubicBezTo>
                    <a:pt x="14073" y="699"/>
                    <a:pt x="13739" y="304"/>
                    <a:pt x="13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61"/>
            <p:cNvSpPr/>
            <p:nvPr/>
          </p:nvSpPr>
          <p:spPr>
            <a:xfrm>
              <a:off x="3429650" y="2714625"/>
              <a:ext cx="935475" cy="431975"/>
            </a:xfrm>
            <a:custGeom>
              <a:avLst/>
              <a:gdLst/>
              <a:ahLst/>
              <a:cxnLst/>
              <a:rect l="l" t="t" r="r" b="b"/>
              <a:pathLst>
                <a:path w="37419" h="17279" extrusionOk="0">
                  <a:moveTo>
                    <a:pt x="1399" y="0"/>
                  </a:moveTo>
                  <a:cubicBezTo>
                    <a:pt x="1" y="1854"/>
                    <a:pt x="913" y="5319"/>
                    <a:pt x="1916" y="6930"/>
                  </a:cubicBezTo>
                  <a:cubicBezTo>
                    <a:pt x="5138" y="12219"/>
                    <a:pt x="11582" y="13830"/>
                    <a:pt x="17114" y="16171"/>
                  </a:cubicBezTo>
                  <a:cubicBezTo>
                    <a:pt x="18941" y="16967"/>
                    <a:pt x="20531" y="17278"/>
                    <a:pt x="22230" y="17278"/>
                  </a:cubicBezTo>
                  <a:cubicBezTo>
                    <a:pt x="23386" y="17278"/>
                    <a:pt x="24593" y="17134"/>
                    <a:pt x="25959" y="16900"/>
                  </a:cubicBezTo>
                  <a:cubicBezTo>
                    <a:pt x="28816" y="16444"/>
                    <a:pt x="31704" y="15867"/>
                    <a:pt x="34530" y="15380"/>
                  </a:cubicBezTo>
                  <a:cubicBezTo>
                    <a:pt x="37418" y="14894"/>
                    <a:pt x="37388" y="13131"/>
                    <a:pt x="36901" y="10699"/>
                  </a:cubicBezTo>
                  <a:lnTo>
                    <a:pt x="36901" y="10699"/>
                  </a:lnTo>
                  <a:cubicBezTo>
                    <a:pt x="36780" y="10791"/>
                    <a:pt x="36719" y="10821"/>
                    <a:pt x="36628" y="10851"/>
                  </a:cubicBezTo>
                  <a:cubicBezTo>
                    <a:pt x="35108" y="11702"/>
                    <a:pt x="33588" y="11794"/>
                    <a:pt x="31856" y="12158"/>
                  </a:cubicBezTo>
                  <a:cubicBezTo>
                    <a:pt x="31137" y="12298"/>
                    <a:pt x="30442" y="12352"/>
                    <a:pt x="29763" y="12352"/>
                  </a:cubicBezTo>
                  <a:cubicBezTo>
                    <a:pt x="27498" y="12352"/>
                    <a:pt x="25399" y="11754"/>
                    <a:pt x="23098" y="11754"/>
                  </a:cubicBezTo>
                  <a:cubicBezTo>
                    <a:pt x="22938" y="11754"/>
                    <a:pt x="22777" y="11757"/>
                    <a:pt x="22615" y="11763"/>
                  </a:cubicBezTo>
                  <a:cubicBezTo>
                    <a:pt x="22470" y="11767"/>
                    <a:pt x="22328" y="11769"/>
                    <a:pt x="22189" y="11769"/>
                  </a:cubicBezTo>
                  <a:cubicBezTo>
                    <a:pt x="20196" y="11769"/>
                    <a:pt x="18746" y="11355"/>
                    <a:pt x="16871" y="10304"/>
                  </a:cubicBezTo>
                  <a:cubicBezTo>
                    <a:pt x="14409" y="8967"/>
                    <a:pt x="12402" y="7325"/>
                    <a:pt x="10275" y="5502"/>
                  </a:cubicBezTo>
                  <a:cubicBezTo>
                    <a:pt x="8603" y="4043"/>
                    <a:pt x="6931" y="2675"/>
                    <a:pt x="4955" y="1672"/>
                  </a:cubicBezTo>
                  <a:cubicBezTo>
                    <a:pt x="3892" y="1155"/>
                    <a:pt x="2524" y="669"/>
                    <a:pt x="1399" y="0"/>
                  </a:cubicBezTo>
                  <a:close/>
                </a:path>
              </a:pathLst>
            </a:custGeom>
            <a:solidFill>
              <a:srgbClr val="E397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61"/>
            <p:cNvSpPr/>
            <p:nvPr/>
          </p:nvSpPr>
          <p:spPr>
            <a:xfrm>
              <a:off x="3760225" y="2912950"/>
              <a:ext cx="55475" cy="105650"/>
            </a:xfrm>
            <a:custGeom>
              <a:avLst/>
              <a:gdLst/>
              <a:ahLst/>
              <a:cxnLst/>
              <a:rect l="l" t="t" r="r" b="b"/>
              <a:pathLst>
                <a:path w="2219" h="4226" extrusionOk="0">
                  <a:moveTo>
                    <a:pt x="0" y="0"/>
                  </a:moveTo>
                  <a:lnTo>
                    <a:pt x="0" y="426"/>
                  </a:lnTo>
                  <a:cubicBezTo>
                    <a:pt x="30" y="1064"/>
                    <a:pt x="304" y="3617"/>
                    <a:pt x="1368" y="4134"/>
                  </a:cubicBezTo>
                  <a:lnTo>
                    <a:pt x="1520" y="4225"/>
                  </a:lnTo>
                  <a:lnTo>
                    <a:pt x="1641" y="4073"/>
                  </a:lnTo>
                  <a:cubicBezTo>
                    <a:pt x="2128" y="3344"/>
                    <a:pt x="2219" y="2402"/>
                    <a:pt x="2219" y="1520"/>
                  </a:cubicBezTo>
                  <a:cubicBezTo>
                    <a:pt x="2067" y="1429"/>
                    <a:pt x="1945" y="1338"/>
                    <a:pt x="1793" y="1247"/>
                  </a:cubicBezTo>
                  <a:cubicBezTo>
                    <a:pt x="1793" y="2128"/>
                    <a:pt x="1793" y="2949"/>
                    <a:pt x="1398" y="3648"/>
                  </a:cubicBezTo>
                  <a:cubicBezTo>
                    <a:pt x="760" y="3070"/>
                    <a:pt x="456" y="1247"/>
                    <a:pt x="426" y="365"/>
                  </a:cubicBezTo>
                  <a:lnTo>
                    <a:pt x="426" y="304"/>
                  </a:lnTo>
                  <a:cubicBezTo>
                    <a:pt x="27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61"/>
            <p:cNvSpPr/>
            <p:nvPr/>
          </p:nvSpPr>
          <p:spPr>
            <a:xfrm>
              <a:off x="4104450" y="3018575"/>
              <a:ext cx="70700" cy="103375"/>
            </a:xfrm>
            <a:custGeom>
              <a:avLst/>
              <a:gdLst/>
              <a:ahLst/>
              <a:cxnLst/>
              <a:rect l="l" t="t" r="r" b="b"/>
              <a:pathLst>
                <a:path w="2828" h="4135" extrusionOk="0">
                  <a:moveTo>
                    <a:pt x="0" y="0"/>
                  </a:moveTo>
                  <a:lnTo>
                    <a:pt x="0" y="0"/>
                  </a:lnTo>
                  <a:cubicBezTo>
                    <a:pt x="183" y="699"/>
                    <a:pt x="821" y="1642"/>
                    <a:pt x="1520" y="2645"/>
                  </a:cubicBezTo>
                  <a:cubicBezTo>
                    <a:pt x="1611" y="2797"/>
                    <a:pt x="1703" y="2918"/>
                    <a:pt x="1703" y="2979"/>
                  </a:cubicBezTo>
                  <a:cubicBezTo>
                    <a:pt x="1915" y="3313"/>
                    <a:pt x="2128" y="3617"/>
                    <a:pt x="2310" y="3921"/>
                  </a:cubicBezTo>
                  <a:cubicBezTo>
                    <a:pt x="2341" y="4013"/>
                    <a:pt x="2371" y="4043"/>
                    <a:pt x="2432" y="4134"/>
                  </a:cubicBezTo>
                  <a:cubicBezTo>
                    <a:pt x="2523" y="4104"/>
                    <a:pt x="2675" y="4104"/>
                    <a:pt x="2827" y="4043"/>
                  </a:cubicBezTo>
                  <a:cubicBezTo>
                    <a:pt x="2797" y="3952"/>
                    <a:pt x="2736" y="3830"/>
                    <a:pt x="2645" y="3709"/>
                  </a:cubicBezTo>
                  <a:lnTo>
                    <a:pt x="2067" y="2797"/>
                  </a:lnTo>
                  <a:cubicBezTo>
                    <a:pt x="2006" y="2736"/>
                    <a:pt x="1915" y="2584"/>
                    <a:pt x="1824" y="2432"/>
                  </a:cubicBezTo>
                  <a:cubicBezTo>
                    <a:pt x="1064" y="1368"/>
                    <a:pt x="608" y="547"/>
                    <a:pt x="395" y="31"/>
                  </a:cubicBezTo>
                  <a:cubicBezTo>
                    <a:pt x="304" y="31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61"/>
            <p:cNvSpPr/>
            <p:nvPr/>
          </p:nvSpPr>
          <p:spPr>
            <a:xfrm>
              <a:off x="4020850" y="3009450"/>
              <a:ext cx="72975" cy="126175"/>
            </a:xfrm>
            <a:custGeom>
              <a:avLst/>
              <a:gdLst/>
              <a:ahLst/>
              <a:cxnLst/>
              <a:rect l="l" t="t" r="r" b="b"/>
              <a:pathLst>
                <a:path w="2919" h="5047" extrusionOk="0">
                  <a:moveTo>
                    <a:pt x="1" y="1"/>
                  </a:moveTo>
                  <a:cubicBezTo>
                    <a:pt x="305" y="730"/>
                    <a:pt x="761" y="1490"/>
                    <a:pt x="1156" y="2159"/>
                  </a:cubicBezTo>
                  <a:cubicBezTo>
                    <a:pt x="1703" y="3010"/>
                    <a:pt x="2189" y="3830"/>
                    <a:pt x="2372" y="4560"/>
                  </a:cubicBezTo>
                  <a:cubicBezTo>
                    <a:pt x="2432" y="4712"/>
                    <a:pt x="2463" y="4925"/>
                    <a:pt x="2493" y="5046"/>
                  </a:cubicBezTo>
                  <a:cubicBezTo>
                    <a:pt x="2645" y="5016"/>
                    <a:pt x="2767" y="5016"/>
                    <a:pt x="2919" y="4985"/>
                  </a:cubicBezTo>
                  <a:cubicBezTo>
                    <a:pt x="2888" y="4803"/>
                    <a:pt x="2828" y="4651"/>
                    <a:pt x="2797" y="4469"/>
                  </a:cubicBezTo>
                  <a:cubicBezTo>
                    <a:pt x="2615" y="3648"/>
                    <a:pt x="2068" y="2827"/>
                    <a:pt x="1521" y="1976"/>
                  </a:cubicBezTo>
                  <a:cubicBezTo>
                    <a:pt x="1125" y="1338"/>
                    <a:pt x="761" y="700"/>
                    <a:pt x="457" y="31"/>
                  </a:cubicBezTo>
                  <a:cubicBezTo>
                    <a:pt x="305" y="1"/>
                    <a:pt x="153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61"/>
            <p:cNvSpPr/>
            <p:nvPr/>
          </p:nvSpPr>
          <p:spPr>
            <a:xfrm>
              <a:off x="4137125" y="3022375"/>
              <a:ext cx="66125" cy="95000"/>
            </a:xfrm>
            <a:custGeom>
              <a:avLst/>
              <a:gdLst/>
              <a:ahLst/>
              <a:cxnLst/>
              <a:rect l="l" t="t" r="r" b="b"/>
              <a:pathLst>
                <a:path w="2645" h="3800" extrusionOk="0">
                  <a:moveTo>
                    <a:pt x="0" y="0"/>
                  </a:moveTo>
                  <a:cubicBezTo>
                    <a:pt x="365" y="365"/>
                    <a:pt x="760" y="912"/>
                    <a:pt x="1155" y="1581"/>
                  </a:cubicBezTo>
                  <a:cubicBezTo>
                    <a:pt x="1611" y="2280"/>
                    <a:pt x="1915" y="3040"/>
                    <a:pt x="2219" y="3800"/>
                  </a:cubicBezTo>
                  <a:cubicBezTo>
                    <a:pt x="2371" y="3739"/>
                    <a:pt x="2493" y="3739"/>
                    <a:pt x="2645" y="3709"/>
                  </a:cubicBezTo>
                  <a:cubicBezTo>
                    <a:pt x="2341" y="2918"/>
                    <a:pt x="1976" y="2128"/>
                    <a:pt x="1520" y="1368"/>
                  </a:cubicBezTo>
                  <a:cubicBezTo>
                    <a:pt x="1186" y="821"/>
                    <a:pt x="882" y="365"/>
                    <a:pt x="578" y="31"/>
                  </a:cubicBezTo>
                  <a:cubicBezTo>
                    <a:pt x="396" y="31"/>
                    <a:pt x="213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61"/>
            <p:cNvSpPr/>
            <p:nvPr/>
          </p:nvSpPr>
          <p:spPr>
            <a:xfrm>
              <a:off x="3450950" y="2731325"/>
              <a:ext cx="73725" cy="12200"/>
            </a:xfrm>
            <a:custGeom>
              <a:avLst/>
              <a:gdLst/>
              <a:ahLst/>
              <a:cxnLst/>
              <a:rect l="l" t="t" r="r" b="b"/>
              <a:pathLst>
                <a:path w="2949" h="488" extrusionOk="0">
                  <a:moveTo>
                    <a:pt x="152" y="1"/>
                  </a:moveTo>
                  <a:cubicBezTo>
                    <a:pt x="61" y="153"/>
                    <a:pt x="30" y="274"/>
                    <a:pt x="0" y="426"/>
                  </a:cubicBezTo>
                  <a:lnTo>
                    <a:pt x="243" y="426"/>
                  </a:lnTo>
                  <a:cubicBezTo>
                    <a:pt x="456" y="426"/>
                    <a:pt x="608" y="426"/>
                    <a:pt x="790" y="396"/>
                  </a:cubicBezTo>
                  <a:cubicBezTo>
                    <a:pt x="1429" y="396"/>
                    <a:pt x="2189" y="396"/>
                    <a:pt x="2948" y="487"/>
                  </a:cubicBezTo>
                  <a:cubicBezTo>
                    <a:pt x="2614" y="335"/>
                    <a:pt x="2219" y="183"/>
                    <a:pt x="18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61"/>
            <p:cNvSpPr/>
            <p:nvPr/>
          </p:nvSpPr>
          <p:spPr>
            <a:xfrm>
              <a:off x="3726775" y="2886350"/>
              <a:ext cx="128450" cy="217350"/>
            </a:xfrm>
            <a:custGeom>
              <a:avLst/>
              <a:gdLst/>
              <a:ahLst/>
              <a:cxnLst/>
              <a:rect l="l" t="t" r="r" b="b"/>
              <a:pathLst>
                <a:path w="5138" h="8694" extrusionOk="0">
                  <a:moveTo>
                    <a:pt x="1" y="1"/>
                  </a:moveTo>
                  <a:cubicBezTo>
                    <a:pt x="213" y="1368"/>
                    <a:pt x="578" y="2736"/>
                    <a:pt x="973" y="3982"/>
                  </a:cubicBezTo>
                  <a:lnTo>
                    <a:pt x="1186" y="4773"/>
                  </a:lnTo>
                  <a:cubicBezTo>
                    <a:pt x="1217" y="4925"/>
                    <a:pt x="1308" y="5198"/>
                    <a:pt x="1338" y="5502"/>
                  </a:cubicBezTo>
                  <a:cubicBezTo>
                    <a:pt x="1490" y="6292"/>
                    <a:pt x="1672" y="7356"/>
                    <a:pt x="2068" y="8055"/>
                  </a:cubicBezTo>
                  <a:cubicBezTo>
                    <a:pt x="2325" y="8161"/>
                    <a:pt x="2597" y="8267"/>
                    <a:pt x="2873" y="8373"/>
                  </a:cubicBezTo>
                  <a:lnTo>
                    <a:pt x="2873" y="8373"/>
                  </a:lnTo>
                  <a:cubicBezTo>
                    <a:pt x="2206" y="8068"/>
                    <a:pt x="1933" y="6457"/>
                    <a:pt x="1764" y="5472"/>
                  </a:cubicBezTo>
                  <a:cubicBezTo>
                    <a:pt x="1733" y="5168"/>
                    <a:pt x="1642" y="4894"/>
                    <a:pt x="1612" y="4712"/>
                  </a:cubicBezTo>
                  <a:cubicBezTo>
                    <a:pt x="1520" y="4469"/>
                    <a:pt x="1460" y="4165"/>
                    <a:pt x="1368" y="3922"/>
                  </a:cubicBezTo>
                  <a:cubicBezTo>
                    <a:pt x="1034" y="2767"/>
                    <a:pt x="730" y="1581"/>
                    <a:pt x="517" y="426"/>
                  </a:cubicBezTo>
                  <a:cubicBezTo>
                    <a:pt x="365" y="274"/>
                    <a:pt x="213" y="153"/>
                    <a:pt x="1" y="1"/>
                  </a:cubicBezTo>
                  <a:close/>
                  <a:moveTo>
                    <a:pt x="2873" y="8373"/>
                  </a:moveTo>
                  <a:cubicBezTo>
                    <a:pt x="2895" y="8383"/>
                    <a:pt x="2918" y="8392"/>
                    <a:pt x="2941" y="8399"/>
                  </a:cubicBezTo>
                  <a:lnTo>
                    <a:pt x="2941" y="8399"/>
                  </a:lnTo>
                  <a:cubicBezTo>
                    <a:pt x="2918" y="8390"/>
                    <a:pt x="2896" y="8382"/>
                    <a:pt x="2873" y="8373"/>
                  </a:cubicBezTo>
                  <a:close/>
                  <a:moveTo>
                    <a:pt x="4773" y="3314"/>
                  </a:moveTo>
                  <a:cubicBezTo>
                    <a:pt x="4712" y="4469"/>
                    <a:pt x="4682" y="5624"/>
                    <a:pt x="4469" y="6688"/>
                  </a:cubicBezTo>
                  <a:cubicBezTo>
                    <a:pt x="4352" y="7125"/>
                    <a:pt x="3984" y="8428"/>
                    <a:pt x="3151" y="8428"/>
                  </a:cubicBezTo>
                  <a:cubicBezTo>
                    <a:pt x="3115" y="8428"/>
                    <a:pt x="3078" y="8425"/>
                    <a:pt x="3040" y="8420"/>
                  </a:cubicBezTo>
                  <a:cubicBezTo>
                    <a:pt x="3006" y="8416"/>
                    <a:pt x="2973" y="8409"/>
                    <a:pt x="2941" y="8399"/>
                  </a:cubicBezTo>
                  <a:lnTo>
                    <a:pt x="2941" y="8399"/>
                  </a:lnTo>
                  <a:cubicBezTo>
                    <a:pt x="3198" y="8497"/>
                    <a:pt x="3457" y="8596"/>
                    <a:pt x="3709" y="8694"/>
                  </a:cubicBezTo>
                  <a:cubicBezTo>
                    <a:pt x="4408" y="8359"/>
                    <a:pt x="4712" y="7295"/>
                    <a:pt x="4834" y="6748"/>
                  </a:cubicBezTo>
                  <a:cubicBezTo>
                    <a:pt x="5077" y="5745"/>
                    <a:pt x="5107" y="4621"/>
                    <a:pt x="5138" y="3526"/>
                  </a:cubicBezTo>
                  <a:cubicBezTo>
                    <a:pt x="5107" y="3496"/>
                    <a:pt x="5016" y="3496"/>
                    <a:pt x="4986" y="3466"/>
                  </a:cubicBezTo>
                  <a:cubicBezTo>
                    <a:pt x="4925" y="3374"/>
                    <a:pt x="4834" y="3344"/>
                    <a:pt x="4773" y="33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61"/>
            <p:cNvSpPr/>
            <p:nvPr/>
          </p:nvSpPr>
          <p:spPr>
            <a:xfrm>
              <a:off x="3884825" y="2994250"/>
              <a:ext cx="34225" cy="139100"/>
            </a:xfrm>
            <a:custGeom>
              <a:avLst/>
              <a:gdLst/>
              <a:ahLst/>
              <a:cxnLst/>
              <a:rect l="l" t="t" r="r" b="b"/>
              <a:pathLst>
                <a:path w="1369" h="5564" extrusionOk="0">
                  <a:moveTo>
                    <a:pt x="609" y="1"/>
                  </a:moveTo>
                  <a:lnTo>
                    <a:pt x="609" y="1"/>
                  </a:lnTo>
                  <a:cubicBezTo>
                    <a:pt x="974" y="2220"/>
                    <a:pt x="791" y="4043"/>
                    <a:pt x="1" y="5442"/>
                  </a:cubicBezTo>
                  <a:cubicBezTo>
                    <a:pt x="123" y="5472"/>
                    <a:pt x="275" y="5502"/>
                    <a:pt x="366" y="5563"/>
                  </a:cubicBezTo>
                  <a:cubicBezTo>
                    <a:pt x="1126" y="4135"/>
                    <a:pt x="1369" y="2311"/>
                    <a:pt x="1034" y="153"/>
                  </a:cubicBezTo>
                  <a:cubicBezTo>
                    <a:pt x="913" y="122"/>
                    <a:pt x="761" y="61"/>
                    <a:pt x="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61"/>
            <p:cNvSpPr/>
            <p:nvPr/>
          </p:nvSpPr>
          <p:spPr>
            <a:xfrm>
              <a:off x="4262500" y="3007925"/>
              <a:ext cx="75250" cy="78300"/>
            </a:xfrm>
            <a:custGeom>
              <a:avLst/>
              <a:gdLst/>
              <a:ahLst/>
              <a:cxnLst/>
              <a:rect l="l" t="t" r="r" b="b"/>
              <a:pathLst>
                <a:path w="3010" h="3132" extrusionOk="0">
                  <a:moveTo>
                    <a:pt x="548" y="1"/>
                  </a:moveTo>
                  <a:cubicBezTo>
                    <a:pt x="365" y="31"/>
                    <a:pt x="213" y="62"/>
                    <a:pt x="1" y="92"/>
                  </a:cubicBezTo>
                  <a:cubicBezTo>
                    <a:pt x="700" y="639"/>
                    <a:pt x="1308" y="1277"/>
                    <a:pt x="1885" y="2007"/>
                  </a:cubicBezTo>
                  <a:lnTo>
                    <a:pt x="1916" y="2068"/>
                  </a:lnTo>
                  <a:cubicBezTo>
                    <a:pt x="2128" y="2372"/>
                    <a:pt x="2432" y="2767"/>
                    <a:pt x="2675" y="3132"/>
                  </a:cubicBezTo>
                  <a:cubicBezTo>
                    <a:pt x="2797" y="3101"/>
                    <a:pt x="2888" y="3040"/>
                    <a:pt x="3010" y="2919"/>
                  </a:cubicBezTo>
                  <a:cubicBezTo>
                    <a:pt x="2767" y="2493"/>
                    <a:pt x="2523" y="2129"/>
                    <a:pt x="2250" y="1825"/>
                  </a:cubicBezTo>
                  <a:lnTo>
                    <a:pt x="2220" y="1733"/>
                  </a:lnTo>
                  <a:cubicBezTo>
                    <a:pt x="1733" y="1095"/>
                    <a:pt x="1156" y="487"/>
                    <a:pt x="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61"/>
            <p:cNvSpPr/>
            <p:nvPr/>
          </p:nvSpPr>
          <p:spPr>
            <a:xfrm>
              <a:off x="3457025" y="2837900"/>
              <a:ext cx="187700" cy="193625"/>
            </a:xfrm>
            <a:custGeom>
              <a:avLst/>
              <a:gdLst/>
              <a:ahLst/>
              <a:cxnLst/>
              <a:rect l="l" t="t" r="r" b="b"/>
              <a:pathLst>
                <a:path w="7508" h="7745" extrusionOk="0">
                  <a:moveTo>
                    <a:pt x="2444" y="0"/>
                  </a:moveTo>
                  <a:cubicBezTo>
                    <a:pt x="2075" y="0"/>
                    <a:pt x="1697" y="38"/>
                    <a:pt x="1307" y="84"/>
                  </a:cubicBezTo>
                  <a:lnTo>
                    <a:pt x="1064" y="115"/>
                  </a:lnTo>
                  <a:cubicBezTo>
                    <a:pt x="730" y="145"/>
                    <a:pt x="335" y="176"/>
                    <a:pt x="0" y="236"/>
                  </a:cubicBezTo>
                  <a:cubicBezTo>
                    <a:pt x="31" y="328"/>
                    <a:pt x="91" y="480"/>
                    <a:pt x="122" y="601"/>
                  </a:cubicBezTo>
                  <a:cubicBezTo>
                    <a:pt x="426" y="571"/>
                    <a:pt x="760" y="540"/>
                    <a:pt x="1094" y="480"/>
                  </a:cubicBezTo>
                  <a:lnTo>
                    <a:pt x="1338" y="449"/>
                  </a:lnTo>
                  <a:cubicBezTo>
                    <a:pt x="1739" y="398"/>
                    <a:pt x="2095" y="366"/>
                    <a:pt x="2420" y="366"/>
                  </a:cubicBezTo>
                  <a:cubicBezTo>
                    <a:pt x="3250" y="366"/>
                    <a:pt x="3874" y="575"/>
                    <a:pt x="4529" y="1209"/>
                  </a:cubicBezTo>
                  <a:cubicBezTo>
                    <a:pt x="5441" y="2091"/>
                    <a:pt x="6231" y="3519"/>
                    <a:pt x="6657" y="5100"/>
                  </a:cubicBezTo>
                  <a:cubicBezTo>
                    <a:pt x="6930" y="6042"/>
                    <a:pt x="7082" y="6832"/>
                    <a:pt x="7082" y="7531"/>
                  </a:cubicBezTo>
                  <a:cubicBezTo>
                    <a:pt x="7234" y="7592"/>
                    <a:pt x="7356" y="7683"/>
                    <a:pt x="7508" y="7744"/>
                  </a:cubicBezTo>
                  <a:cubicBezTo>
                    <a:pt x="7508" y="6984"/>
                    <a:pt x="7356" y="6072"/>
                    <a:pt x="7052" y="5008"/>
                  </a:cubicBezTo>
                  <a:cubicBezTo>
                    <a:pt x="6596" y="3367"/>
                    <a:pt x="5775" y="1908"/>
                    <a:pt x="4833" y="935"/>
                  </a:cubicBezTo>
                  <a:cubicBezTo>
                    <a:pt x="4073" y="196"/>
                    <a:pt x="3283" y="0"/>
                    <a:pt x="2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61"/>
            <p:cNvSpPr/>
            <p:nvPr/>
          </p:nvSpPr>
          <p:spPr>
            <a:xfrm>
              <a:off x="3468425" y="2872675"/>
              <a:ext cx="129200" cy="132250"/>
            </a:xfrm>
            <a:custGeom>
              <a:avLst/>
              <a:gdLst/>
              <a:ahLst/>
              <a:cxnLst/>
              <a:rect l="l" t="t" r="r" b="b"/>
              <a:pathLst>
                <a:path w="5168" h="5290" extrusionOk="0">
                  <a:moveTo>
                    <a:pt x="1915" y="0"/>
                  </a:moveTo>
                  <a:cubicBezTo>
                    <a:pt x="1368" y="0"/>
                    <a:pt x="790" y="31"/>
                    <a:pt x="274" y="31"/>
                  </a:cubicBezTo>
                  <a:lnTo>
                    <a:pt x="0" y="31"/>
                  </a:lnTo>
                  <a:cubicBezTo>
                    <a:pt x="91" y="183"/>
                    <a:pt x="152" y="335"/>
                    <a:pt x="243" y="456"/>
                  </a:cubicBezTo>
                  <a:lnTo>
                    <a:pt x="304" y="456"/>
                  </a:lnTo>
                  <a:cubicBezTo>
                    <a:pt x="851" y="456"/>
                    <a:pt x="1429" y="456"/>
                    <a:pt x="1945" y="426"/>
                  </a:cubicBezTo>
                  <a:cubicBezTo>
                    <a:pt x="3009" y="639"/>
                    <a:pt x="3921" y="1581"/>
                    <a:pt x="4408" y="2858"/>
                  </a:cubicBezTo>
                  <a:cubicBezTo>
                    <a:pt x="4681" y="3648"/>
                    <a:pt x="4803" y="4347"/>
                    <a:pt x="4772" y="5016"/>
                  </a:cubicBezTo>
                  <a:cubicBezTo>
                    <a:pt x="4863" y="5137"/>
                    <a:pt x="5015" y="5228"/>
                    <a:pt x="5137" y="5289"/>
                  </a:cubicBezTo>
                  <a:cubicBezTo>
                    <a:pt x="5167" y="4499"/>
                    <a:pt x="5107" y="3648"/>
                    <a:pt x="4772" y="2706"/>
                  </a:cubicBezTo>
                  <a:cubicBezTo>
                    <a:pt x="4225" y="1277"/>
                    <a:pt x="3192" y="304"/>
                    <a:pt x="19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61"/>
            <p:cNvSpPr/>
            <p:nvPr/>
          </p:nvSpPr>
          <p:spPr>
            <a:xfrm>
              <a:off x="3447900" y="2781425"/>
              <a:ext cx="215825" cy="258450"/>
            </a:xfrm>
            <a:custGeom>
              <a:avLst/>
              <a:gdLst/>
              <a:ahLst/>
              <a:cxnLst/>
              <a:rect l="l" t="t" r="r" b="b"/>
              <a:pathLst>
                <a:path w="8633" h="10338" extrusionOk="0">
                  <a:moveTo>
                    <a:pt x="2915" y="1"/>
                  </a:moveTo>
                  <a:cubicBezTo>
                    <a:pt x="1855" y="1"/>
                    <a:pt x="928" y="292"/>
                    <a:pt x="0" y="611"/>
                  </a:cubicBezTo>
                  <a:cubicBezTo>
                    <a:pt x="0" y="763"/>
                    <a:pt x="0" y="884"/>
                    <a:pt x="31" y="1036"/>
                  </a:cubicBezTo>
                  <a:cubicBezTo>
                    <a:pt x="987" y="718"/>
                    <a:pt x="1861" y="426"/>
                    <a:pt x="2889" y="426"/>
                  </a:cubicBezTo>
                  <a:cubicBezTo>
                    <a:pt x="2939" y="426"/>
                    <a:pt x="2989" y="427"/>
                    <a:pt x="3040" y="428"/>
                  </a:cubicBezTo>
                  <a:cubicBezTo>
                    <a:pt x="4560" y="489"/>
                    <a:pt x="5624" y="793"/>
                    <a:pt x="6201" y="2161"/>
                  </a:cubicBezTo>
                  <a:cubicBezTo>
                    <a:pt x="7022" y="4076"/>
                    <a:pt x="7903" y="6325"/>
                    <a:pt x="8116" y="8210"/>
                  </a:cubicBezTo>
                  <a:cubicBezTo>
                    <a:pt x="8207" y="8818"/>
                    <a:pt x="8207" y="9486"/>
                    <a:pt x="8207" y="10155"/>
                  </a:cubicBezTo>
                  <a:cubicBezTo>
                    <a:pt x="8359" y="10246"/>
                    <a:pt x="8481" y="10277"/>
                    <a:pt x="8633" y="10337"/>
                  </a:cubicBezTo>
                  <a:cubicBezTo>
                    <a:pt x="8633" y="9638"/>
                    <a:pt x="8633" y="8909"/>
                    <a:pt x="8542" y="8179"/>
                  </a:cubicBezTo>
                  <a:cubicBezTo>
                    <a:pt x="8268" y="6204"/>
                    <a:pt x="7417" y="3954"/>
                    <a:pt x="6566" y="2039"/>
                  </a:cubicBezTo>
                  <a:cubicBezTo>
                    <a:pt x="5928" y="459"/>
                    <a:pt x="4712" y="94"/>
                    <a:pt x="3070" y="3"/>
                  </a:cubicBezTo>
                  <a:cubicBezTo>
                    <a:pt x="3018" y="2"/>
                    <a:pt x="2966" y="1"/>
                    <a:pt x="29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61"/>
            <p:cNvSpPr/>
            <p:nvPr/>
          </p:nvSpPr>
          <p:spPr>
            <a:xfrm>
              <a:off x="3988175" y="3008700"/>
              <a:ext cx="34225" cy="137550"/>
            </a:xfrm>
            <a:custGeom>
              <a:avLst/>
              <a:gdLst/>
              <a:ahLst/>
              <a:cxnLst/>
              <a:rect l="l" t="t" r="r" b="b"/>
              <a:pathLst>
                <a:path w="1369" h="5502" extrusionOk="0">
                  <a:moveTo>
                    <a:pt x="457" y="0"/>
                  </a:moveTo>
                  <a:cubicBezTo>
                    <a:pt x="426" y="0"/>
                    <a:pt x="335" y="0"/>
                    <a:pt x="244" y="91"/>
                  </a:cubicBezTo>
                  <a:lnTo>
                    <a:pt x="1" y="91"/>
                  </a:lnTo>
                  <a:cubicBezTo>
                    <a:pt x="487" y="1246"/>
                    <a:pt x="913" y="2462"/>
                    <a:pt x="913" y="3769"/>
                  </a:cubicBezTo>
                  <a:cubicBezTo>
                    <a:pt x="913" y="4256"/>
                    <a:pt x="852" y="4894"/>
                    <a:pt x="730" y="5502"/>
                  </a:cubicBezTo>
                  <a:cubicBezTo>
                    <a:pt x="882" y="5502"/>
                    <a:pt x="1004" y="5471"/>
                    <a:pt x="1156" y="5471"/>
                  </a:cubicBezTo>
                  <a:cubicBezTo>
                    <a:pt x="1247" y="4803"/>
                    <a:pt x="1338" y="4195"/>
                    <a:pt x="1338" y="3739"/>
                  </a:cubicBezTo>
                  <a:cubicBezTo>
                    <a:pt x="1369" y="2401"/>
                    <a:pt x="943" y="1186"/>
                    <a:pt x="4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61"/>
            <p:cNvSpPr/>
            <p:nvPr/>
          </p:nvSpPr>
          <p:spPr>
            <a:xfrm>
              <a:off x="3618125" y="2798200"/>
              <a:ext cx="91200" cy="262950"/>
            </a:xfrm>
            <a:custGeom>
              <a:avLst/>
              <a:gdLst/>
              <a:ahLst/>
              <a:cxnLst/>
              <a:rect l="l" t="t" r="r" b="b"/>
              <a:pathLst>
                <a:path w="3648" h="10518" extrusionOk="0">
                  <a:moveTo>
                    <a:pt x="0" y="1"/>
                  </a:moveTo>
                  <a:lnTo>
                    <a:pt x="0" y="1"/>
                  </a:lnTo>
                  <a:cubicBezTo>
                    <a:pt x="638" y="821"/>
                    <a:pt x="1155" y="1855"/>
                    <a:pt x="1611" y="2827"/>
                  </a:cubicBezTo>
                  <a:cubicBezTo>
                    <a:pt x="2523" y="4803"/>
                    <a:pt x="2796" y="6900"/>
                    <a:pt x="3040" y="9211"/>
                  </a:cubicBezTo>
                  <a:cubicBezTo>
                    <a:pt x="3070" y="9575"/>
                    <a:pt x="3100" y="9940"/>
                    <a:pt x="3192" y="10335"/>
                  </a:cubicBezTo>
                  <a:cubicBezTo>
                    <a:pt x="3344" y="10396"/>
                    <a:pt x="3496" y="10426"/>
                    <a:pt x="3648" y="10518"/>
                  </a:cubicBezTo>
                  <a:cubicBezTo>
                    <a:pt x="3526" y="10092"/>
                    <a:pt x="3435" y="9636"/>
                    <a:pt x="3404" y="9180"/>
                  </a:cubicBezTo>
                  <a:cubicBezTo>
                    <a:pt x="3192" y="6840"/>
                    <a:pt x="2918" y="4682"/>
                    <a:pt x="1976" y="2675"/>
                  </a:cubicBezTo>
                  <a:cubicBezTo>
                    <a:pt x="1672" y="2037"/>
                    <a:pt x="1307" y="1368"/>
                    <a:pt x="942" y="700"/>
                  </a:cubicBezTo>
                  <a:cubicBezTo>
                    <a:pt x="638" y="457"/>
                    <a:pt x="304" y="213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61"/>
            <p:cNvSpPr/>
            <p:nvPr/>
          </p:nvSpPr>
          <p:spPr>
            <a:xfrm>
              <a:off x="4186525" y="3021600"/>
              <a:ext cx="87400" cy="82100"/>
            </a:xfrm>
            <a:custGeom>
              <a:avLst/>
              <a:gdLst/>
              <a:ahLst/>
              <a:cxnLst/>
              <a:rect l="l" t="t" r="r" b="b"/>
              <a:pathLst>
                <a:path w="3496" h="3284" extrusionOk="0">
                  <a:moveTo>
                    <a:pt x="608" y="1"/>
                  </a:moveTo>
                  <a:cubicBezTo>
                    <a:pt x="426" y="1"/>
                    <a:pt x="213" y="62"/>
                    <a:pt x="0" y="62"/>
                  </a:cubicBezTo>
                  <a:cubicBezTo>
                    <a:pt x="1277" y="943"/>
                    <a:pt x="2401" y="1916"/>
                    <a:pt x="3100" y="3284"/>
                  </a:cubicBezTo>
                  <a:cubicBezTo>
                    <a:pt x="3192" y="3253"/>
                    <a:pt x="3344" y="3253"/>
                    <a:pt x="3496" y="3192"/>
                  </a:cubicBezTo>
                  <a:cubicBezTo>
                    <a:pt x="2827" y="1885"/>
                    <a:pt x="1793" y="882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61"/>
            <p:cNvSpPr/>
            <p:nvPr/>
          </p:nvSpPr>
          <p:spPr>
            <a:xfrm>
              <a:off x="4066450" y="3013250"/>
              <a:ext cx="79825" cy="114000"/>
            </a:xfrm>
            <a:custGeom>
              <a:avLst/>
              <a:gdLst/>
              <a:ahLst/>
              <a:cxnLst/>
              <a:rect l="l" t="t" r="r" b="b"/>
              <a:pathLst>
                <a:path w="3193" h="4560" extrusionOk="0">
                  <a:moveTo>
                    <a:pt x="1" y="1"/>
                  </a:moveTo>
                  <a:lnTo>
                    <a:pt x="1" y="1"/>
                  </a:lnTo>
                  <a:cubicBezTo>
                    <a:pt x="335" y="700"/>
                    <a:pt x="791" y="1338"/>
                    <a:pt x="1247" y="1976"/>
                  </a:cubicBezTo>
                  <a:cubicBezTo>
                    <a:pt x="1733" y="2645"/>
                    <a:pt x="2189" y="3314"/>
                    <a:pt x="2523" y="4043"/>
                  </a:cubicBezTo>
                  <a:cubicBezTo>
                    <a:pt x="2615" y="4195"/>
                    <a:pt x="2675" y="4378"/>
                    <a:pt x="2767" y="4560"/>
                  </a:cubicBezTo>
                  <a:cubicBezTo>
                    <a:pt x="2919" y="4530"/>
                    <a:pt x="3040" y="4530"/>
                    <a:pt x="3192" y="4499"/>
                  </a:cubicBezTo>
                  <a:cubicBezTo>
                    <a:pt x="3101" y="4256"/>
                    <a:pt x="2979" y="4074"/>
                    <a:pt x="2919" y="3891"/>
                  </a:cubicBezTo>
                  <a:cubicBezTo>
                    <a:pt x="2584" y="3131"/>
                    <a:pt x="2067" y="2432"/>
                    <a:pt x="1581" y="1764"/>
                  </a:cubicBezTo>
                  <a:cubicBezTo>
                    <a:pt x="1216" y="1216"/>
                    <a:pt x="791" y="669"/>
                    <a:pt x="487" y="92"/>
                  </a:cubicBezTo>
                  <a:cubicBezTo>
                    <a:pt x="335" y="61"/>
                    <a:pt x="153" y="6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61"/>
            <p:cNvSpPr/>
            <p:nvPr/>
          </p:nvSpPr>
          <p:spPr>
            <a:xfrm>
              <a:off x="3687275" y="2852925"/>
              <a:ext cx="539550" cy="175550"/>
            </a:xfrm>
            <a:custGeom>
              <a:avLst/>
              <a:gdLst/>
              <a:ahLst/>
              <a:cxnLst/>
              <a:rect l="l" t="t" r="r" b="b"/>
              <a:pathLst>
                <a:path w="21582" h="7022" extrusionOk="0">
                  <a:moveTo>
                    <a:pt x="0" y="0"/>
                  </a:moveTo>
                  <a:cubicBezTo>
                    <a:pt x="1368" y="1398"/>
                    <a:pt x="2857" y="2736"/>
                    <a:pt x="4438" y="3891"/>
                  </a:cubicBezTo>
                  <a:cubicBezTo>
                    <a:pt x="5228" y="4438"/>
                    <a:pt x="6079" y="4955"/>
                    <a:pt x="6961" y="5441"/>
                  </a:cubicBezTo>
                  <a:cubicBezTo>
                    <a:pt x="7812" y="5927"/>
                    <a:pt x="8815" y="6322"/>
                    <a:pt x="9788" y="6505"/>
                  </a:cubicBezTo>
                  <a:cubicBezTo>
                    <a:pt x="10304" y="6566"/>
                    <a:pt x="10821" y="6657"/>
                    <a:pt x="11307" y="6657"/>
                  </a:cubicBezTo>
                  <a:cubicBezTo>
                    <a:pt x="11469" y="6667"/>
                    <a:pt x="11638" y="6670"/>
                    <a:pt x="11808" y="6670"/>
                  </a:cubicBezTo>
                  <a:cubicBezTo>
                    <a:pt x="12148" y="6670"/>
                    <a:pt x="12493" y="6657"/>
                    <a:pt x="12797" y="6657"/>
                  </a:cubicBezTo>
                  <a:cubicBezTo>
                    <a:pt x="12923" y="6653"/>
                    <a:pt x="13049" y="6651"/>
                    <a:pt x="13176" y="6651"/>
                  </a:cubicBezTo>
                  <a:cubicBezTo>
                    <a:pt x="13993" y="6651"/>
                    <a:pt x="14816" y="6730"/>
                    <a:pt x="15684" y="6809"/>
                  </a:cubicBezTo>
                  <a:cubicBezTo>
                    <a:pt x="16627" y="6870"/>
                    <a:pt x="17630" y="6991"/>
                    <a:pt x="18663" y="7022"/>
                  </a:cubicBezTo>
                  <a:cubicBezTo>
                    <a:pt x="19636" y="7022"/>
                    <a:pt x="20639" y="6930"/>
                    <a:pt x="21581" y="6657"/>
                  </a:cubicBezTo>
                  <a:lnTo>
                    <a:pt x="21581" y="6657"/>
                  </a:lnTo>
                  <a:cubicBezTo>
                    <a:pt x="20849" y="6799"/>
                    <a:pt x="20142" y="6854"/>
                    <a:pt x="19451" y="6854"/>
                  </a:cubicBezTo>
                  <a:cubicBezTo>
                    <a:pt x="17165" y="6854"/>
                    <a:pt x="15046" y="6256"/>
                    <a:pt x="12716" y="6256"/>
                  </a:cubicBezTo>
                  <a:cubicBezTo>
                    <a:pt x="12592" y="6256"/>
                    <a:pt x="12467" y="6258"/>
                    <a:pt x="12341" y="6262"/>
                  </a:cubicBezTo>
                  <a:cubicBezTo>
                    <a:pt x="12147" y="6270"/>
                    <a:pt x="11959" y="6274"/>
                    <a:pt x="11776" y="6274"/>
                  </a:cubicBezTo>
                  <a:cubicBezTo>
                    <a:pt x="9853" y="6274"/>
                    <a:pt x="8427" y="5832"/>
                    <a:pt x="6596" y="4833"/>
                  </a:cubicBezTo>
                  <a:cubicBezTo>
                    <a:pt x="4134" y="3465"/>
                    <a:pt x="2128" y="182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61"/>
            <p:cNvSpPr/>
            <p:nvPr/>
          </p:nvSpPr>
          <p:spPr>
            <a:xfrm>
              <a:off x="3428900" y="2714625"/>
              <a:ext cx="935450" cy="431975"/>
            </a:xfrm>
            <a:custGeom>
              <a:avLst/>
              <a:gdLst/>
              <a:ahLst/>
              <a:cxnLst/>
              <a:rect l="l" t="t" r="r" b="b"/>
              <a:pathLst>
                <a:path w="37418" h="17279" extrusionOk="0">
                  <a:moveTo>
                    <a:pt x="1399" y="0"/>
                  </a:moveTo>
                  <a:lnTo>
                    <a:pt x="1399" y="0"/>
                  </a:lnTo>
                  <a:cubicBezTo>
                    <a:pt x="1" y="1854"/>
                    <a:pt x="912" y="5319"/>
                    <a:pt x="1885" y="6930"/>
                  </a:cubicBezTo>
                  <a:cubicBezTo>
                    <a:pt x="5137" y="12219"/>
                    <a:pt x="11581" y="13830"/>
                    <a:pt x="17083" y="16171"/>
                  </a:cubicBezTo>
                  <a:cubicBezTo>
                    <a:pt x="18928" y="16967"/>
                    <a:pt x="20515" y="17278"/>
                    <a:pt x="22215" y="17278"/>
                  </a:cubicBezTo>
                  <a:cubicBezTo>
                    <a:pt x="23371" y="17278"/>
                    <a:pt x="24580" y="17134"/>
                    <a:pt x="25958" y="16900"/>
                  </a:cubicBezTo>
                  <a:cubicBezTo>
                    <a:pt x="28785" y="16444"/>
                    <a:pt x="31673" y="15867"/>
                    <a:pt x="34530" y="15380"/>
                  </a:cubicBezTo>
                  <a:cubicBezTo>
                    <a:pt x="37418" y="14864"/>
                    <a:pt x="37387" y="13131"/>
                    <a:pt x="36901" y="10699"/>
                  </a:cubicBezTo>
                  <a:lnTo>
                    <a:pt x="36901" y="10699"/>
                  </a:lnTo>
                  <a:cubicBezTo>
                    <a:pt x="36779" y="10760"/>
                    <a:pt x="36688" y="10821"/>
                    <a:pt x="36627" y="10851"/>
                  </a:cubicBezTo>
                  <a:cubicBezTo>
                    <a:pt x="35716" y="11338"/>
                    <a:pt x="34834" y="11581"/>
                    <a:pt x="33892" y="11763"/>
                  </a:cubicBezTo>
                  <a:cubicBezTo>
                    <a:pt x="33892" y="12797"/>
                    <a:pt x="33618" y="13769"/>
                    <a:pt x="33193" y="14347"/>
                  </a:cubicBezTo>
                  <a:cubicBezTo>
                    <a:pt x="32638" y="15117"/>
                    <a:pt x="31671" y="15263"/>
                    <a:pt x="30641" y="15263"/>
                  </a:cubicBezTo>
                  <a:cubicBezTo>
                    <a:pt x="30013" y="15263"/>
                    <a:pt x="29362" y="15208"/>
                    <a:pt x="28767" y="15208"/>
                  </a:cubicBezTo>
                  <a:cubicBezTo>
                    <a:pt x="28413" y="15208"/>
                    <a:pt x="28079" y="15228"/>
                    <a:pt x="27782" y="15289"/>
                  </a:cubicBezTo>
                  <a:cubicBezTo>
                    <a:pt x="25594" y="15755"/>
                    <a:pt x="23469" y="16095"/>
                    <a:pt x="21333" y="16095"/>
                  </a:cubicBezTo>
                  <a:cubicBezTo>
                    <a:pt x="19849" y="16095"/>
                    <a:pt x="18360" y="15931"/>
                    <a:pt x="16840" y="15532"/>
                  </a:cubicBezTo>
                  <a:cubicBezTo>
                    <a:pt x="12980" y="14499"/>
                    <a:pt x="9636" y="13739"/>
                    <a:pt x="6900" y="10699"/>
                  </a:cubicBezTo>
                  <a:cubicBezTo>
                    <a:pt x="5745" y="9392"/>
                    <a:pt x="4985" y="7204"/>
                    <a:pt x="5077" y="5441"/>
                  </a:cubicBezTo>
                  <a:cubicBezTo>
                    <a:pt x="5168" y="4407"/>
                    <a:pt x="5806" y="3435"/>
                    <a:pt x="6384" y="2523"/>
                  </a:cubicBezTo>
                  <a:cubicBezTo>
                    <a:pt x="5928" y="2219"/>
                    <a:pt x="5441" y="1945"/>
                    <a:pt x="4925" y="1702"/>
                  </a:cubicBezTo>
                  <a:cubicBezTo>
                    <a:pt x="3922" y="1155"/>
                    <a:pt x="2554" y="699"/>
                    <a:pt x="13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61"/>
            <p:cNvSpPr/>
            <p:nvPr/>
          </p:nvSpPr>
          <p:spPr>
            <a:xfrm>
              <a:off x="3914475" y="2692575"/>
              <a:ext cx="335125" cy="220400"/>
            </a:xfrm>
            <a:custGeom>
              <a:avLst/>
              <a:gdLst/>
              <a:ahLst/>
              <a:cxnLst/>
              <a:rect l="l" t="t" r="r" b="b"/>
              <a:pathLst>
                <a:path w="13405" h="8816" extrusionOk="0">
                  <a:moveTo>
                    <a:pt x="13253" y="6080"/>
                  </a:moveTo>
                  <a:cubicBezTo>
                    <a:pt x="13101" y="4286"/>
                    <a:pt x="10274" y="3071"/>
                    <a:pt x="8967" y="2432"/>
                  </a:cubicBezTo>
                  <a:cubicBezTo>
                    <a:pt x="7113" y="1581"/>
                    <a:pt x="5289" y="1034"/>
                    <a:pt x="3374" y="761"/>
                  </a:cubicBezTo>
                  <a:cubicBezTo>
                    <a:pt x="2675" y="639"/>
                    <a:pt x="0" y="1"/>
                    <a:pt x="639" y="1368"/>
                  </a:cubicBezTo>
                  <a:cubicBezTo>
                    <a:pt x="1216" y="2615"/>
                    <a:pt x="3374" y="2645"/>
                    <a:pt x="4469" y="3071"/>
                  </a:cubicBezTo>
                  <a:cubicBezTo>
                    <a:pt x="6718" y="3922"/>
                    <a:pt x="8146" y="6414"/>
                    <a:pt x="10122" y="7752"/>
                  </a:cubicBezTo>
                  <a:cubicBezTo>
                    <a:pt x="11642" y="8815"/>
                    <a:pt x="13405" y="7721"/>
                    <a:pt x="13253" y="608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61"/>
            <p:cNvSpPr/>
            <p:nvPr/>
          </p:nvSpPr>
          <p:spPr>
            <a:xfrm>
              <a:off x="3514000" y="2872325"/>
              <a:ext cx="853250" cy="305525"/>
            </a:xfrm>
            <a:custGeom>
              <a:avLst/>
              <a:gdLst/>
              <a:ahLst/>
              <a:cxnLst/>
              <a:rect l="l" t="t" r="r" b="b"/>
              <a:pathLst>
                <a:path w="34130" h="12221" extrusionOk="0">
                  <a:moveTo>
                    <a:pt x="11783" y="0"/>
                  </a:moveTo>
                  <a:cubicBezTo>
                    <a:pt x="8836" y="0"/>
                    <a:pt x="5885" y="444"/>
                    <a:pt x="3101" y="1473"/>
                  </a:cubicBezTo>
                  <a:cubicBezTo>
                    <a:pt x="1764" y="1960"/>
                    <a:pt x="700" y="3115"/>
                    <a:pt x="366" y="4635"/>
                  </a:cubicBezTo>
                  <a:cubicBezTo>
                    <a:pt x="1" y="6519"/>
                    <a:pt x="1004" y="8312"/>
                    <a:pt x="2402" y="9407"/>
                  </a:cubicBezTo>
                  <a:cubicBezTo>
                    <a:pt x="3618" y="10349"/>
                    <a:pt x="5107" y="10896"/>
                    <a:pt x="6597" y="11261"/>
                  </a:cubicBezTo>
                  <a:cubicBezTo>
                    <a:pt x="9197" y="11939"/>
                    <a:pt x="11878" y="12220"/>
                    <a:pt x="14584" y="12220"/>
                  </a:cubicBezTo>
                  <a:cubicBezTo>
                    <a:pt x="16243" y="12220"/>
                    <a:pt x="17912" y="12114"/>
                    <a:pt x="19576" y="11929"/>
                  </a:cubicBezTo>
                  <a:cubicBezTo>
                    <a:pt x="20214" y="11838"/>
                    <a:pt x="21126" y="11808"/>
                    <a:pt x="21734" y="11717"/>
                  </a:cubicBezTo>
                  <a:cubicBezTo>
                    <a:pt x="24177" y="11361"/>
                    <a:pt x="26639" y="11190"/>
                    <a:pt x="29091" y="11190"/>
                  </a:cubicBezTo>
                  <a:cubicBezTo>
                    <a:pt x="29780" y="11190"/>
                    <a:pt x="30469" y="11204"/>
                    <a:pt x="31156" y="11230"/>
                  </a:cubicBezTo>
                  <a:cubicBezTo>
                    <a:pt x="31187" y="11231"/>
                    <a:pt x="31218" y="11232"/>
                    <a:pt x="31248" y="11232"/>
                  </a:cubicBezTo>
                  <a:cubicBezTo>
                    <a:pt x="32876" y="11232"/>
                    <a:pt x="34129" y="9650"/>
                    <a:pt x="33801" y="8008"/>
                  </a:cubicBezTo>
                  <a:cubicBezTo>
                    <a:pt x="33679" y="7309"/>
                    <a:pt x="33375" y="6701"/>
                    <a:pt x="32950" y="6215"/>
                  </a:cubicBezTo>
                  <a:cubicBezTo>
                    <a:pt x="32190" y="5303"/>
                    <a:pt x="31065" y="4847"/>
                    <a:pt x="30001" y="4391"/>
                  </a:cubicBezTo>
                  <a:cubicBezTo>
                    <a:pt x="25776" y="2689"/>
                    <a:pt x="21491" y="1169"/>
                    <a:pt x="16992" y="440"/>
                  </a:cubicBezTo>
                  <a:cubicBezTo>
                    <a:pt x="15282" y="157"/>
                    <a:pt x="13533" y="0"/>
                    <a:pt x="11783" y="0"/>
                  </a:cubicBezTo>
                  <a:close/>
                </a:path>
              </a:pathLst>
            </a:custGeom>
            <a:solidFill>
              <a:srgbClr val="F5A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61"/>
            <p:cNvSpPr/>
            <p:nvPr/>
          </p:nvSpPr>
          <p:spPr>
            <a:xfrm>
              <a:off x="3851400" y="2876475"/>
              <a:ext cx="394400" cy="98050"/>
            </a:xfrm>
            <a:custGeom>
              <a:avLst/>
              <a:gdLst/>
              <a:ahLst/>
              <a:cxnLst/>
              <a:rect l="l" t="t" r="r" b="b"/>
              <a:pathLst>
                <a:path w="15776" h="3922" extrusionOk="0">
                  <a:moveTo>
                    <a:pt x="1460" y="0"/>
                  </a:moveTo>
                  <a:cubicBezTo>
                    <a:pt x="1308" y="274"/>
                    <a:pt x="1064" y="517"/>
                    <a:pt x="791" y="730"/>
                  </a:cubicBezTo>
                  <a:cubicBezTo>
                    <a:pt x="426" y="1064"/>
                    <a:pt x="31" y="1429"/>
                    <a:pt x="1" y="1976"/>
                  </a:cubicBezTo>
                  <a:cubicBezTo>
                    <a:pt x="1" y="2189"/>
                    <a:pt x="31" y="2310"/>
                    <a:pt x="153" y="2432"/>
                  </a:cubicBezTo>
                  <a:cubicBezTo>
                    <a:pt x="244" y="2523"/>
                    <a:pt x="396" y="2584"/>
                    <a:pt x="548" y="2645"/>
                  </a:cubicBezTo>
                  <a:cubicBezTo>
                    <a:pt x="735" y="2695"/>
                    <a:pt x="964" y="2717"/>
                    <a:pt x="1218" y="2717"/>
                  </a:cubicBezTo>
                  <a:cubicBezTo>
                    <a:pt x="2032" y="2717"/>
                    <a:pt x="3103" y="2496"/>
                    <a:pt x="3891" y="2310"/>
                  </a:cubicBezTo>
                  <a:cubicBezTo>
                    <a:pt x="4256" y="2250"/>
                    <a:pt x="4560" y="2189"/>
                    <a:pt x="4712" y="2189"/>
                  </a:cubicBezTo>
                  <a:cubicBezTo>
                    <a:pt x="4924" y="2176"/>
                    <a:pt x="5136" y="2170"/>
                    <a:pt x="5349" y="2170"/>
                  </a:cubicBezTo>
                  <a:cubicBezTo>
                    <a:pt x="7153" y="2170"/>
                    <a:pt x="8990" y="2605"/>
                    <a:pt x="10730" y="3040"/>
                  </a:cubicBezTo>
                  <a:cubicBezTo>
                    <a:pt x="12402" y="3465"/>
                    <a:pt x="14074" y="3891"/>
                    <a:pt x="15776" y="3921"/>
                  </a:cubicBezTo>
                  <a:cubicBezTo>
                    <a:pt x="15624" y="3891"/>
                    <a:pt x="15502" y="3800"/>
                    <a:pt x="15350" y="3769"/>
                  </a:cubicBezTo>
                  <a:cubicBezTo>
                    <a:pt x="13831" y="3648"/>
                    <a:pt x="12280" y="3314"/>
                    <a:pt x="10761" y="2949"/>
                  </a:cubicBezTo>
                  <a:cubicBezTo>
                    <a:pt x="9024" y="2495"/>
                    <a:pt x="7217" y="2040"/>
                    <a:pt x="5422" y="2040"/>
                  </a:cubicBezTo>
                  <a:cubicBezTo>
                    <a:pt x="5175" y="2040"/>
                    <a:pt x="4928" y="2049"/>
                    <a:pt x="4682" y="2067"/>
                  </a:cubicBezTo>
                  <a:cubicBezTo>
                    <a:pt x="4530" y="2067"/>
                    <a:pt x="4226" y="2128"/>
                    <a:pt x="3830" y="2219"/>
                  </a:cubicBezTo>
                  <a:cubicBezTo>
                    <a:pt x="3084" y="2360"/>
                    <a:pt x="1964" y="2582"/>
                    <a:pt x="1152" y="2582"/>
                  </a:cubicBezTo>
                  <a:cubicBezTo>
                    <a:pt x="740" y="2582"/>
                    <a:pt x="407" y="2525"/>
                    <a:pt x="244" y="2371"/>
                  </a:cubicBezTo>
                  <a:cubicBezTo>
                    <a:pt x="153" y="2280"/>
                    <a:pt x="92" y="2189"/>
                    <a:pt x="122" y="2037"/>
                  </a:cubicBezTo>
                  <a:cubicBezTo>
                    <a:pt x="153" y="1520"/>
                    <a:pt x="487" y="1216"/>
                    <a:pt x="882" y="882"/>
                  </a:cubicBezTo>
                  <a:cubicBezTo>
                    <a:pt x="1186" y="578"/>
                    <a:pt x="1460" y="304"/>
                    <a:pt x="16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61"/>
            <p:cNvSpPr/>
            <p:nvPr/>
          </p:nvSpPr>
          <p:spPr>
            <a:xfrm>
              <a:off x="3910675" y="2879500"/>
              <a:ext cx="216600" cy="49425"/>
            </a:xfrm>
            <a:custGeom>
              <a:avLst/>
              <a:gdLst/>
              <a:ahLst/>
              <a:cxnLst/>
              <a:rect l="l" t="t" r="r" b="b"/>
              <a:pathLst>
                <a:path w="8664" h="1977" extrusionOk="0">
                  <a:moveTo>
                    <a:pt x="365" y="1"/>
                  </a:moveTo>
                  <a:cubicBezTo>
                    <a:pt x="152" y="275"/>
                    <a:pt x="0" y="578"/>
                    <a:pt x="304" y="943"/>
                  </a:cubicBezTo>
                  <a:cubicBezTo>
                    <a:pt x="396" y="1095"/>
                    <a:pt x="608" y="1186"/>
                    <a:pt x="821" y="1247"/>
                  </a:cubicBezTo>
                  <a:cubicBezTo>
                    <a:pt x="1090" y="1314"/>
                    <a:pt x="1396" y="1335"/>
                    <a:pt x="1703" y="1335"/>
                  </a:cubicBezTo>
                  <a:cubicBezTo>
                    <a:pt x="1952" y="1335"/>
                    <a:pt x="2201" y="1322"/>
                    <a:pt x="2432" y="1308"/>
                  </a:cubicBezTo>
                  <a:cubicBezTo>
                    <a:pt x="2584" y="1308"/>
                    <a:pt x="2736" y="1247"/>
                    <a:pt x="2827" y="1247"/>
                  </a:cubicBezTo>
                  <a:cubicBezTo>
                    <a:pt x="2907" y="1246"/>
                    <a:pt x="2987" y="1245"/>
                    <a:pt x="3067" y="1245"/>
                  </a:cubicBezTo>
                  <a:cubicBezTo>
                    <a:pt x="4862" y="1245"/>
                    <a:pt x="6550" y="1567"/>
                    <a:pt x="8238" y="1916"/>
                  </a:cubicBezTo>
                  <a:cubicBezTo>
                    <a:pt x="8390" y="1946"/>
                    <a:pt x="8511" y="1946"/>
                    <a:pt x="8663" y="1977"/>
                  </a:cubicBezTo>
                  <a:cubicBezTo>
                    <a:pt x="8238" y="1825"/>
                    <a:pt x="7812" y="1703"/>
                    <a:pt x="7387" y="1612"/>
                  </a:cubicBezTo>
                  <a:cubicBezTo>
                    <a:pt x="6010" y="1325"/>
                    <a:pt x="4580" y="1093"/>
                    <a:pt x="3096" y="1093"/>
                  </a:cubicBezTo>
                  <a:cubicBezTo>
                    <a:pt x="3007" y="1093"/>
                    <a:pt x="2917" y="1093"/>
                    <a:pt x="2827" y="1095"/>
                  </a:cubicBezTo>
                  <a:cubicBezTo>
                    <a:pt x="2736" y="1095"/>
                    <a:pt x="2584" y="1095"/>
                    <a:pt x="2432" y="1156"/>
                  </a:cubicBezTo>
                  <a:cubicBezTo>
                    <a:pt x="2208" y="1166"/>
                    <a:pt x="1956" y="1179"/>
                    <a:pt x="1705" y="1179"/>
                  </a:cubicBezTo>
                  <a:cubicBezTo>
                    <a:pt x="1172" y="1179"/>
                    <a:pt x="644" y="1121"/>
                    <a:pt x="396" y="852"/>
                  </a:cubicBezTo>
                  <a:cubicBezTo>
                    <a:pt x="152" y="548"/>
                    <a:pt x="244" y="305"/>
                    <a:pt x="517" y="31"/>
                  </a:cubicBezTo>
                  <a:cubicBezTo>
                    <a:pt x="487" y="31"/>
                    <a:pt x="396" y="3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61"/>
            <p:cNvSpPr/>
            <p:nvPr/>
          </p:nvSpPr>
          <p:spPr>
            <a:xfrm>
              <a:off x="3745025" y="2871150"/>
              <a:ext cx="604900" cy="181750"/>
            </a:xfrm>
            <a:custGeom>
              <a:avLst/>
              <a:gdLst/>
              <a:ahLst/>
              <a:cxnLst/>
              <a:rect l="l" t="t" r="r" b="b"/>
              <a:pathLst>
                <a:path w="24196" h="7270" extrusionOk="0">
                  <a:moveTo>
                    <a:pt x="2189" y="1"/>
                  </a:moveTo>
                  <a:cubicBezTo>
                    <a:pt x="2797" y="183"/>
                    <a:pt x="3253" y="457"/>
                    <a:pt x="3374" y="791"/>
                  </a:cubicBezTo>
                  <a:cubicBezTo>
                    <a:pt x="3404" y="973"/>
                    <a:pt x="3313" y="1216"/>
                    <a:pt x="3040" y="1399"/>
                  </a:cubicBezTo>
                  <a:cubicBezTo>
                    <a:pt x="2857" y="1642"/>
                    <a:pt x="2401" y="1733"/>
                    <a:pt x="1915" y="1885"/>
                  </a:cubicBezTo>
                  <a:cubicBezTo>
                    <a:pt x="1034" y="2128"/>
                    <a:pt x="31" y="2432"/>
                    <a:pt x="0" y="2979"/>
                  </a:cubicBezTo>
                  <a:cubicBezTo>
                    <a:pt x="0" y="3192"/>
                    <a:pt x="31" y="3375"/>
                    <a:pt x="183" y="3527"/>
                  </a:cubicBezTo>
                  <a:cubicBezTo>
                    <a:pt x="395" y="3739"/>
                    <a:pt x="760" y="3891"/>
                    <a:pt x="1155" y="4013"/>
                  </a:cubicBezTo>
                  <a:cubicBezTo>
                    <a:pt x="1962" y="4225"/>
                    <a:pt x="2991" y="4274"/>
                    <a:pt x="3549" y="4274"/>
                  </a:cubicBezTo>
                  <a:cubicBezTo>
                    <a:pt x="3790" y="4274"/>
                    <a:pt x="3942" y="4265"/>
                    <a:pt x="3952" y="4256"/>
                  </a:cubicBezTo>
                  <a:cubicBezTo>
                    <a:pt x="4560" y="4195"/>
                    <a:pt x="5198" y="4165"/>
                    <a:pt x="5806" y="4104"/>
                  </a:cubicBezTo>
                  <a:cubicBezTo>
                    <a:pt x="6704" y="4006"/>
                    <a:pt x="7590" y="3921"/>
                    <a:pt x="8487" y="3921"/>
                  </a:cubicBezTo>
                  <a:cubicBezTo>
                    <a:pt x="8987" y="3921"/>
                    <a:pt x="9490" y="3948"/>
                    <a:pt x="10000" y="4013"/>
                  </a:cubicBezTo>
                  <a:cubicBezTo>
                    <a:pt x="10335" y="4074"/>
                    <a:pt x="10699" y="4104"/>
                    <a:pt x="11064" y="4134"/>
                  </a:cubicBezTo>
                  <a:cubicBezTo>
                    <a:pt x="12280" y="4256"/>
                    <a:pt x="13496" y="4408"/>
                    <a:pt x="14651" y="4712"/>
                  </a:cubicBezTo>
                  <a:cubicBezTo>
                    <a:pt x="15654" y="4985"/>
                    <a:pt x="16627" y="5441"/>
                    <a:pt x="17599" y="5837"/>
                  </a:cubicBezTo>
                  <a:cubicBezTo>
                    <a:pt x="19166" y="6553"/>
                    <a:pt x="20750" y="7269"/>
                    <a:pt x="22398" y="7269"/>
                  </a:cubicBezTo>
                  <a:cubicBezTo>
                    <a:pt x="22988" y="7269"/>
                    <a:pt x="23586" y="7177"/>
                    <a:pt x="24195" y="6961"/>
                  </a:cubicBezTo>
                  <a:cubicBezTo>
                    <a:pt x="24165" y="6900"/>
                    <a:pt x="24165" y="6870"/>
                    <a:pt x="24134" y="6840"/>
                  </a:cubicBezTo>
                  <a:cubicBezTo>
                    <a:pt x="23556" y="7043"/>
                    <a:pt x="22983" y="7130"/>
                    <a:pt x="22417" y="7130"/>
                  </a:cubicBezTo>
                  <a:cubicBezTo>
                    <a:pt x="20781" y="7130"/>
                    <a:pt x="19195" y="6407"/>
                    <a:pt x="17660" y="5685"/>
                  </a:cubicBezTo>
                  <a:cubicBezTo>
                    <a:pt x="16718" y="5229"/>
                    <a:pt x="15684" y="4803"/>
                    <a:pt x="14712" y="4560"/>
                  </a:cubicBezTo>
                  <a:cubicBezTo>
                    <a:pt x="13526" y="4256"/>
                    <a:pt x="12280" y="4104"/>
                    <a:pt x="11064" y="3982"/>
                  </a:cubicBezTo>
                  <a:cubicBezTo>
                    <a:pt x="10699" y="3952"/>
                    <a:pt x="10335" y="3922"/>
                    <a:pt x="10000" y="3861"/>
                  </a:cubicBezTo>
                  <a:cubicBezTo>
                    <a:pt x="9514" y="3800"/>
                    <a:pt x="9034" y="3776"/>
                    <a:pt x="8561" y="3776"/>
                  </a:cubicBezTo>
                  <a:cubicBezTo>
                    <a:pt x="7613" y="3776"/>
                    <a:pt x="6687" y="3871"/>
                    <a:pt x="5775" y="3952"/>
                  </a:cubicBezTo>
                  <a:cubicBezTo>
                    <a:pt x="5167" y="4013"/>
                    <a:pt x="4560" y="4043"/>
                    <a:pt x="3952" y="4104"/>
                  </a:cubicBezTo>
                  <a:cubicBezTo>
                    <a:pt x="3864" y="4108"/>
                    <a:pt x="3738" y="4112"/>
                    <a:pt x="3585" y="4112"/>
                  </a:cubicBezTo>
                  <a:cubicBezTo>
                    <a:pt x="2685" y="4112"/>
                    <a:pt x="850" y="4003"/>
                    <a:pt x="304" y="3405"/>
                  </a:cubicBezTo>
                  <a:cubicBezTo>
                    <a:pt x="183" y="3283"/>
                    <a:pt x="122" y="3131"/>
                    <a:pt x="152" y="2979"/>
                  </a:cubicBezTo>
                  <a:cubicBezTo>
                    <a:pt x="183" y="2493"/>
                    <a:pt x="1094" y="2220"/>
                    <a:pt x="1946" y="2007"/>
                  </a:cubicBezTo>
                  <a:cubicBezTo>
                    <a:pt x="2432" y="1855"/>
                    <a:pt x="2918" y="1733"/>
                    <a:pt x="3161" y="1551"/>
                  </a:cubicBezTo>
                  <a:cubicBezTo>
                    <a:pt x="3496" y="1277"/>
                    <a:pt x="3617" y="1004"/>
                    <a:pt x="3526" y="761"/>
                  </a:cubicBezTo>
                  <a:cubicBezTo>
                    <a:pt x="3465" y="457"/>
                    <a:pt x="3070" y="213"/>
                    <a:pt x="2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61"/>
            <p:cNvSpPr/>
            <p:nvPr/>
          </p:nvSpPr>
          <p:spPr>
            <a:xfrm>
              <a:off x="3791375" y="2874950"/>
              <a:ext cx="531950" cy="139750"/>
            </a:xfrm>
            <a:custGeom>
              <a:avLst/>
              <a:gdLst/>
              <a:ahLst/>
              <a:cxnLst/>
              <a:rect l="l" t="t" r="r" b="b"/>
              <a:pathLst>
                <a:path w="21278" h="5590" extrusionOk="0">
                  <a:moveTo>
                    <a:pt x="2706" y="1"/>
                  </a:moveTo>
                  <a:cubicBezTo>
                    <a:pt x="2706" y="821"/>
                    <a:pt x="1490" y="2037"/>
                    <a:pt x="851" y="2341"/>
                  </a:cubicBezTo>
                  <a:lnTo>
                    <a:pt x="608" y="2463"/>
                  </a:lnTo>
                  <a:cubicBezTo>
                    <a:pt x="365" y="2584"/>
                    <a:pt x="92" y="2706"/>
                    <a:pt x="61" y="2888"/>
                  </a:cubicBezTo>
                  <a:cubicBezTo>
                    <a:pt x="0" y="3010"/>
                    <a:pt x="92" y="3162"/>
                    <a:pt x="213" y="3314"/>
                  </a:cubicBezTo>
                  <a:cubicBezTo>
                    <a:pt x="335" y="3466"/>
                    <a:pt x="547" y="3557"/>
                    <a:pt x="760" y="3648"/>
                  </a:cubicBezTo>
                  <a:cubicBezTo>
                    <a:pt x="964" y="3699"/>
                    <a:pt x="1194" y="3720"/>
                    <a:pt x="1440" y="3720"/>
                  </a:cubicBezTo>
                  <a:cubicBezTo>
                    <a:pt x="2219" y="3720"/>
                    <a:pt x="3151" y="3506"/>
                    <a:pt x="3891" y="3344"/>
                  </a:cubicBezTo>
                  <a:cubicBezTo>
                    <a:pt x="4134" y="3253"/>
                    <a:pt x="4377" y="3223"/>
                    <a:pt x="4529" y="3192"/>
                  </a:cubicBezTo>
                  <a:cubicBezTo>
                    <a:pt x="5595" y="3007"/>
                    <a:pt x="6655" y="2914"/>
                    <a:pt x="7702" y="2914"/>
                  </a:cubicBezTo>
                  <a:cubicBezTo>
                    <a:pt x="9402" y="2914"/>
                    <a:pt x="11064" y="3159"/>
                    <a:pt x="12645" y="3648"/>
                  </a:cubicBezTo>
                  <a:cubicBezTo>
                    <a:pt x="13222" y="3830"/>
                    <a:pt x="13830" y="4013"/>
                    <a:pt x="14438" y="4256"/>
                  </a:cubicBezTo>
                  <a:cubicBezTo>
                    <a:pt x="16368" y="4934"/>
                    <a:pt x="18342" y="5589"/>
                    <a:pt x="20303" y="5589"/>
                  </a:cubicBezTo>
                  <a:cubicBezTo>
                    <a:pt x="20629" y="5589"/>
                    <a:pt x="20953" y="5571"/>
                    <a:pt x="21277" y="5533"/>
                  </a:cubicBezTo>
                  <a:cubicBezTo>
                    <a:pt x="21247" y="5502"/>
                    <a:pt x="21156" y="5472"/>
                    <a:pt x="21095" y="5441"/>
                  </a:cubicBezTo>
                  <a:cubicBezTo>
                    <a:pt x="20845" y="5465"/>
                    <a:pt x="20595" y="5477"/>
                    <a:pt x="20345" y="5477"/>
                  </a:cubicBezTo>
                  <a:cubicBezTo>
                    <a:pt x="18377" y="5477"/>
                    <a:pt x="16411" y="4778"/>
                    <a:pt x="14469" y="4104"/>
                  </a:cubicBezTo>
                  <a:cubicBezTo>
                    <a:pt x="13861" y="3861"/>
                    <a:pt x="13253" y="3678"/>
                    <a:pt x="12706" y="3496"/>
                  </a:cubicBezTo>
                  <a:cubicBezTo>
                    <a:pt x="11088" y="3007"/>
                    <a:pt x="9399" y="2762"/>
                    <a:pt x="7685" y="2762"/>
                  </a:cubicBezTo>
                  <a:cubicBezTo>
                    <a:pt x="6629" y="2762"/>
                    <a:pt x="5564" y="2855"/>
                    <a:pt x="4499" y="3040"/>
                  </a:cubicBezTo>
                  <a:cubicBezTo>
                    <a:pt x="4347" y="3071"/>
                    <a:pt x="4104" y="3101"/>
                    <a:pt x="3830" y="3192"/>
                  </a:cubicBezTo>
                  <a:cubicBezTo>
                    <a:pt x="3167" y="3358"/>
                    <a:pt x="2225" y="3580"/>
                    <a:pt x="1450" y="3580"/>
                  </a:cubicBezTo>
                  <a:cubicBezTo>
                    <a:pt x="946" y="3580"/>
                    <a:pt x="513" y="3486"/>
                    <a:pt x="274" y="3223"/>
                  </a:cubicBezTo>
                  <a:cubicBezTo>
                    <a:pt x="152" y="3101"/>
                    <a:pt x="122" y="3010"/>
                    <a:pt x="152" y="2949"/>
                  </a:cubicBezTo>
                  <a:cubicBezTo>
                    <a:pt x="213" y="2797"/>
                    <a:pt x="426" y="2736"/>
                    <a:pt x="639" y="2615"/>
                  </a:cubicBezTo>
                  <a:lnTo>
                    <a:pt x="882" y="2493"/>
                  </a:lnTo>
                  <a:cubicBezTo>
                    <a:pt x="1581" y="2159"/>
                    <a:pt x="2827" y="912"/>
                    <a:pt x="2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61"/>
            <p:cNvSpPr/>
            <p:nvPr/>
          </p:nvSpPr>
          <p:spPr>
            <a:xfrm>
              <a:off x="3542125" y="2873425"/>
              <a:ext cx="815400" cy="194575"/>
            </a:xfrm>
            <a:custGeom>
              <a:avLst/>
              <a:gdLst/>
              <a:ahLst/>
              <a:cxnLst/>
              <a:rect l="l" t="t" r="r" b="b"/>
              <a:pathLst>
                <a:path w="32616" h="7783" extrusionOk="0">
                  <a:moveTo>
                    <a:pt x="17146" y="4929"/>
                  </a:moveTo>
                  <a:cubicBezTo>
                    <a:pt x="17922" y="4929"/>
                    <a:pt x="18734" y="5017"/>
                    <a:pt x="19211" y="5077"/>
                  </a:cubicBezTo>
                  <a:cubicBezTo>
                    <a:pt x="19363" y="5077"/>
                    <a:pt x="19515" y="5107"/>
                    <a:pt x="19606" y="5107"/>
                  </a:cubicBezTo>
                  <a:cubicBezTo>
                    <a:pt x="21156" y="5198"/>
                    <a:pt x="22706" y="5381"/>
                    <a:pt x="23892" y="6141"/>
                  </a:cubicBezTo>
                  <a:cubicBezTo>
                    <a:pt x="23557" y="6110"/>
                    <a:pt x="23192" y="6110"/>
                    <a:pt x="22828" y="6110"/>
                  </a:cubicBezTo>
                  <a:cubicBezTo>
                    <a:pt x="22493" y="6110"/>
                    <a:pt x="22129" y="6141"/>
                    <a:pt x="21825" y="6171"/>
                  </a:cubicBezTo>
                  <a:cubicBezTo>
                    <a:pt x="21020" y="6206"/>
                    <a:pt x="20186" y="6261"/>
                    <a:pt x="19350" y="6261"/>
                  </a:cubicBezTo>
                  <a:cubicBezTo>
                    <a:pt x="18733" y="6261"/>
                    <a:pt x="18115" y="6231"/>
                    <a:pt x="17508" y="6141"/>
                  </a:cubicBezTo>
                  <a:cubicBezTo>
                    <a:pt x="17417" y="6141"/>
                    <a:pt x="17326" y="6080"/>
                    <a:pt x="17235" y="6080"/>
                  </a:cubicBezTo>
                  <a:cubicBezTo>
                    <a:pt x="16870" y="6050"/>
                    <a:pt x="16505" y="6019"/>
                    <a:pt x="16171" y="5837"/>
                  </a:cubicBezTo>
                  <a:cubicBezTo>
                    <a:pt x="16110" y="5776"/>
                    <a:pt x="16019" y="5715"/>
                    <a:pt x="15897" y="5685"/>
                  </a:cubicBezTo>
                  <a:cubicBezTo>
                    <a:pt x="15745" y="5563"/>
                    <a:pt x="15563" y="5442"/>
                    <a:pt x="15350" y="5411"/>
                  </a:cubicBezTo>
                  <a:lnTo>
                    <a:pt x="15229" y="5411"/>
                  </a:lnTo>
                  <a:cubicBezTo>
                    <a:pt x="15229" y="5381"/>
                    <a:pt x="15259" y="5381"/>
                    <a:pt x="15259" y="5350"/>
                  </a:cubicBezTo>
                  <a:cubicBezTo>
                    <a:pt x="15569" y="5025"/>
                    <a:pt x="16338" y="4929"/>
                    <a:pt x="17146" y="4929"/>
                  </a:cubicBezTo>
                  <a:close/>
                  <a:moveTo>
                    <a:pt x="7970" y="4664"/>
                  </a:moveTo>
                  <a:cubicBezTo>
                    <a:pt x="8158" y="4664"/>
                    <a:pt x="8357" y="4670"/>
                    <a:pt x="8572" y="4682"/>
                  </a:cubicBezTo>
                  <a:cubicBezTo>
                    <a:pt x="8846" y="4712"/>
                    <a:pt x="9089" y="4712"/>
                    <a:pt x="9362" y="4712"/>
                  </a:cubicBezTo>
                  <a:cubicBezTo>
                    <a:pt x="10244" y="4773"/>
                    <a:pt x="11065" y="4803"/>
                    <a:pt x="11916" y="5046"/>
                  </a:cubicBezTo>
                  <a:cubicBezTo>
                    <a:pt x="12706" y="5259"/>
                    <a:pt x="13557" y="5563"/>
                    <a:pt x="14317" y="5898"/>
                  </a:cubicBezTo>
                  <a:cubicBezTo>
                    <a:pt x="14287" y="6019"/>
                    <a:pt x="14195" y="6110"/>
                    <a:pt x="14135" y="6171"/>
                  </a:cubicBezTo>
                  <a:cubicBezTo>
                    <a:pt x="13831" y="6505"/>
                    <a:pt x="13527" y="6870"/>
                    <a:pt x="13101" y="6901"/>
                  </a:cubicBezTo>
                  <a:cubicBezTo>
                    <a:pt x="12947" y="6823"/>
                    <a:pt x="12764" y="6794"/>
                    <a:pt x="12567" y="6794"/>
                  </a:cubicBezTo>
                  <a:cubicBezTo>
                    <a:pt x="12220" y="6794"/>
                    <a:pt x="11828" y="6884"/>
                    <a:pt x="11460" y="6961"/>
                  </a:cubicBezTo>
                  <a:cubicBezTo>
                    <a:pt x="11156" y="7053"/>
                    <a:pt x="10882" y="7083"/>
                    <a:pt x="10669" y="7083"/>
                  </a:cubicBezTo>
                  <a:cubicBezTo>
                    <a:pt x="10576" y="7085"/>
                    <a:pt x="10485" y="7087"/>
                    <a:pt x="10396" y="7087"/>
                  </a:cubicBezTo>
                  <a:cubicBezTo>
                    <a:pt x="9380" y="7087"/>
                    <a:pt x="8608" y="6922"/>
                    <a:pt x="7630" y="6475"/>
                  </a:cubicBezTo>
                  <a:cubicBezTo>
                    <a:pt x="7235" y="6293"/>
                    <a:pt x="6931" y="6019"/>
                    <a:pt x="6627" y="5746"/>
                  </a:cubicBezTo>
                  <a:cubicBezTo>
                    <a:pt x="6384" y="5472"/>
                    <a:pt x="6110" y="5259"/>
                    <a:pt x="5745" y="5077"/>
                  </a:cubicBezTo>
                  <a:cubicBezTo>
                    <a:pt x="6537" y="4780"/>
                    <a:pt x="7147" y="4664"/>
                    <a:pt x="7970" y="4664"/>
                  </a:cubicBezTo>
                  <a:close/>
                  <a:moveTo>
                    <a:pt x="8724" y="1"/>
                  </a:moveTo>
                  <a:cubicBezTo>
                    <a:pt x="8511" y="1"/>
                    <a:pt x="8238" y="62"/>
                    <a:pt x="7995" y="92"/>
                  </a:cubicBezTo>
                  <a:cubicBezTo>
                    <a:pt x="8299" y="122"/>
                    <a:pt x="8603" y="153"/>
                    <a:pt x="8876" y="214"/>
                  </a:cubicBezTo>
                  <a:cubicBezTo>
                    <a:pt x="8906" y="214"/>
                    <a:pt x="8998" y="214"/>
                    <a:pt x="9058" y="244"/>
                  </a:cubicBezTo>
                  <a:cubicBezTo>
                    <a:pt x="9362" y="274"/>
                    <a:pt x="10122" y="396"/>
                    <a:pt x="10183" y="609"/>
                  </a:cubicBezTo>
                  <a:cubicBezTo>
                    <a:pt x="10244" y="1004"/>
                    <a:pt x="9575" y="1217"/>
                    <a:pt x="9271" y="1308"/>
                  </a:cubicBezTo>
                  <a:lnTo>
                    <a:pt x="9210" y="1308"/>
                  </a:lnTo>
                  <a:cubicBezTo>
                    <a:pt x="8967" y="1369"/>
                    <a:pt x="8724" y="1460"/>
                    <a:pt x="8511" y="1521"/>
                  </a:cubicBezTo>
                  <a:cubicBezTo>
                    <a:pt x="7599" y="1794"/>
                    <a:pt x="6779" y="2037"/>
                    <a:pt x="5928" y="2584"/>
                  </a:cubicBezTo>
                  <a:cubicBezTo>
                    <a:pt x="5046" y="3162"/>
                    <a:pt x="4438" y="3891"/>
                    <a:pt x="3982" y="4834"/>
                  </a:cubicBezTo>
                  <a:cubicBezTo>
                    <a:pt x="3800" y="4773"/>
                    <a:pt x="3648" y="4682"/>
                    <a:pt x="3435" y="4530"/>
                  </a:cubicBezTo>
                  <a:cubicBezTo>
                    <a:pt x="3374" y="4499"/>
                    <a:pt x="3283" y="4408"/>
                    <a:pt x="3192" y="4378"/>
                  </a:cubicBezTo>
                  <a:lnTo>
                    <a:pt x="2280" y="3800"/>
                  </a:lnTo>
                  <a:cubicBezTo>
                    <a:pt x="2919" y="3101"/>
                    <a:pt x="3678" y="2493"/>
                    <a:pt x="4469" y="2189"/>
                  </a:cubicBezTo>
                  <a:cubicBezTo>
                    <a:pt x="4621" y="2098"/>
                    <a:pt x="4864" y="2068"/>
                    <a:pt x="5046" y="1977"/>
                  </a:cubicBezTo>
                  <a:cubicBezTo>
                    <a:pt x="5715" y="1794"/>
                    <a:pt x="6596" y="1521"/>
                    <a:pt x="6900" y="882"/>
                  </a:cubicBezTo>
                  <a:lnTo>
                    <a:pt x="6931" y="852"/>
                  </a:lnTo>
                  <a:lnTo>
                    <a:pt x="6900" y="821"/>
                  </a:lnTo>
                  <a:cubicBezTo>
                    <a:pt x="6566" y="518"/>
                    <a:pt x="6140" y="396"/>
                    <a:pt x="5685" y="396"/>
                  </a:cubicBezTo>
                  <a:cubicBezTo>
                    <a:pt x="5381" y="457"/>
                    <a:pt x="5077" y="518"/>
                    <a:pt x="4773" y="578"/>
                  </a:cubicBezTo>
                  <a:cubicBezTo>
                    <a:pt x="4987" y="561"/>
                    <a:pt x="5198" y="549"/>
                    <a:pt x="5403" y="549"/>
                  </a:cubicBezTo>
                  <a:cubicBezTo>
                    <a:pt x="5924" y="549"/>
                    <a:pt x="6399" y="629"/>
                    <a:pt x="6748" y="913"/>
                  </a:cubicBezTo>
                  <a:cubicBezTo>
                    <a:pt x="6475" y="1460"/>
                    <a:pt x="5685" y="1673"/>
                    <a:pt x="5046" y="1885"/>
                  </a:cubicBezTo>
                  <a:cubicBezTo>
                    <a:pt x="4803" y="1946"/>
                    <a:pt x="4621" y="2007"/>
                    <a:pt x="4438" y="2068"/>
                  </a:cubicBezTo>
                  <a:cubicBezTo>
                    <a:pt x="3587" y="2372"/>
                    <a:pt x="2827" y="2980"/>
                    <a:pt x="2159" y="3739"/>
                  </a:cubicBezTo>
                  <a:cubicBezTo>
                    <a:pt x="2037" y="3648"/>
                    <a:pt x="1885" y="3587"/>
                    <a:pt x="1763" y="3496"/>
                  </a:cubicBezTo>
                  <a:lnTo>
                    <a:pt x="1733" y="3466"/>
                  </a:lnTo>
                  <a:cubicBezTo>
                    <a:pt x="1672" y="3436"/>
                    <a:pt x="1551" y="3344"/>
                    <a:pt x="1460" y="3314"/>
                  </a:cubicBezTo>
                  <a:lnTo>
                    <a:pt x="2159" y="2736"/>
                  </a:lnTo>
                  <a:cubicBezTo>
                    <a:pt x="2219" y="2706"/>
                    <a:pt x="2311" y="2676"/>
                    <a:pt x="2432" y="2584"/>
                  </a:cubicBezTo>
                  <a:cubicBezTo>
                    <a:pt x="2767" y="2432"/>
                    <a:pt x="3131" y="2220"/>
                    <a:pt x="3222" y="1916"/>
                  </a:cubicBezTo>
                  <a:cubicBezTo>
                    <a:pt x="3222" y="1825"/>
                    <a:pt x="3222" y="1673"/>
                    <a:pt x="3070" y="1581"/>
                  </a:cubicBezTo>
                  <a:cubicBezTo>
                    <a:pt x="2888" y="1429"/>
                    <a:pt x="2523" y="1369"/>
                    <a:pt x="2128" y="1338"/>
                  </a:cubicBezTo>
                  <a:cubicBezTo>
                    <a:pt x="2067" y="1338"/>
                    <a:pt x="2037" y="1369"/>
                    <a:pt x="2007" y="1369"/>
                  </a:cubicBezTo>
                  <a:cubicBezTo>
                    <a:pt x="1915" y="1429"/>
                    <a:pt x="1824" y="1460"/>
                    <a:pt x="1733" y="1490"/>
                  </a:cubicBezTo>
                  <a:cubicBezTo>
                    <a:pt x="2280" y="1490"/>
                    <a:pt x="2767" y="1551"/>
                    <a:pt x="2979" y="1673"/>
                  </a:cubicBezTo>
                  <a:cubicBezTo>
                    <a:pt x="3101" y="1764"/>
                    <a:pt x="3101" y="1825"/>
                    <a:pt x="3070" y="1885"/>
                  </a:cubicBezTo>
                  <a:cubicBezTo>
                    <a:pt x="3040" y="2098"/>
                    <a:pt x="2645" y="2311"/>
                    <a:pt x="2371" y="2432"/>
                  </a:cubicBezTo>
                  <a:cubicBezTo>
                    <a:pt x="2280" y="2524"/>
                    <a:pt x="2159" y="2554"/>
                    <a:pt x="2128" y="2584"/>
                  </a:cubicBezTo>
                  <a:cubicBezTo>
                    <a:pt x="1855" y="2797"/>
                    <a:pt x="1581" y="2980"/>
                    <a:pt x="1368" y="3192"/>
                  </a:cubicBezTo>
                  <a:cubicBezTo>
                    <a:pt x="1004" y="3010"/>
                    <a:pt x="639" y="2797"/>
                    <a:pt x="304" y="2584"/>
                  </a:cubicBezTo>
                  <a:lnTo>
                    <a:pt x="183" y="2706"/>
                  </a:lnTo>
                  <a:cubicBezTo>
                    <a:pt x="517" y="2888"/>
                    <a:pt x="912" y="3132"/>
                    <a:pt x="1247" y="3314"/>
                  </a:cubicBezTo>
                  <a:cubicBezTo>
                    <a:pt x="760" y="3770"/>
                    <a:pt x="335" y="4317"/>
                    <a:pt x="1" y="4894"/>
                  </a:cubicBezTo>
                  <a:lnTo>
                    <a:pt x="92" y="4955"/>
                  </a:lnTo>
                  <a:cubicBezTo>
                    <a:pt x="396" y="4378"/>
                    <a:pt x="821" y="3891"/>
                    <a:pt x="1368" y="3405"/>
                  </a:cubicBezTo>
                  <a:cubicBezTo>
                    <a:pt x="1460" y="3466"/>
                    <a:pt x="1551" y="3527"/>
                    <a:pt x="1672" y="3587"/>
                  </a:cubicBezTo>
                  <a:lnTo>
                    <a:pt x="1703" y="3618"/>
                  </a:lnTo>
                  <a:cubicBezTo>
                    <a:pt x="1824" y="3709"/>
                    <a:pt x="1915" y="3770"/>
                    <a:pt x="2067" y="3861"/>
                  </a:cubicBezTo>
                  <a:cubicBezTo>
                    <a:pt x="1368" y="4743"/>
                    <a:pt x="791" y="5746"/>
                    <a:pt x="517" y="6809"/>
                  </a:cubicBezTo>
                  <a:lnTo>
                    <a:pt x="669" y="6870"/>
                  </a:lnTo>
                  <a:cubicBezTo>
                    <a:pt x="943" y="5806"/>
                    <a:pt x="1520" y="4773"/>
                    <a:pt x="2219" y="3922"/>
                  </a:cubicBezTo>
                  <a:cubicBezTo>
                    <a:pt x="2523" y="4135"/>
                    <a:pt x="2888" y="4317"/>
                    <a:pt x="3192" y="4499"/>
                  </a:cubicBezTo>
                  <a:cubicBezTo>
                    <a:pt x="3253" y="4591"/>
                    <a:pt x="3374" y="4621"/>
                    <a:pt x="3435" y="4651"/>
                  </a:cubicBezTo>
                  <a:cubicBezTo>
                    <a:pt x="3648" y="4773"/>
                    <a:pt x="3800" y="4894"/>
                    <a:pt x="4013" y="4955"/>
                  </a:cubicBezTo>
                  <a:cubicBezTo>
                    <a:pt x="3739" y="5563"/>
                    <a:pt x="3587" y="6262"/>
                    <a:pt x="3496" y="7053"/>
                  </a:cubicBezTo>
                  <a:lnTo>
                    <a:pt x="3648" y="7053"/>
                  </a:lnTo>
                  <a:cubicBezTo>
                    <a:pt x="3739" y="6293"/>
                    <a:pt x="3891" y="5594"/>
                    <a:pt x="4165" y="4986"/>
                  </a:cubicBezTo>
                  <a:cubicBezTo>
                    <a:pt x="4256" y="4986"/>
                    <a:pt x="4286" y="5046"/>
                    <a:pt x="4347" y="5046"/>
                  </a:cubicBezTo>
                  <a:cubicBezTo>
                    <a:pt x="4453" y="5062"/>
                    <a:pt x="4545" y="5069"/>
                    <a:pt x="4628" y="5069"/>
                  </a:cubicBezTo>
                  <a:cubicBezTo>
                    <a:pt x="4712" y="5069"/>
                    <a:pt x="4788" y="5062"/>
                    <a:pt x="4864" y="5046"/>
                  </a:cubicBezTo>
                  <a:cubicBezTo>
                    <a:pt x="5046" y="5046"/>
                    <a:pt x="5229" y="5046"/>
                    <a:pt x="5411" y="5077"/>
                  </a:cubicBezTo>
                  <a:lnTo>
                    <a:pt x="5472" y="5198"/>
                  </a:lnTo>
                  <a:cubicBezTo>
                    <a:pt x="5502" y="5138"/>
                    <a:pt x="5563" y="5138"/>
                    <a:pt x="5624" y="5107"/>
                  </a:cubicBezTo>
                  <a:cubicBezTo>
                    <a:pt x="5988" y="5259"/>
                    <a:pt x="6292" y="5533"/>
                    <a:pt x="6596" y="5837"/>
                  </a:cubicBezTo>
                  <a:cubicBezTo>
                    <a:pt x="6900" y="6141"/>
                    <a:pt x="7204" y="6414"/>
                    <a:pt x="7630" y="6597"/>
                  </a:cubicBezTo>
                  <a:cubicBezTo>
                    <a:pt x="7995" y="6779"/>
                    <a:pt x="8390" y="6901"/>
                    <a:pt x="8724" y="7022"/>
                  </a:cubicBezTo>
                  <a:cubicBezTo>
                    <a:pt x="9231" y="7149"/>
                    <a:pt x="9758" y="7212"/>
                    <a:pt x="10342" y="7212"/>
                  </a:cubicBezTo>
                  <a:cubicBezTo>
                    <a:pt x="10459" y="7212"/>
                    <a:pt x="10578" y="7210"/>
                    <a:pt x="10700" y="7205"/>
                  </a:cubicBezTo>
                  <a:cubicBezTo>
                    <a:pt x="10943" y="7205"/>
                    <a:pt x="11247" y="7113"/>
                    <a:pt x="11551" y="7083"/>
                  </a:cubicBezTo>
                  <a:cubicBezTo>
                    <a:pt x="11894" y="7007"/>
                    <a:pt x="12260" y="6943"/>
                    <a:pt x="12583" y="6943"/>
                  </a:cubicBezTo>
                  <a:cubicBezTo>
                    <a:pt x="12776" y="6943"/>
                    <a:pt x="12953" y="6965"/>
                    <a:pt x="13101" y="7022"/>
                  </a:cubicBezTo>
                  <a:cubicBezTo>
                    <a:pt x="13587" y="7022"/>
                    <a:pt x="13922" y="6627"/>
                    <a:pt x="14226" y="6262"/>
                  </a:cubicBezTo>
                  <a:cubicBezTo>
                    <a:pt x="14317" y="6141"/>
                    <a:pt x="14438" y="6050"/>
                    <a:pt x="14499" y="5958"/>
                  </a:cubicBezTo>
                  <a:cubicBezTo>
                    <a:pt x="14834" y="6110"/>
                    <a:pt x="15138" y="6262"/>
                    <a:pt x="15502" y="6414"/>
                  </a:cubicBezTo>
                  <a:cubicBezTo>
                    <a:pt x="16597" y="6931"/>
                    <a:pt x="17691" y="7478"/>
                    <a:pt x="18907" y="7782"/>
                  </a:cubicBezTo>
                  <a:lnTo>
                    <a:pt x="18937" y="7630"/>
                  </a:lnTo>
                  <a:cubicBezTo>
                    <a:pt x="17782" y="7265"/>
                    <a:pt x="16657" y="6749"/>
                    <a:pt x="15563" y="6262"/>
                  </a:cubicBezTo>
                  <a:cubicBezTo>
                    <a:pt x="15259" y="6110"/>
                    <a:pt x="14955" y="5958"/>
                    <a:pt x="14651" y="5837"/>
                  </a:cubicBezTo>
                  <a:cubicBezTo>
                    <a:pt x="14773" y="5715"/>
                    <a:pt x="14925" y="5654"/>
                    <a:pt x="15077" y="5563"/>
                  </a:cubicBezTo>
                  <a:lnTo>
                    <a:pt x="15077" y="5715"/>
                  </a:lnTo>
                  <a:lnTo>
                    <a:pt x="15229" y="5715"/>
                  </a:lnTo>
                  <a:lnTo>
                    <a:pt x="15229" y="5563"/>
                  </a:lnTo>
                  <a:lnTo>
                    <a:pt x="15411" y="5563"/>
                  </a:lnTo>
                  <a:cubicBezTo>
                    <a:pt x="15594" y="5563"/>
                    <a:pt x="15745" y="5685"/>
                    <a:pt x="15897" y="5806"/>
                  </a:cubicBezTo>
                  <a:cubicBezTo>
                    <a:pt x="15989" y="5867"/>
                    <a:pt x="16110" y="5898"/>
                    <a:pt x="16171" y="5989"/>
                  </a:cubicBezTo>
                  <a:cubicBezTo>
                    <a:pt x="16505" y="6171"/>
                    <a:pt x="16901" y="6202"/>
                    <a:pt x="17265" y="6262"/>
                  </a:cubicBezTo>
                  <a:cubicBezTo>
                    <a:pt x="17356" y="6262"/>
                    <a:pt x="17478" y="6293"/>
                    <a:pt x="17539" y="6293"/>
                  </a:cubicBezTo>
                  <a:cubicBezTo>
                    <a:pt x="18199" y="6389"/>
                    <a:pt x="18859" y="6423"/>
                    <a:pt x="19516" y="6423"/>
                  </a:cubicBezTo>
                  <a:cubicBezTo>
                    <a:pt x="20311" y="6423"/>
                    <a:pt x="21103" y="6373"/>
                    <a:pt x="21885" y="6323"/>
                  </a:cubicBezTo>
                  <a:cubicBezTo>
                    <a:pt x="22220" y="6293"/>
                    <a:pt x="22554" y="6293"/>
                    <a:pt x="22858" y="6262"/>
                  </a:cubicBezTo>
                  <a:cubicBezTo>
                    <a:pt x="22994" y="6245"/>
                    <a:pt x="23125" y="6238"/>
                    <a:pt x="23253" y="6238"/>
                  </a:cubicBezTo>
                  <a:cubicBezTo>
                    <a:pt x="23584" y="6238"/>
                    <a:pt x="23897" y="6288"/>
                    <a:pt x="24226" y="6353"/>
                  </a:cubicBezTo>
                  <a:cubicBezTo>
                    <a:pt x="24378" y="6475"/>
                    <a:pt x="24530" y="6627"/>
                    <a:pt x="24682" y="6779"/>
                  </a:cubicBezTo>
                  <a:lnTo>
                    <a:pt x="24803" y="6657"/>
                  </a:lnTo>
                  <a:cubicBezTo>
                    <a:pt x="24712" y="6597"/>
                    <a:pt x="24651" y="6505"/>
                    <a:pt x="24530" y="6445"/>
                  </a:cubicBezTo>
                  <a:lnTo>
                    <a:pt x="24530" y="6445"/>
                  </a:lnTo>
                  <a:cubicBezTo>
                    <a:pt x="24864" y="6505"/>
                    <a:pt x="25168" y="6597"/>
                    <a:pt x="25563" y="6718"/>
                  </a:cubicBezTo>
                  <a:cubicBezTo>
                    <a:pt x="25989" y="6809"/>
                    <a:pt x="26445" y="6961"/>
                    <a:pt x="26840" y="7083"/>
                  </a:cubicBezTo>
                  <a:cubicBezTo>
                    <a:pt x="27592" y="7325"/>
                    <a:pt x="28297" y="7519"/>
                    <a:pt x="29142" y="7519"/>
                  </a:cubicBezTo>
                  <a:cubicBezTo>
                    <a:pt x="29254" y="7519"/>
                    <a:pt x="29368" y="7516"/>
                    <a:pt x="29484" y="7509"/>
                  </a:cubicBezTo>
                  <a:cubicBezTo>
                    <a:pt x="29712" y="7493"/>
                    <a:pt x="29940" y="7486"/>
                    <a:pt x="30168" y="7486"/>
                  </a:cubicBezTo>
                  <a:cubicBezTo>
                    <a:pt x="30396" y="7486"/>
                    <a:pt x="30624" y="7493"/>
                    <a:pt x="30852" y="7509"/>
                  </a:cubicBezTo>
                  <a:cubicBezTo>
                    <a:pt x="31035" y="7519"/>
                    <a:pt x="31224" y="7525"/>
                    <a:pt x="31417" y="7525"/>
                  </a:cubicBezTo>
                  <a:cubicBezTo>
                    <a:pt x="31805" y="7525"/>
                    <a:pt x="32210" y="7498"/>
                    <a:pt x="32615" y="7417"/>
                  </a:cubicBezTo>
                  <a:cubicBezTo>
                    <a:pt x="32554" y="7357"/>
                    <a:pt x="32554" y="7326"/>
                    <a:pt x="32524" y="7265"/>
                  </a:cubicBezTo>
                  <a:cubicBezTo>
                    <a:pt x="32205" y="7333"/>
                    <a:pt x="31885" y="7353"/>
                    <a:pt x="31566" y="7353"/>
                  </a:cubicBezTo>
                  <a:cubicBezTo>
                    <a:pt x="31308" y="7353"/>
                    <a:pt x="31050" y="7340"/>
                    <a:pt x="30791" y="7326"/>
                  </a:cubicBezTo>
                  <a:cubicBezTo>
                    <a:pt x="30563" y="7296"/>
                    <a:pt x="30328" y="7281"/>
                    <a:pt x="30092" y="7281"/>
                  </a:cubicBezTo>
                  <a:cubicBezTo>
                    <a:pt x="29857" y="7281"/>
                    <a:pt x="29621" y="7296"/>
                    <a:pt x="29393" y="7326"/>
                  </a:cubicBezTo>
                  <a:cubicBezTo>
                    <a:pt x="29284" y="7333"/>
                    <a:pt x="29176" y="7337"/>
                    <a:pt x="29071" y="7337"/>
                  </a:cubicBezTo>
                  <a:cubicBezTo>
                    <a:pt x="28273" y="7337"/>
                    <a:pt x="27592" y="7142"/>
                    <a:pt x="26840" y="6901"/>
                  </a:cubicBezTo>
                  <a:cubicBezTo>
                    <a:pt x="26445" y="6779"/>
                    <a:pt x="25989" y="6627"/>
                    <a:pt x="25563" y="6505"/>
                  </a:cubicBezTo>
                  <a:cubicBezTo>
                    <a:pt x="25138" y="6414"/>
                    <a:pt x="24682" y="6293"/>
                    <a:pt x="24256" y="6171"/>
                  </a:cubicBezTo>
                  <a:cubicBezTo>
                    <a:pt x="23010" y="5229"/>
                    <a:pt x="21308" y="5046"/>
                    <a:pt x="19636" y="4925"/>
                  </a:cubicBezTo>
                  <a:cubicBezTo>
                    <a:pt x="19545" y="4925"/>
                    <a:pt x="19454" y="4925"/>
                    <a:pt x="19241" y="4894"/>
                  </a:cubicBezTo>
                  <a:cubicBezTo>
                    <a:pt x="18768" y="4837"/>
                    <a:pt x="17992" y="4753"/>
                    <a:pt x="17233" y="4753"/>
                  </a:cubicBezTo>
                  <a:cubicBezTo>
                    <a:pt x="16382" y="4753"/>
                    <a:pt x="15552" y="4859"/>
                    <a:pt x="15198" y="5229"/>
                  </a:cubicBezTo>
                  <a:cubicBezTo>
                    <a:pt x="15107" y="5290"/>
                    <a:pt x="15077" y="5350"/>
                    <a:pt x="15046" y="5411"/>
                  </a:cubicBezTo>
                  <a:cubicBezTo>
                    <a:pt x="14803" y="5472"/>
                    <a:pt x="14621" y="5594"/>
                    <a:pt x="14438" y="5806"/>
                  </a:cubicBezTo>
                  <a:cubicBezTo>
                    <a:pt x="13618" y="5411"/>
                    <a:pt x="12797" y="5107"/>
                    <a:pt x="11946" y="4894"/>
                  </a:cubicBezTo>
                  <a:cubicBezTo>
                    <a:pt x="11095" y="4651"/>
                    <a:pt x="10244" y="4621"/>
                    <a:pt x="9362" y="4591"/>
                  </a:cubicBezTo>
                  <a:cubicBezTo>
                    <a:pt x="9119" y="4591"/>
                    <a:pt x="8846" y="4530"/>
                    <a:pt x="8572" y="4530"/>
                  </a:cubicBezTo>
                  <a:cubicBezTo>
                    <a:pt x="8394" y="4521"/>
                    <a:pt x="8226" y="4517"/>
                    <a:pt x="8066" y="4517"/>
                  </a:cubicBezTo>
                  <a:cubicBezTo>
                    <a:pt x="7103" y="4517"/>
                    <a:pt x="6418" y="4673"/>
                    <a:pt x="5533" y="4986"/>
                  </a:cubicBezTo>
                  <a:lnTo>
                    <a:pt x="5502" y="4986"/>
                  </a:lnTo>
                  <a:cubicBezTo>
                    <a:pt x="5229" y="4925"/>
                    <a:pt x="5016" y="4925"/>
                    <a:pt x="4742" y="4925"/>
                  </a:cubicBezTo>
                  <a:lnTo>
                    <a:pt x="4256" y="4925"/>
                  </a:lnTo>
                  <a:cubicBezTo>
                    <a:pt x="4165" y="4925"/>
                    <a:pt x="4134" y="4864"/>
                    <a:pt x="4104" y="4864"/>
                  </a:cubicBezTo>
                  <a:cubicBezTo>
                    <a:pt x="4499" y="3952"/>
                    <a:pt x="5107" y="3253"/>
                    <a:pt x="5958" y="2706"/>
                  </a:cubicBezTo>
                  <a:cubicBezTo>
                    <a:pt x="6840" y="2189"/>
                    <a:pt x="7599" y="1946"/>
                    <a:pt x="8511" y="1673"/>
                  </a:cubicBezTo>
                  <a:cubicBezTo>
                    <a:pt x="8724" y="1612"/>
                    <a:pt x="8998" y="1551"/>
                    <a:pt x="9271" y="1460"/>
                  </a:cubicBezTo>
                  <a:lnTo>
                    <a:pt x="9302" y="1460"/>
                  </a:lnTo>
                  <a:cubicBezTo>
                    <a:pt x="9636" y="1338"/>
                    <a:pt x="10396" y="1125"/>
                    <a:pt x="10274" y="578"/>
                  </a:cubicBezTo>
                  <a:cubicBezTo>
                    <a:pt x="10213" y="274"/>
                    <a:pt x="9606" y="153"/>
                    <a:pt x="9058" y="92"/>
                  </a:cubicBezTo>
                  <a:cubicBezTo>
                    <a:pt x="8998" y="92"/>
                    <a:pt x="8967" y="62"/>
                    <a:pt x="8906" y="62"/>
                  </a:cubicBezTo>
                  <a:cubicBezTo>
                    <a:pt x="8846" y="62"/>
                    <a:pt x="8815" y="1"/>
                    <a:pt x="87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61"/>
            <p:cNvSpPr/>
            <p:nvPr/>
          </p:nvSpPr>
          <p:spPr>
            <a:xfrm>
              <a:off x="3516300" y="2925875"/>
              <a:ext cx="852475" cy="251350"/>
            </a:xfrm>
            <a:custGeom>
              <a:avLst/>
              <a:gdLst/>
              <a:ahLst/>
              <a:cxnLst/>
              <a:rect l="l" t="t" r="r" b="b"/>
              <a:pathLst>
                <a:path w="34099" h="10054" extrusionOk="0">
                  <a:moveTo>
                    <a:pt x="1824" y="0"/>
                  </a:moveTo>
                  <a:cubicBezTo>
                    <a:pt x="1064" y="608"/>
                    <a:pt x="517" y="1459"/>
                    <a:pt x="334" y="2432"/>
                  </a:cubicBezTo>
                  <a:cubicBezTo>
                    <a:pt x="0" y="4347"/>
                    <a:pt x="973" y="6110"/>
                    <a:pt x="2401" y="7234"/>
                  </a:cubicBezTo>
                  <a:cubicBezTo>
                    <a:pt x="3617" y="8177"/>
                    <a:pt x="5076" y="8693"/>
                    <a:pt x="6566" y="9088"/>
                  </a:cubicBezTo>
                  <a:cubicBezTo>
                    <a:pt x="9160" y="9760"/>
                    <a:pt x="11834" y="10054"/>
                    <a:pt x="14518" y="10054"/>
                  </a:cubicBezTo>
                  <a:cubicBezTo>
                    <a:pt x="16206" y="10054"/>
                    <a:pt x="17897" y="9938"/>
                    <a:pt x="19575" y="9727"/>
                  </a:cubicBezTo>
                  <a:cubicBezTo>
                    <a:pt x="20183" y="9666"/>
                    <a:pt x="21095" y="9605"/>
                    <a:pt x="21733" y="9544"/>
                  </a:cubicBezTo>
                  <a:cubicBezTo>
                    <a:pt x="24153" y="9188"/>
                    <a:pt x="26609" y="9018"/>
                    <a:pt x="29074" y="9018"/>
                  </a:cubicBezTo>
                  <a:cubicBezTo>
                    <a:pt x="29768" y="9018"/>
                    <a:pt x="30462" y="9031"/>
                    <a:pt x="31156" y="9058"/>
                  </a:cubicBezTo>
                  <a:cubicBezTo>
                    <a:pt x="31186" y="9059"/>
                    <a:pt x="31216" y="9060"/>
                    <a:pt x="31246" y="9060"/>
                  </a:cubicBezTo>
                  <a:cubicBezTo>
                    <a:pt x="32873" y="9060"/>
                    <a:pt x="34098" y="7447"/>
                    <a:pt x="33770" y="5806"/>
                  </a:cubicBezTo>
                  <a:cubicBezTo>
                    <a:pt x="33648" y="5319"/>
                    <a:pt x="33466" y="4863"/>
                    <a:pt x="33192" y="4438"/>
                  </a:cubicBezTo>
                  <a:cubicBezTo>
                    <a:pt x="28461" y="3695"/>
                    <a:pt x="23670" y="3093"/>
                    <a:pt x="18884" y="3093"/>
                  </a:cubicBezTo>
                  <a:cubicBezTo>
                    <a:pt x="17797" y="3093"/>
                    <a:pt x="16710" y="3124"/>
                    <a:pt x="15623" y="3192"/>
                  </a:cubicBezTo>
                  <a:cubicBezTo>
                    <a:pt x="14265" y="3275"/>
                    <a:pt x="12877" y="3431"/>
                    <a:pt x="11521" y="3431"/>
                  </a:cubicBezTo>
                  <a:cubicBezTo>
                    <a:pt x="10904" y="3431"/>
                    <a:pt x="10294" y="3399"/>
                    <a:pt x="9696" y="3313"/>
                  </a:cubicBezTo>
                  <a:cubicBezTo>
                    <a:pt x="6839" y="2948"/>
                    <a:pt x="4286" y="1489"/>
                    <a:pt x="1824" y="0"/>
                  </a:cubicBezTo>
                  <a:close/>
                </a:path>
              </a:pathLst>
            </a:custGeom>
            <a:solidFill>
              <a:srgbClr val="E099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61"/>
            <p:cNvSpPr/>
            <p:nvPr/>
          </p:nvSpPr>
          <p:spPr>
            <a:xfrm>
              <a:off x="3995025" y="3076300"/>
              <a:ext cx="242425" cy="95025"/>
            </a:xfrm>
            <a:custGeom>
              <a:avLst/>
              <a:gdLst/>
              <a:ahLst/>
              <a:cxnLst/>
              <a:rect l="l" t="t" r="r" b="b"/>
              <a:pathLst>
                <a:path w="9697" h="3801" extrusionOk="0">
                  <a:moveTo>
                    <a:pt x="5206" y="0"/>
                  </a:moveTo>
                  <a:cubicBezTo>
                    <a:pt x="4069" y="0"/>
                    <a:pt x="2743" y="602"/>
                    <a:pt x="1794" y="1552"/>
                  </a:cubicBezTo>
                  <a:cubicBezTo>
                    <a:pt x="1247" y="2129"/>
                    <a:pt x="426" y="3011"/>
                    <a:pt x="0" y="3801"/>
                  </a:cubicBezTo>
                  <a:lnTo>
                    <a:pt x="183" y="3801"/>
                  </a:lnTo>
                  <a:cubicBezTo>
                    <a:pt x="608" y="3041"/>
                    <a:pt x="1429" y="2129"/>
                    <a:pt x="1885" y="1704"/>
                  </a:cubicBezTo>
                  <a:cubicBezTo>
                    <a:pt x="2834" y="784"/>
                    <a:pt x="4102" y="183"/>
                    <a:pt x="5208" y="183"/>
                  </a:cubicBezTo>
                  <a:cubicBezTo>
                    <a:pt x="5235" y="183"/>
                    <a:pt x="5262" y="183"/>
                    <a:pt x="5289" y="184"/>
                  </a:cubicBezTo>
                  <a:cubicBezTo>
                    <a:pt x="5988" y="214"/>
                    <a:pt x="6505" y="579"/>
                    <a:pt x="7113" y="974"/>
                  </a:cubicBezTo>
                  <a:lnTo>
                    <a:pt x="7204" y="1065"/>
                  </a:lnTo>
                  <a:cubicBezTo>
                    <a:pt x="7356" y="1187"/>
                    <a:pt x="7569" y="1278"/>
                    <a:pt x="7721" y="1400"/>
                  </a:cubicBezTo>
                  <a:cubicBezTo>
                    <a:pt x="8238" y="1734"/>
                    <a:pt x="8815" y="2099"/>
                    <a:pt x="9241" y="2585"/>
                  </a:cubicBezTo>
                  <a:cubicBezTo>
                    <a:pt x="9332" y="2737"/>
                    <a:pt x="9453" y="2889"/>
                    <a:pt x="9545" y="3071"/>
                  </a:cubicBezTo>
                  <a:lnTo>
                    <a:pt x="9697" y="3071"/>
                  </a:lnTo>
                  <a:cubicBezTo>
                    <a:pt x="9575" y="2767"/>
                    <a:pt x="9453" y="2555"/>
                    <a:pt x="9301" y="2403"/>
                  </a:cubicBezTo>
                  <a:cubicBezTo>
                    <a:pt x="8876" y="1886"/>
                    <a:pt x="8329" y="1521"/>
                    <a:pt x="7782" y="1187"/>
                  </a:cubicBezTo>
                  <a:cubicBezTo>
                    <a:pt x="7630" y="1065"/>
                    <a:pt x="7447" y="944"/>
                    <a:pt x="7295" y="883"/>
                  </a:cubicBezTo>
                  <a:lnTo>
                    <a:pt x="7174" y="792"/>
                  </a:lnTo>
                  <a:cubicBezTo>
                    <a:pt x="6596" y="427"/>
                    <a:pt x="6049" y="32"/>
                    <a:pt x="5289" y="1"/>
                  </a:cubicBezTo>
                  <a:cubicBezTo>
                    <a:pt x="5262" y="1"/>
                    <a:pt x="5234" y="0"/>
                    <a:pt x="5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61"/>
            <p:cNvSpPr/>
            <p:nvPr/>
          </p:nvSpPr>
          <p:spPr>
            <a:xfrm>
              <a:off x="3815675" y="3005650"/>
              <a:ext cx="85150" cy="55300"/>
            </a:xfrm>
            <a:custGeom>
              <a:avLst/>
              <a:gdLst/>
              <a:ahLst/>
              <a:cxnLst/>
              <a:rect l="l" t="t" r="r" b="b"/>
              <a:pathLst>
                <a:path w="3406" h="2212" extrusionOk="0">
                  <a:moveTo>
                    <a:pt x="3253" y="1"/>
                  </a:moveTo>
                  <a:cubicBezTo>
                    <a:pt x="3132" y="213"/>
                    <a:pt x="3071" y="396"/>
                    <a:pt x="2949" y="578"/>
                  </a:cubicBezTo>
                  <a:cubicBezTo>
                    <a:pt x="2615" y="1186"/>
                    <a:pt x="2189" y="1824"/>
                    <a:pt x="1369" y="2037"/>
                  </a:cubicBezTo>
                  <a:cubicBezTo>
                    <a:pt x="1262" y="2065"/>
                    <a:pt x="1165" y="2078"/>
                    <a:pt x="1076" y="2078"/>
                  </a:cubicBezTo>
                  <a:cubicBezTo>
                    <a:pt x="684" y="2078"/>
                    <a:pt x="459" y="1835"/>
                    <a:pt x="335" y="1612"/>
                  </a:cubicBezTo>
                  <a:cubicBezTo>
                    <a:pt x="153" y="1216"/>
                    <a:pt x="92" y="700"/>
                    <a:pt x="214" y="213"/>
                  </a:cubicBezTo>
                  <a:lnTo>
                    <a:pt x="62" y="213"/>
                  </a:lnTo>
                  <a:cubicBezTo>
                    <a:pt x="1" y="730"/>
                    <a:pt x="1" y="1308"/>
                    <a:pt x="214" y="1672"/>
                  </a:cubicBezTo>
                  <a:cubicBezTo>
                    <a:pt x="366" y="1946"/>
                    <a:pt x="548" y="2098"/>
                    <a:pt x="822" y="2189"/>
                  </a:cubicBezTo>
                  <a:cubicBezTo>
                    <a:pt x="913" y="2204"/>
                    <a:pt x="1012" y="2212"/>
                    <a:pt x="1110" y="2212"/>
                  </a:cubicBezTo>
                  <a:cubicBezTo>
                    <a:pt x="1209" y="2212"/>
                    <a:pt x="1308" y="2204"/>
                    <a:pt x="1399" y="2189"/>
                  </a:cubicBezTo>
                  <a:cubicBezTo>
                    <a:pt x="2281" y="1976"/>
                    <a:pt x="2737" y="1308"/>
                    <a:pt x="3071" y="669"/>
                  </a:cubicBezTo>
                  <a:cubicBezTo>
                    <a:pt x="3193" y="426"/>
                    <a:pt x="3284" y="244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61"/>
            <p:cNvSpPr/>
            <p:nvPr/>
          </p:nvSpPr>
          <p:spPr>
            <a:xfrm>
              <a:off x="3708550" y="2994250"/>
              <a:ext cx="348050" cy="146875"/>
            </a:xfrm>
            <a:custGeom>
              <a:avLst/>
              <a:gdLst/>
              <a:ahLst/>
              <a:cxnLst/>
              <a:rect l="l" t="t" r="r" b="b"/>
              <a:pathLst>
                <a:path w="13922" h="5875" extrusionOk="0">
                  <a:moveTo>
                    <a:pt x="0" y="1"/>
                  </a:moveTo>
                  <a:lnTo>
                    <a:pt x="0" y="1"/>
                  </a:lnTo>
                  <a:cubicBezTo>
                    <a:pt x="426" y="609"/>
                    <a:pt x="821" y="1156"/>
                    <a:pt x="851" y="1764"/>
                  </a:cubicBezTo>
                  <a:cubicBezTo>
                    <a:pt x="851" y="1916"/>
                    <a:pt x="851" y="2068"/>
                    <a:pt x="821" y="2220"/>
                  </a:cubicBezTo>
                  <a:cubicBezTo>
                    <a:pt x="790" y="2372"/>
                    <a:pt x="790" y="2524"/>
                    <a:pt x="790" y="2676"/>
                  </a:cubicBezTo>
                  <a:cubicBezTo>
                    <a:pt x="851" y="4530"/>
                    <a:pt x="2189" y="5290"/>
                    <a:pt x="3405" y="5624"/>
                  </a:cubicBezTo>
                  <a:cubicBezTo>
                    <a:pt x="3952" y="5776"/>
                    <a:pt x="4529" y="5867"/>
                    <a:pt x="4924" y="5867"/>
                  </a:cubicBezTo>
                  <a:cubicBezTo>
                    <a:pt x="5058" y="5872"/>
                    <a:pt x="5189" y="5874"/>
                    <a:pt x="5318" y="5874"/>
                  </a:cubicBezTo>
                  <a:cubicBezTo>
                    <a:pt x="6865" y="5874"/>
                    <a:pt x="8104" y="5537"/>
                    <a:pt x="9058" y="4864"/>
                  </a:cubicBezTo>
                  <a:cubicBezTo>
                    <a:pt x="9696" y="4408"/>
                    <a:pt x="10244" y="3770"/>
                    <a:pt x="10730" y="3131"/>
                  </a:cubicBezTo>
                  <a:cubicBezTo>
                    <a:pt x="10912" y="2888"/>
                    <a:pt x="11095" y="2615"/>
                    <a:pt x="11338" y="2402"/>
                  </a:cubicBezTo>
                  <a:cubicBezTo>
                    <a:pt x="12067" y="1581"/>
                    <a:pt x="13010" y="852"/>
                    <a:pt x="13921" y="365"/>
                  </a:cubicBezTo>
                  <a:lnTo>
                    <a:pt x="13617" y="365"/>
                  </a:lnTo>
                  <a:cubicBezTo>
                    <a:pt x="12736" y="852"/>
                    <a:pt x="11915" y="1520"/>
                    <a:pt x="11216" y="2280"/>
                  </a:cubicBezTo>
                  <a:cubicBezTo>
                    <a:pt x="11034" y="2524"/>
                    <a:pt x="10791" y="2797"/>
                    <a:pt x="10608" y="3010"/>
                  </a:cubicBezTo>
                  <a:cubicBezTo>
                    <a:pt x="10122" y="3618"/>
                    <a:pt x="9575" y="4256"/>
                    <a:pt x="8937" y="4712"/>
                  </a:cubicBezTo>
                  <a:cubicBezTo>
                    <a:pt x="8044" y="5381"/>
                    <a:pt x="6820" y="5692"/>
                    <a:pt x="5333" y="5692"/>
                  </a:cubicBezTo>
                  <a:cubicBezTo>
                    <a:pt x="5199" y="5692"/>
                    <a:pt x="5063" y="5690"/>
                    <a:pt x="4924" y="5685"/>
                  </a:cubicBezTo>
                  <a:cubicBezTo>
                    <a:pt x="3739" y="5624"/>
                    <a:pt x="1003" y="5259"/>
                    <a:pt x="882" y="2645"/>
                  </a:cubicBezTo>
                  <a:cubicBezTo>
                    <a:pt x="882" y="2493"/>
                    <a:pt x="882" y="2341"/>
                    <a:pt x="912" y="2189"/>
                  </a:cubicBezTo>
                  <a:cubicBezTo>
                    <a:pt x="973" y="2037"/>
                    <a:pt x="973" y="1824"/>
                    <a:pt x="973" y="1672"/>
                  </a:cubicBezTo>
                  <a:cubicBezTo>
                    <a:pt x="912" y="1125"/>
                    <a:pt x="608" y="609"/>
                    <a:pt x="274" y="153"/>
                  </a:cubicBezTo>
                  <a:lnTo>
                    <a:pt x="274" y="153"/>
                  </a:lnTo>
                  <a:lnTo>
                    <a:pt x="608" y="274"/>
                  </a:lnTo>
                  <a:lnTo>
                    <a:pt x="699" y="274"/>
                  </a:lnTo>
                  <a:cubicBezTo>
                    <a:pt x="1064" y="578"/>
                    <a:pt x="1338" y="821"/>
                    <a:pt x="1429" y="1369"/>
                  </a:cubicBezTo>
                  <a:cubicBezTo>
                    <a:pt x="1459" y="1581"/>
                    <a:pt x="1459" y="1794"/>
                    <a:pt x="1490" y="1976"/>
                  </a:cubicBezTo>
                  <a:cubicBezTo>
                    <a:pt x="1520" y="2432"/>
                    <a:pt x="1581" y="2888"/>
                    <a:pt x="1794" y="3344"/>
                  </a:cubicBezTo>
                  <a:cubicBezTo>
                    <a:pt x="2128" y="4043"/>
                    <a:pt x="2705" y="4347"/>
                    <a:pt x="3344" y="4499"/>
                  </a:cubicBezTo>
                  <a:cubicBezTo>
                    <a:pt x="3648" y="4560"/>
                    <a:pt x="4012" y="4651"/>
                    <a:pt x="4316" y="4682"/>
                  </a:cubicBezTo>
                  <a:cubicBezTo>
                    <a:pt x="4408" y="4712"/>
                    <a:pt x="4529" y="4712"/>
                    <a:pt x="4681" y="4773"/>
                  </a:cubicBezTo>
                  <a:cubicBezTo>
                    <a:pt x="4873" y="4805"/>
                    <a:pt x="5069" y="4820"/>
                    <a:pt x="5266" y="4820"/>
                  </a:cubicBezTo>
                  <a:cubicBezTo>
                    <a:pt x="6570" y="4820"/>
                    <a:pt x="7960" y="4137"/>
                    <a:pt x="8937" y="2949"/>
                  </a:cubicBezTo>
                  <a:cubicBezTo>
                    <a:pt x="9240" y="2554"/>
                    <a:pt x="9544" y="2189"/>
                    <a:pt x="9818" y="1794"/>
                  </a:cubicBezTo>
                  <a:cubicBezTo>
                    <a:pt x="10183" y="1277"/>
                    <a:pt x="10578" y="730"/>
                    <a:pt x="11034" y="244"/>
                  </a:cubicBezTo>
                  <a:lnTo>
                    <a:pt x="10851" y="244"/>
                  </a:lnTo>
                  <a:cubicBezTo>
                    <a:pt x="10426" y="700"/>
                    <a:pt x="10031" y="1186"/>
                    <a:pt x="9696" y="1672"/>
                  </a:cubicBezTo>
                  <a:cubicBezTo>
                    <a:pt x="9423" y="2068"/>
                    <a:pt x="9119" y="2493"/>
                    <a:pt x="8815" y="2827"/>
                  </a:cubicBezTo>
                  <a:cubicBezTo>
                    <a:pt x="7883" y="3966"/>
                    <a:pt x="6598" y="4620"/>
                    <a:pt x="5355" y="4620"/>
                  </a:cubicBezTo>
                  <a:cubicBezTo>
                    <a:pt x="5139" y="4620"/>
                    <a:pt x="4923" y="4601"/>
                    <a:pt x="4712" y="4560"/>
                  </a:cubicBezTo>
                  <a:cubicBezTo>
                    <a:pt x="4620" y="4530"/>
                    <a:pt x="4499" y="4530"/>
                    <a:pt x="4347" y="4499"/>
                  </a:cubicBezTo>
                  <a:cubicBezTo>
                    <a:pt x="3405" y="4347"/>
                    <a:pt x="2401" y="4195"/>
                    <a:pt x="1915" y="3253"/>
                  </a:cubicBezTo>
                  <a:cubicBezTo>
                    <a:pt x="1733" y="2827"/>
                    <a:pt x="1672" y="2402"/>
                    <a:pt x="1642" y="1916"/>
                  </a:cubicBezTo>
                  <a:cubicBezTo>
                    <a:pt x="1642" y="1733"/>
                    <a:pt x="1611" y="1490"/>
                    <a:pt x="1581" y="1277"/>
                  </a:cubicBezTo>
                  <a:cubicBezTo>
                    <a:pt x="1491" y="767"/>
                    <a:pt x="1282" y="523"/>
                    <a:pt x="1013" y="283"/>
                  </a:cubicBezTo>
                  <a:lnTo>
                    <a:pt x="1013" y="283"/>
                  </a:lnTo>
                  <a:cubicBezTo>
                    <a:pt x="1148" y="313"/>
                    <a:pt x="1286" y="340"/>
                    <a:pt x="1429" y="365"/>
                  </a:cubicBezTo>
                  <a:cubicBezTo>
                    <a:pt x="1277" y="305"/>
                    <a:pt x="1155" y="305"/>
                    <a:pt x="1003" y="274"/>
                  </a:cubicBezTo>
                  <a:lnTo>
                    <a:pt x="1003" y="274"/>
                  </a:lnTo>
                  <a:cubicBezTo>
                    <a:pt x="1006" y="277"/>
                    <a:pt x="1010" y="280"/>
                    <a:pt x="1013" y="283"/>
                  </a:cubicBezTo>
                  <a:lnTo>
                    <a:pt x="1013" y="283"/>
                  </a:lnTo>
                  <a:cubicBezTo>
                    <a:pt x="660" y="205"/>
                    <a:pt x="330" y="11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61"/>
            <p:cNvSpPr/>
            <p:nvPr/>
          </p:nvSpPr>
          <p:spPr>
            <a:xfrm>
              <a:off x="3538325" y="2929675"/>
              <a:ext cx="83625" cy="188475"/>
            </a:xfrm>
            <a:custGeom>
              <a:avLst/>
              <a:gdLst/>
              <a:ahLst/>
              <a:cxnLst/>
              <a:rect l="l" t="t" r="r" b="b"/>
              <a:pathLst>
                <a:path w="3345" h="7539" extrusionOk="0">
                  <a:moveTo>
                    <a:pt x="1277" y="0"/>
                  </a:moveTo>
                  <a:cubicBezTo>
                    <a:pt x="669" y="608"/>
                    <a:pt x="213" y="1581"/>
                    <a:pt x="153" y="2249"/>
                  </a:cubicBezTo>
                  <a:cubicBezTo>
                    <a:pt x="1" y="3587"/>
                    <a:pt x="700" y="3860"/>
                    <a:pt x="1733" y="4012"/>
                  </a:cubicBezTo>
                  <a:cubicBezTo>
                    <a:pt x="2432" y="4103"/>
                    <a:pt x="2919" y="4407"/>
                    <a:pt x="3071" y="4833"/>
                  </a:cubicBezTo>
                  <a:cubicBezTo>
                    <a:pt x="3192" y="5137"/>
                    <a:pt x="3101" y="5532"/>
                    <a:pt x="2827" y="5927"/>
                  </a:cubicBezTo>
                  <a:cubicBezTo>
                    <a:pt x="2615" y="6383"/>
                    <a:pt x="2311" y="6930"/>
                    <a:pt x="2067" y="7447"/>
                  </a:cubicBezTo>
                  <a:cubicBezTo>
                    <a:pt x="2128" y="7508"/>
                    <a:pt x="2159" y="7508"/>
                    <a:pt x="2189" y="7538"/>
                  </a:cubicBezTo>
                  <a:cubicBezTo>
                    <a:pt x="2432" y="6991"/>
                    <a:pt x="2736" y="6474"/>
                    <a:pt x="2949" y="6049"/>
                  </a:cubicBezTo>
                  <a:cubicBezTo>
                    <a:pt x="3253" y="5593"/>
                    <a:pt x="3344" y="5167"/>
                    <a:pt x="3192" y="4803"/>
                  </a:cubicBezTo>
                  <a:cubicBezTo>
                    <a:pt x="2979" y="4347"/>
                    <a:pt x="2493" y="4043"/>
                    <a:pt x="1733" y="3891"/>
                  </a:cubicBezTo>
                  <a:cubicBezTo>
                    <a:pt x="760" y="3708"/>
                    <a:pt x="92" y="3496"/>
                    <a:pt x="244" y="2280"/>
                  </a:cubicBezTo>
                  <a:cubicBezTo>
                    <a:pt x="335" y="1611"/>
                    <a:pt x="760" y="669"/>
                    <a:pt x="1399" y="91"/>
                  </a:cubicBezTo>
                  <a:cubicBezTo>
                    <a:pt x="1368" y="61"/>
                    <a:pt x="1308" y="61"/>
                    <a:pt x="1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61"/>
            <p:cNvSpPr/>
            <p:nvPr/>
          </p:nvSpPr>
          <p:spPr>
            <a:xfrm>
              <a:off x="4257175" y="3091750"/>
              <a:ext cx="91225" cy="59825"/>
            </a:xfrm>
            <a:custGeom>
              <a:avLst/>
              <a:gdLst/>
              <a:ahLst/>
              <a:cxnLst/>
              <a:rect l="l" t="t" r="r" b="b"/>
              <a:pathLst>
                <a:path w="3649" h="2393" extrusionOk="0">
                  <a:moveTo>
                    <a:pt x="942" y="0"/>
                  </a:moveTo>
                  <a:cubicBezTo>
                    <a:pt x="658" y="0"/>
                    <a:pt x="445" y="85"/>
                    <a:pt x="305" y="295"/>
                  </a:cubicBezTo>
                  <a:cubicBezTo>
                    <a:pt x="62" y="599"/>
                    <a:pt x="1" y="934"/>
                    <a:pt x="122" y="1298"/>
                  </a:cubicBezTo>
                  <a:cubicBezTo>
                    <a:pt x="214" y="1663"/>
                    <a:pt x="487" y="2028"/>
                    <a:pt x="791" y="2393"/>
                  </a:cubicBezTo>
                  <a:lnTo>
                    <a:pt x="1034" y="2393"/>
                  </a:lnTo>
                  <a:cubicBezTo>
                    <a:pt x="670" y="2028"/>
                    <a:pt x="366" y="1663"/>
                    <a:pt x="274" y="1268"/>
                  </a:cubicBezTo>
                  <a:cubicBezTo>
                    <a:pt x="153" y="934"/>
                    <a:pt x="214" y="630"/>
                    <a:pt x="426" y="356"/>
                  </a:cubicBezTo>
                  <a:cubicBezTo>
                    <a:pt x="540" y="219"/>
                    <a:pt x="706" y="151"/>
                    <a:pt x="948" y="151"/>
                  </a:cubicBezTo>
                  <a:cubicBezTo>
                    <a:pt x="1029" y="151"/>
                    <a:pt x="1118" y="159"/>
                    <a:pt x="1217" y="174"/>
                  </a:cubicBezTo>
                  <a:cubicBezTo>
                    <a:pt x="1885" y="295"/>
                    <a:pt x="2858" y="873"/>
                    <a:pt x="3557" y="1420"/>
                  </a:cubicBezTo>
                  <a:cubicBezTo>
                    <a:pt x="3618" y="1390"/>
                    <a:pt x="3648" y="1359"/>
                    <a:pt x="3648" y="1329"/>
                  </a:cubicBezTo>
                  <a:cubicBezTo>
                    <a:pt x="2919" y="721"/>
                    <a:pt x="1946" y="143"/>
                    <a:pt x="1217" y="22"/>
                  </a:cubicBezTo>
                  <a:cubicBezTo>
                    <a:pt x="1119" y="8"/>
                    <a:pt x="1027" y="0"/>
                    <a:pt x="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61"/>
            <p:cNvSpPr/>
            <p:nvPr/>
          </p:nvSpPr>
          <p:spPr>
            <a:xfrm>
              <a:off x="3958550" y="3060625"/>
              <a:ext cx="397450" cy="113000"/>
            </a:xfrm>
            <a:custGeom>
              <a:avLst/>
              <a:gdLst/>
              <a:ahLst/>
              <a:cxnLst/>
              <a:rect l="l" t="t" r="r" b="b"/>
              <a:pathLst>
                <a:path w="15898" h="4520" extrusionOk="0">
                  <a:moveTo>
                    <a:pt x="6228" y="0"/>
                  </a:moveTo>
                  <a:cubicBezTo>
                    <a:pt x="5097" y="0"/>
                    <a:pt x="3945" y="218"/>
                    <a:pt x="2827" y="932"/>
                  </a:cubicBezTo>
                  <a:cubicBezTo>
                    <a:pt x="2402" y="1206"/>
                    <a:pt x="2219" y="1510"/>
                    <a:pt x="2037" y="1844"/>
                  </a:cubicBezTo>
                  <a:cubicBezTo>
                    <a:pt x="1946" y="1966"/>
                    <a:pt x="1915" y="2027"/>
                    <a:pt x="1824" y="2148"/>
                  </a:cubicBezTo>
                  <a:cubicBezTo>
                    <a:pt x="1611" y="2452"/>
                    <a:pt x="1368" y="2756"/>
                    <a:pt x="1125" y="3060"/>
                  </a:cubicBezTo>
                  <a:cubicBezTo>
                    <a:pt x="1003" y="3212"/>
                    <a:pt x="851" y="3364"/>
                    <a:pt x="730" y="3516"/>
                  </a:cubicBezTo>
                  <a:cubicBezTo>
                    <a:pt x="578" y="3698"/>
                    <a:pt x="426" y="3942"/>
                    <a:pt x="244" y="4185"/>
                  </a:cubicBezTo>
                  <a:lnTo>
                    <a:pt x="0" y="4519"/>
                  </a:lnTo>
                  <a:lnTo>
                    <a:pt x="213" y="4519"/>
                  </a:lnTo>
                  <a:cubicBezTo>
                    <a:pt x="244" y="4458"/>
                    <a:pt x="304" y="4397"/>
                    <a:pt x="365" y="4306"/>
                  </a:cubicBezTo>
                  <a:cubicBezTo>
                    <a:pt x="547" y="4033"/>
                    <a:pt x="699" y="3820"/>
                    <a:pt x="851" y="3638"/>
                  </a:cubicBezTo>
                  <a:cubicBezTo>
                    <a:pt x="973" y="3486"/>
                    <a:pt x="1125" y="3303"/>
                    <a:pt x="1216" y="3182"/>
                  </a:cubicBezTo>
                  <a:cubicBezTo>
                    <a:pt x="1490" y="2878"/>
                    <a:pt x="1763" y="2604"/>
                    <a:pt x="1946" y="2270"/>
                  </a:cubicBezTo>
                  <a:cubicBezTo>
                    <a:pt x="2006" y="2148"/>
                    <a:pt x="2098" y="2027"/>
                    <a:pt x="2128" y="1966"/>
                  </a:cubicBezTo>
                  <a:cubicBezTo>
                    <a:pt x="2371" y="1601"/>
                    <a:pt x="2523" y="1358"/>
                    <a:pt x="2888" y="1115"/>
                  </a:cubicBezTo>
                  <a:cubicBezTo>
                    <a:pt x="4000" y="404"/>
                    <a:pt x="5124" y="196"/>
                    <a:pt x="6225" y="196"/>
                  </a:cubicBezTo>
                  <a:cubicBezTo>
                    <a:pt x="6960" y="196"/>
                    <a:pt x="7684" y="288"/>
                    <a:pt x="8390" y="385"/>
                  </a:cubicBezTo>
                  <a:cubicBezTo>
                    <a:pt x="8785" y="476"/>
                    <a:pt x="9119" y="537"/>
                    <a:pt x="9514" y="628"/>
                  </a:cubicBezTo>
                  <a:cubicBezTo>
                    <a:pt x="10122" y="780"/>
                    <a:pt x="10760" y="932"/>
                    <a:pt x="11429" y="932"/>
                  </a:cubicBezTo>
                  <a:cubicBezTo>
                    <a:pt x="11642" y="932"/>
                    <a:pt x="11824" y="932"/>
                    <a:pt x="12007" y="902"/>
                  </a:cubicBezTo>
                  <a:cubicBezTo>
                    <a:pt x="12279" y="879"/>
                    <a:pt x="12551" y="861"/>
                    <a:pt x="12820" y="861"/>
                  </a:cubicBezTo>
                  <a:cubicBezTo>
                    <a:pt x="13272" y="861"/>
                    <a:pt x="13715" y="913"/>
                    <a:pt x="14134" y="1084"/>
                  </a:cubicBezTo>
                  <a:cubicBezTo>
                    <a:pt x="14803" y="1358"/>
                    <a:pt x="15411" y="1662"/>
                    <a:pt x="15867" y="1996"/>
                  </a:cubicBezTo>
                  <a:cubicBezTo>
                    <a:pt x="15897" y="1966"/>
                    <a:pt x="15897" y="1875"/>
                    <a:pt x="15897" y="1844"/>
                  </a:cubicBezTo>
                  <a:cubicBezTo>
                    <a:pt x="15411" y="1510"/>
                    <a:pt x="14833" y="1206"/>
                    <a:pt x="14195" y="932"/>
                  </a:cubicBezTo>
                  <a:cubicBezTo>
                    <a:pt x="13686" y="720"/>
                    <a:pt x="13176" y="671"/>
                    <a:pt x="12656" y="671"/>
                  </a:cubicBezTo>
                  <a:cubicBezTo>
                    <a:pt x="12432" y="671"/>
                    <a:pt x="12205" y="680"/>
                    <a:pt x="11976" y="689"/>
                  </a:cubicBezTo>
                  <a:cubicBezTo>
                    <a:pt x="11794" y="689"/>
                    <a:pt x="11612" y="750"/>
                    <a:pt x="11399" y="750"/>
                  </a:cubicBezTo>
                  <a:cubicBezTo>
                    <a:pt x="11344" y="753"/>
                    <a:pt x="11289" y="754"/>
                    <a:pt x="11234" y="754"/>
                  </a:cubicBezTo>
                  <a:cubicBezTo>
                    <a:pt x="10655" y="754"/>
                    <a:pt x="10097" y="613"/>
                    <a:pt x="9514" y="446"/>
                  </a:cubicBezTo>
                  <a:cubicBezTo>
                    <a:pt x="9180" y="355"/>
                    <a:pt x="8785" y="233"/>
                    <a:pt x="8420" y="203"/>
                  </a:cubicBezTo>
                  <a:cubicBezTo>
                    <a:pt x="7708" y="94"/>
                    <a:pt x="6972" y="0"/>
                    <a:pt x="6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61"/>
            <p:cNvSpPr/>
            <p:nvPr/>
          </p:nvSpPr>
          <p:spPr>
            <a:xfrm>
              <a:off x="3663700" y="3074575"/>
              <a:ext cx="126925" cy="97525"/>
            </a:xfrm>
            <a:custGeom>
              <a:avLst/>
              <a:gdLst/>
              <a:ahLst/>
              <a:cxnLst/>
              <a:rect l="l" t="t" r="r" b="b"/>
              <a:pathLst>
                <a:path w="5077" h="3901" extrusionOk="0">
                  <a:moveTo>
                    <a:pt x="1411" y="0"/>
                  </a:moveTo>
                  <a:cubicBezTo>
                    <a:pt x="1329" y="0"/>
                    <a:pt x="1244" y="13"/>
                    <a:pt x="1156" y="40"/>
                  </a:cubicBezTo>
                  <a:cubicBezTo>
                    <a:pt x="518" y="222"/>
                    <a:pt x="366" y="1165"/>
                    <a:pt x="244" y="1803"/>
                  </a:cubicBezTo>
                  <a:cubicBezTo>
                    <a:pt x="214" y="1955"/>
                    <a:pt x="214" y="2107"/>
                    <a:pt x="183" y="2229"/>
                  </a:cubicBezTo>
                  <a:lnTo>
                    <a:pt x="62" y="2684"/>
                  </a:lnTo>
                  <a:cubicBezTo>
                    <a:pt x="31" y="2745"/>
                    <a:pt x="31" y="2836"/>
                    <a:pt x="1" y="2928"/>
                  </a:cubicBezTo>
                  <a:cubicBezTo>
                    <a:pt x="31" y="2928"/>
                    <a:pt x="62" y="2958"/>
                    <a:pt x="153" y="2958"/>
                  </a:cubicBezTo>
                  <a:cubicBezTo>
                    <a:pt x="153" y="2867"/>
                    <a:pt x="183" y="2806"/>
                    <a:pt x="183" y="2715"/>
                  </a:cubicBezTo>
                  <a:lnTo>
                    <a:pt x="305" y="2259"/>
                  </a:lnTo>
                  <a:cubicBezTo>
                    <a:pt x="335" y="2168"/>
                    <a:pt x="335" y="2016"/>
                    <a:pt x="366" y="1864"/>
                  </a:cubicBezTo>
                  <a:cubicBezTo>
                    <a:pt x="487" y="1195"/>
                    <a:pt x="639" y="344"/>
                    <a:pt x="1217" y="192"/>
                  </a:cubicBezTo>
                  <a:cubicBezTo>
                    <a:pt x="1290" y="169"/>
                    <a:pt x="1361" y="158"/>
                    <a:pt x="1430" y="158"/>
                  </a:cubicBezTo>
                  <a:cubicBezTo>
                    <a:pt x="2075" y="158"/>
                    <a:pt x="2537" y="1128"/>
                    <a:pt x="2949" y="1925"/>
                  </a:cubicBezTo>
                  <a:cubicBezTo>
                    <a:pt x="3101" y="2259"/>
                    <a:pt x="3253" y="2563"/>
                    <a:pt x="3405" y="2776"/>
                  </a:cubicBezTo>
                  <a:cubicBezTo>
                    <a:pt x="3740" y="3171"/>
                    <a:pt x="4165" y="3566"/>
                    <a:pt x="4712" y="3870"/>
                  </a:cubicBezTo>
                  <a:cubicBezTo>
                    <a:pt x="4803" y="3870"/>
                    <a:pt x="4955" y="3900"/>
                    <a:pt x="5077" y="3900"/>
                  </a:cubicBezTo>
                  <a:cubicBezTo>
                    <a:pt x="4439" y="3566"/>
                    <a:pt x="3891" y="3171"/>
                    <a:pt x="3527" y="2654"/>
                  </a:cubicBezTo>
                  <a:cubicBezTo>
                    <a:pt x="3375" y="2472"/>
                    <a:pt x="3253" y="2198"/>
                    <a:pt x="3071" y="1864"/>
                  </a:cubicBezTo>
                  <a:cubicBezTo>
                    <a:pt x="2660" y="1043"/>
                    <a:pt x="2151" y="0"/>
                    <a:pt x="1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61"/>
            <p:cNvSpPr/>
            <p:nvPr/>
          </p:nvSpPr>
          <p:spPr>
            <a:xfrm>
              <a:off x="4027700" y="3091025"/>
              <a:ext cx="164925" cy="76500"/>
            </a:xfrm>
            <a:custGeom>
              <a:avLst/>
              <a:gdLst/>
              <a:ahLst/>
              <a:cxnLst/>
              <a:rect l="l" t="t" r="r" b="b"/>
              <a:pathLst>
                <a:path w="6597" h="3060" extrusionOk="0">
                  <a:moveTo>
                    <a:pt x="3125" y="1"/>
                  </a:moveTo>
                  <a:cubicBezTo>
                    <a:pt x="2074" y="1"/>
                    <a:pt x="1468" y="710"/>
                    <a:pt x="912" y="1571"/>
                  </a:cubicBezTo>
                  <a:cubicBezTo>
                    <a:pt x="730" y="1844"/>
                    <a:pt x="578" y="2118"/>
                    <a:pt x="426" y="2361"/>
                  </a:cubicBezTo>
                  <a:lnTo>
                    <a:pt x="92" y="2938"/>
                  </a:lnTo>
                  <a:cubicBezTo>
                    <a:pt x="61" y="2969"/>
                    <a:pt x="61" y="3030"/>
                    <a:pt x="0" y="3060"/>
                  </a:cubicBezTo>
                  <a:cubicBezTo>
                    <a:pt x="92" y="3060"/>
                    <a:pt x="122" y="3060"/>
                    <a:pt x="213" y="3030"/>
                  </a:cubicBezTo>
                  <a:lnTo>
                    <a:pt x="547" y="2452"/>
                  </a:lnTo>
                  <a:cubicBezTo>
                    <a:pt x="699" y="2178"/>
                    <a:pt x="882" y="1905"/>
                    <a:pt x="1034" y="1662"/>
                  </a:cubicBezTo>
                  <a:cubicBezTo>
                    <a:pt x="1584" y="782"/>
                    <a:pt x="2109" y="151"/>
                    <a:pt x="3104" y="151"/>
                  </a:cubicBezTo>
                  <a:cubicBezTo>
                    <a:pt x="3209" y="151"/>
                    <a:pt x="3319" y="158"/>
                    <a:pt x="3435" y="172"/>
                  </a:cubicBezTo>
                  <a:cubicBezTo>
                    <a:pt x="4955" y="355"/>
                    <a:pt x="5806" y="1267"/>
                    <a:pt x="6444" y="2452"/>
                  </a:cubicBezTo>
                  <a:lnTo>
                    <a:pt x="6596" y="2452"/>
                  </a:lnTo>
                  <a:cubicBezTo>
                    <a:pt x="5897" y="1236"/>
                    <a:pt x="4985" y="203"/>
                    <a:pt x="3435" y="20"/>
                  </a:cubicBezTo>
                  <a:cubicBezTo>
                    <a:pt x="3328" y="7"/>
                    <a:pt x="3224" y="1"/>
                    <a:pt x="3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61"/>
            <p:cNvSpPr/>
            <p:nvPr/>
          </p:nvSpPr>
          <p:spPr>
            <a:xfrm>
              <a:off x="4064175" y="3121625"/>
              <a:ext cx="83600" cy="42100"/>
            </a:xfrm>
            <a:custGeom>
              <a:avLst/>
              <a:gdLst/>
              <a:ahLst/>
              <a:cxnLst/>
              <a:rect l="l" t="t" r="r" b="b"/>
              <a:pathLst>
                <a:path w="3344" h="1684" extrusionOk="0">
                  <a:moveTo>
                    <a:pt x="1463" y="0"/>
                  </a:moveTo>
                  <a:cubicBezTo>
                    <a:pt x="795" y="0"/>
                    <a:pt x="406" y="758"/>
                    <a:pt x="122" y="1410"/>
                  </a:cubicBezTo>
                  <a:cubicBezTo>
                    <a:pt x="92" y="1471"/>
                    <a:pt x="31" y="1593"/>
                    <a:pt x="0" y="1684"/>
                  </a:cubicBezTo>
                  <a:cubicBezTo>
                    <a:pt x="31" y="1684"/>
                    <a:pt x="122" y="1684"/>
                    <a:pt x="152" y="1623"/>
                  </a:cubicBezTo>
                  <a:cubicBezTo>
                    <a:pt x="183" y="1593"/>
                    <a:pt x="183" y="1532"/>
                    <a:pt x="244" y="1441"/>
                  </a:cubicBezTo>
                  <a:cubicBezTo>
                    <a:pt x="531" y="837"/>
                    <a:pt x="846" y="96"/>
                    <a:pt x="1446" y="96"/>
                  </a:cubicBezTo>
                  <a:cubicBezTo>
                    <a:pt x="1480" y="96"/>
                    <a:pt x="1515" y="98"/>
                    <a:pt x="1551" y="103"/>
                  </a:cubicBezTo>
                  <a:cubicBezTo>
                    <a:pt x="1976" y="195"/>
                    <a:pt x="2432" y="620"/>
                    <a:pt x="2766" y="954"/>
                  </a:cubicBezTo>
                  <a:cubicBezTo>
                    <a:pt x="2858" y="1015"/>
                    <a:pt x="2888" y="1076"/>
                    <a:pt x="2979" y="1106"/>
                  </a:cubicBezTo>
                  <a:lnTo>
                    <a:pt x="3162" y="1289"/>
                  </a:lnTo>
                  <a:lnTo>
                    <a:pt x="3344" y="1289"/>
                  </a:lnTo>
                  <a:cubicBezTo>
                    <a:pt x="3283" y="1167"/>
                    <a:pt x="3192" y="1106"/>
                    <a:pt x="3070" y="985"/>
                  </a:cubicBezTo>
                  <a:cubicBezTo>
                    <a:pt x="3010" y="985"/>
                    <a:pt x="2918" y="924"/>
                    <a:pt x="2888" y="863"/>
                  </a:cubicBezTo>
                  <a:cubicBezTo>
                    <a:pt x="2554" y="529"/>
                    <a:pt x="2067" y="73"/>
                    <a:pt x="1611" y="12"/>
                  </a:cubicBezTo>
                  <a:cubicBezTo>
                    <a:pt x="1560" y="4"/>
                    <a:pt x="1511" y="0"/>
                    <a:pt x="14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61"/>
            <p:cNvSpPr/>
            <p:nvPr/>
          </p:nvSpPr>
          <p:spPr>
            <a:xfrm>
              <a:off x="3568725" y="2944850"/>
              <a:ext cx="107175" cy="193800"/>
            </a:xfrm>
            <a:custGeom>
              <a:avLst/>
              <a:gdLst/>
              <a:ahLst/>
              <a:cxnLst/>
              <a:rect l="l" t="t" r="r" b="b"/>
              <a:pathLst>
                <a:path w="4287" h="7752" extrusionOk="0">
                  <a:moveTo>
                    <a:pt x="1064" y="1"/>
                  </a:moveTo>
                  <a:cubicBezTo>
                    <a:pt x="973" y="62"/>
                    <a:pt x="943" y="123"/>
                    <a:pt x="851" y="153"/>
                  </a:cubicBezTo>
                  <a:cubicBezTo>
                    <a:pt x="517" y="457"/>
                    <a:pt x="152" y="791"/>
                    <a:pt x="61" y="1217"/>
                  </a:cubicBezTo>
                  <a:cubicBezTo>
                    <a:pt x="0" y="1825"/>
                    <a:pt x="578" y="2098"/>
                    <a:pt x="1064" y="2281"/>
                  </a:cubicBezTo>
                  <a:cubicBezTo>
                    <a:pt x="1125" y="2341"/>
                    <a:pt x="1186" y="2372"/>
                    <a:pt x="1247" y="2372"/>
                  </a:cubicBezTo>
                  <a:cubicBezTo>
                    <a:pt x="1520" y="2493"/>
                    <a:pt x="1855" y="2554"/>
                    <a:pt x="2189" y="2676"/>
                  </a:cubicBezTo>
                  <a:cubicBezTo>
                    <a:pt x="2918" y="2858"/>
                    <a:pt x="3739" y="3101"/>
                    <a:pt x="3982" y="3618"/>
                  </a:cubicBezTo>
                  <a:cubicBezTo>
                    <a:pt x="4104" y="3892"/>
                    <a:pt x="4043" y="4196"/>
                    <a:pt x="3861" y="4560"/>
                  </a:cubicBezTo>
                  <a:cubicBezTo>
                    <a:pt x="3800" y="4773"/>
                    <a:pt x="3617" y="4986"/>
                    <a:pt x="3465" y="5290"/>
                  </a:cubicBezTo>
                  <a:cubicBezTo>
                    <a:pt x="3070" y="6019"/>
                    <a:pt x="2523" y="6931"/>
                    <a:pt x="2523" y="7691"/>
                  </a:cubicBezTo>
                  <a:cubicBezTo>
                    <a:pt x="2584" y="7721"/>
                    <a:pt x="2645" y="7721"/>
                    <a:pt x="2675" y="7752"/>
                  </a:cubicBezTo>
                  <a:cubicBezTo>
                    <a:pt x="2645" y="7053"/>
                    <a:pt x="3162" y="6111"/>
                    <a:pt x="3617" y="5411"/>
                  </a:cubicBezTo>
                  <a:cubicBezTo>
                    <a:pt x="3769" y="5138"/>
                    <a:pt x="3921" y="4864"/>
                    <a:pt x="4043" y="4682"/>
                  </a:cubicBezTo>
                  <a:cubicBezTo>
                    <a:pt x="4225" y="4256"/>
                    <a:pt x="4286" y="3892"/>
                    <a:pt x="4165" y="3588"/>
                  </a:cubicBezTo>
                  <a:cubicBezTo>
                    <a:pt x="3891" y="2980"/>
                    <a:pt x="3040" y="2737"/>
                    <a:pt x="2280" y="2554"/>
                  </a:cubicBezTo>
                  <a:cubicBezTo>
                    <a:pt x="1915" y="2493"/>
                    <a:pt x="1581" y="2372"/>
                    <a:pt x="1368" y="2250"/>
                  </a:cubicBezTo>
                  <a:cubicBezTo>
                    <a:pt x="1277" y="2220"/>
                    <a:pt x="1247" y="2220"/>
                    <a:pt x="1155" y="2189"/>
                  </a:cubicBezTo>
                  <a:cubicBezTo>
                    <a:pt x="760" y="1977"/>
                    <a:pt x="183" y="1764"/>
                    <a:pt x="244" y="1278"/>
                  </a:cubicBezTo>
                  <a:cubicBezTo>
                    <a:pt x="335" y="882"/>
                    <a:pt x="669" y="579"/>
                    <a:pt x="1003" y="305"/>
                  </a:cubicBezTo>
                  <a:cubicBezTo>
                    <a:pt x="1003" y="244"/>
                    <a:pt x="1095" y="153"/>
                    <a:pt x="1155" y="92"/>
                  </a:cubicBezTo>
                  <a:cubicBezTo>
                    <a:pt x="1125" y="31"/>
                    <a:pt x="1095" y="31"/>
                    <a:pt x="1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61"/>
            <p:cNvSpPr/>
            <p:nvPr/>
          </p:nvSpPr>
          <p:spPr>
            <a:xfrm>
              <a:off x="3776175" y="3004125"/>
              <a:ext cx="161875" cy="83650"/>
            </a:xfrm>
            <a:custGeom>
              <a:avLst/>
              <a:gdLst/>
              <a:ahLst/>
              <a:cxnLst/>
              <a:rect l="l" t="t" r="r" b="b"/>
              <a:pathLst>
                <a:path w="6475" h="3346" extrusionOk="0">
                  <a:moveTo>
                    <a:pt x="6292" y="1"/>
                  </a:moveTo>
                  <a:cubicBezTo>
                    <a:pt x="6292" y="31"/>
                    <a:pt x="6232" y="31"/>
                    <a:pt x="6232" y="62"/>
                  </a:cubicBezTo>
                  <a:cubicBezTo>
                    <a:pt x="5411" y="1399"/>
                    <a:pt x="4560" y="2797"/>
                    <a:pt x="3040" y="3101"/>
                  </a:cubicBezTo>
                  <a:cubicBezTo>
                    <a:pt x="2849" y="3146"/>
                    <a:pt x="2593" y="3187"/>
                    <a:pt x="2311" y="3187"/>
                  </a:cubicBezTo>
                  <a:cubicBezTo>
                    <a:pt x="1829" y="3187"/>
                    <a:pt x="1274" y="3067"/>
                    <a:pt x="851" y="2645"/>
                  </a:cubicBezTo>
                  <a:cubicBezTo>
                    <a:pt x="517" y="2311"/>
                    <a:pt x="274" y="1825"/>
                    <a:pt x="213" y="1247"/>
                  </a:cubicBezTo>
                  <a:lnTo>
                    <a:pt x="213" y="882"/>
                  </a:lnTo>
                  <a:cubicBezTo>
                    <a:pt x="213" y="670"/>
                    <a:pt x="213" y="487"/>
                    <a:pt x="152" y="305"/>
                  </a:cubicBezTo>
                  <a:lnTo>
                    <a:pt x="0" y="305"/>
                  </a:lnTo>
                  <a:cubicBezTo>
                    <a:pt x="92" y="426"/>
                    <a:pt x="92" y="639"/>
                    <a:pt x="92" y="822"/>
                  </a:cubicBezTo>
                  <a:lnTo>
                    <a:pt x="92" y="1247"/>
                  </a:lnTo>
                  <a:cubicBezTo>
                    <a:pt x="152" y="1855"/>
                    <a:pt x="396" y="2402"/>
                    <a:pt x="760" y="2767"/>
                  </a:cubicBezTo>
                  <a:cubicBezTo>
                    <a:pt x="1034" y="3040"/>
                    <a:pt x="1338" y="3192"/>
                    <a:pt x="1642" y="3253"/>
                  </a:cubicBezTo>
                  <a:cubicBezTo>
                    <a:pt x="1883" y="3320"/>
                    <a:pt x="2123" y="3346"/>
                    <a:pt x="2349" y="3346"/>
                  </a:cubicBezTo>
                  <a:cubicBezTo>
                    <a:pt x="2635" y="3346"/>
                    <a:pt x="2897" y="3304"/>
                    <a:pt x="3101" y="3253"/>
                  </a:cubicBezTo>
                  <a:cubicBezTo>
                    <a:pt x="4681" y="2919"/>
                    <a:pt x="5563" y="1521"/>
                    <a:pt x="6383" y="153"/>
                  </a:cubicBezTo>
                  <a:cubicBezTo>
                    <a:pt x="6444" y="122"/>
                    <a:pt x="6475" y="31"/>
                    <a:pt x="64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61"/>
            <p:cNvSpPr/>
            <p:nvPr/>
          </p:nvSpPr>
          <p:spPr>
            <a:xfrm>
              <a:off x="3909150" y="3027350"/>
              <a:ext cx="451400" cy="149300"/>
            </a:xfrm>
            <a:custGeom>
              <a:avLst/>
              <a:gdLst/>
              <a:ahLst/>
              <a:cxnLst/>
              <a:rect l="l" t="t" r="r" b="b"/>
              <a:pathLst>
                <a:path w="18056" h="5972" extrusionOk="0">
                  <a:moveTo>
                    <a:pt x="7999" y="0"/>
                  </a:moveTo>
                  <a:cubicBezTo>
                    <a:pt x="5941" y="0"/>
                    <a:pt x="3744" y="1474"/>
                    <a:pt x="2554" y="3023"/>
                  </a:cubicBezTo>
                  <a:cubicBezTo>
                    <a:pt x="2402" y="3206"/>
                    <a:pt x="2280" y="3388"/>
                    <a:pt x="2128" y="3540"/>
                  </a:cubicBezTo>
                  <a:cubicBezTo>
                    <a:pt x="1490" y="4421"/>
                    <a:pt x="852" y="5303"/>
                    <a:pt x="1" y="5972"/>
                  </a:cubicBezTo>
                  <a:lnTo>
                    <a:pt x="244" y="5972"/>
                  </a:lnTo>
                  <a:cubicBezTo>
                    <a:pt x="1004" y="5303"/>
                    <a:pt x="1612" y="4452"/>
                    <a:pt x="2250" y="3662"/>
                  </a:cubicBezTo>
                  <a:cubicBezTo>
                    <a:pt x="2402" y="3479"/>
                    <a:pt x="2523" y="3266"/>
                    <a:pt x="2675" y="3114"/>
                  </a:cubicBezTo>
                  <a:cubicBezTo>
                    <a:pt x="3810" y="1648"/>
                    <a:pt x="6001" y="182"/>
                    <a:pt x="7989" y="182"/>
                  </a:cubicBezTo>
                  <a:cubicBezTo>
                    <a:pt x="8186" y="182"/>
                    <a:pt x="8381" y="197"/>
                    <a:pt x="8572" y="227"/>
                  </a:cubicBezTo>
                  <a:cubicBezTo>
                    <a:pt x="9575" y="379"/>
                    <a:pt x="10639" y="500"/>
                    <a:pt x="11673" y="622"/>
                  </a:cubicBezTo>
                  <a:cubicBezTo>
                    <a:pt x="12554" y="744"/>
                    <a:pt x="13466" y="804"/>
                    <a:pt x="14378" y="956"/>
                  </a:cubicBezTo>
                  <a:cubicBezTo>
                    <a:pt x="14591" y="987"/>
                    <a:pt x="14834" y="1048"/>
                    <a:pt x="15047" y="1048"/>
                  </a:cubicBezTo>
                  <a:cubicBezTo>
                    <a:pt x="16080" y="1139"/>
                    <a:pt x="16931" y="1260"/>
                    <a:pt x="17843" y="1990"/>
                  </a:cubicBezTo>
                  <a:cubicBezTo>
                    <a:pt x="17904" y="2020"/>
                    <a:pt x="17995" y="2111"/>
                    <a:pt x="18056" y="2203"/>
                  </a:cubicBezTo>
                  <a:cubicBezTo>
                    <a:pt x="18056" y="2142"/>
                    <a:pt x="18056" y="2051"/>
                    <a:pt x="18025" y="1990"/>
                  </a:cubicBezTo>
                  <a:lnTo>
                    <a:pt x="17904" y="1868"/>
                  </a:lnTo>
                  <a:cubicBezTo>
                    <a:pt x="16992" y="1048"/>
                    <a:pt x="16110" y="956"/>
                    <a:pt x="15107" y="835"/>
                  </a:cubicBezTo>
                  <a:cubicBezTo>
                    <a:pt x="14864" y="804"/>
                    <a:pt x="14651" y="804"/>
                    <a:pt x="14408" y="774"/>
                  </a:cubicBezTo>
                  <a:cubicBezTo>
                    <a:pt x="13496" y="652"/>
                    <a:pt x="12584" y="531"/>
                    <a:pt x="11703" y="440"/>
                  </a:cubicBezTo>
                  <a:cubicBezTo>
                    <a:pt x="10700" y="318"/>
                    <a:pt x="9666" y="196"/>
                    <a:pt x="8603" y="45"/>
                  </a:cubicBezTo>
                  <a:cubicBezTo>
                    <a:pt x="8403" y="14"/>
                    <a:pt x="8202" y="0"/>
                    <a:pt x="7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61"/>
            <p:cNvSpPr/>
            <p:nvPr/>
          </p:nvSpPr>
          <p:spPr>
            <a:xfrm>
              <a:off x="3757175" y="3003425"/>
              <a:ext cx="428600" cy="12175"/>
            </a:xfrm>
            <a:custGeom>
              <a:avLst/>
              <a:gdLst/>
              <a:ahLst/>
              <a:cxnLst/>
              <a:rect l="l" t="t" r="r" b="b"/>
              <a:pathLst>
                <a:path w="17144" h="487" extrusionOk="0">
                  <a:moveTo>
                    <a:pt x="9141" y="0"/>
                  </a:moveTo>
                  <a:cubicBezTo>
                    <a:pt x="8072" y="0"/>
                    <a:pt x="7001" y="29"/>
                    <a:pt x="5928" y="90"/>
                  </a:cubicBezTo>
                  <a:cubicBezTo>
                    <a:pt x="4569" y="173"/>
                    <a:pt x="3196" y="329"/>
                    <a:pt x="1838" y="329"/>
                  </a:cubicBezTo>
                  <a:cubicBezTo>
                    <a:pt x="1222" y="329"/>
                    <a:pt x="608" y="297"/>
                    <a:pt x="1" y="211"/>
                  </a:cubicBezTo>
                  <a:lnTo>
                    <a:pt x="1" y="211"/>
                  </a:lnTo>
                  <a:cubicBezTo>
                    <a:pt x="988" y="421"/>
                    <a:pt x="1975" y="486"/>
                    <a:pt x="2972" y="486"/>
                  </a:cubicBezTo>
                  <a:cubicBezTo>
                    <a:pt x="3418" y="486"/>
                    <a:pt x="3866" y="473"/>
                    <a:pt x="4317" y="454"/>
                  </a:cubicBezTo>
                  <a:cubicBezTo>
                    <a:pt x="5776" y="363"/>
                    <a:pt x="7204" y="272"/>
                    <a:pt x="8602" y="272"/>
                  </a:cubicBezTo>
                  <a:cubicBezTo>
                    <a:pt x="8977" y="264"/>
                    <a:pt x="9356" y="260"/>
                    <a:pt x="9737" y="260"/>
                  </a:cubicBezTo>
                  <a:cubicBezTo>
                    <a:pt x="10778" y="260"/>
                    <a:pt x="11834" y="288"/>
                    <a:pt x="12858" y="333"/>
                  </a:cubicBezTo>
                  <a:lnTo>
                    <a:pt x="17144" y="485"/>
                  </a:lnTo>
                  <a:cubicBezTo>
                    <a:pt x="14492" y="180"/>
                    <a:pt x="11824" y="0"/>
                    <a:pt x="9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61"/>
            <p:cNvSpPr/>
            <p:nvPr/>
          </p:nvSpPr>
          <p:spPr>
            <a:xfrm>
              <a:off x="3645475" y="2890150"/>
              <a:ext cx="392125" cy="77525"/>
            </a:xfrm>
            <a:custGeom>
              <a:avLst/>
              <a:gdLst/>
              <a:ahLst/>
              <a:cxnLst/>
              <a:rect l="l" t="t" r="r" b="b"/>
              <a:pathLst>
                <a:path w="15685" h="3101" extrusionOk="0">
                  <a:moveTo>
                    <a:pt x="31" y="2037"/>
                  </a:moveTo>
                  <a:cubicBezTo>
                    <a:pt x="0" y="1551"/>
                    <a:pt x="304" y="1064"/>
                    <a:pt x="760" y="882"/>
                  </a:cubicBezTo>
                  <a:cubicBezTo>
                    <a:pt x="1885" y="365"/>
                    <a:pt x="3222" y="274"/>
                    <a:pt x="4408" y="152"/>
                  </a:cubicBezTo>
                  <a:cubicBezTo>
                    <a:pt x="5988" y="1"/>
                    <a:pt x="7599" y="183"/>
                    <a:pt x="9180" y="304"/>
                  </a:cubicBezTo>
                  <a:cubicBezTo>
                    <a:pt x="10031" y="365"/>
                    <a:pt x="15685" y="730"/>
                    <a:pt x="15350" y="1976"/>
                  </a:cubicBezTo>
                  <a:cubicBezTo>
                    <a:pt x="14104" y="2675"/>
                    <a:pt x="12311" y="1763"/>
                    <a:pt x="11004" y="1642"/>
                  </a:cubicBezTo>
                  <a:cubicBezTo>
                    <a:pt x="9393" y="1429"/>
                    <a:pt x="7812" y="1824"/>
                    <a:pt x="6292" y="2341"/>
                  </a:cubicBezTo>
                  <a:cubicBezTo>
                    <a:pt x="5016" y="2797"/>
                    <a:pt x="3617" y="3101"/>
                    <a:pt x="2280" y="2979"/>
                  </a:cubicBezTo>
                  <a:cubicBezTo>
                    <a:pt x="1672" y="2949"/>
                    <a:pt x="821" y="2858"/>
                    <a:pt x="335" y="2493"/>
                  </a:cubicBezTo>
                  <a:cubicBezTo>
                    <a:pt x="152" y="2432"/>
                    <a:pt x="61" y="2280"/>
                    <a:pt x="31" y="203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61"/>
            <p:cNvSpPr/>
            <p:nvPr/>
          </p:nvSpPr>
          <p:spPr>
            <a:xfrm>
              <a:off x="2623425" y="2766875"/>
              <a:ext cx="215825" cy="189725"/>
            </a:xfrm>
            <a:custGeom>
              <a:avLst/>
              <a:gdLst/>
              <a:ahLst/>
              <a:cxnLst/>
              <a:rect l="l" t="t" r="r" b="b"/>
              <a:pathLst>
                <a:path w="8633" h="7589" extrusionOk="0">
                  <a:moveTo>
                    <a:pt x="5649" y="1"/>
                  </a:moveTo>
                  <a:cubicBezTo>
                    <a:pt x="5105" y="1"/>
                    <a:pt x="4591" y="282"/>
                    <a:pt x="4256" y="980"/>
                  </a:cubicBezTo>
                  <a:cubicBezTo>
                    <a:pt x="4128" y="606"/>
                    <a:pt x="3848" y="460"/>
                    <a:pt x="3501" y="460"/>
                  </a:cubicBezTo>
                  <a:cubicBezTo>
                    <a:pt x="2606" y="460"/>
                    <a:pt x="1262" y="1427"/>
                    <a:pt x="912" y="1953"/>
                  </a:cubicBezTo>
                  <a:cubicBezTo>
                    <a:pt x="0" y="3321"/>
                    <a:pt x="669" y="4932"/>
                    <a:pt x="1581" y="6147"/>
                  </a:cubicBezTo>
                  <a:cubicBezTo>
                    <a:pt x="2367" y="7192"/>
                    <a:pt x="3188" y="7588"/>
                    <a:pt x="3972" y="7588"/>
                  </a:cubicBezTo>
                  <a:cubicBezTo>
                    <a:pt x="5402" y="7588"/>
                    <a:pt x="6712" y="6274"/>
                    <a:pt x="7477" y="5175"/>
                  </a:cubicBezTo>
                  <a:cubicBezTo>
                    <a:pt x="8541" y="3776"/>
                    <a:pt x="8632" y="2348"/>
                    <a:pt x="7447" y="950"/>
                  </a:cubicBezTo>
                  <a:cubicBezTo>
                    <a:pt x="6970" y="391"/>
                    <a:pt x="6289" y="1"/>
                    <a:pt x="5649" y="1"/>
                  </a:cubicBezTo>
                  <a:close/>
                </a:path>
              </a:pathLst>
            </a:custGeom>
            <a:solidFill>
              <a:srgbClr val="E6A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61"/>
            <p:cNvSpPr/>
            <p:nvPr/>
          </p:nvSpPr>
          <p:spPr>
            <a:xfrm>
              <a:off x="2672800" y="2806575"/>
              <a:ext cx="15225" cy="13175"/>
            </a:xfrm>
            <a:custGeom>
              <a:avLst/>
              <a:gdLst/>
              <a:ahLst/>
              <a:cxnLst/>
              <a:rect l="l" t="t" r="r" b="b"/>
              <a:pathLst>
                <a:path w="609" h="527" extrusionOk="0">
                  <a:moveTo>
                    <a:pt x="301" y="0"/>
                  </a:moveTo>
                  <a:cubicBezTo>
                    <a:pt x="254" y="0"/>
                    <a:pt x="203" y="10"/>
                    <a:pt x="153" y="30"/>
                  </a:cubicBezTo>
                  <a:cubicBezTo>
                    <a:pt x="1" y="122"/>
                    <a:pt x="1" y="304"/>
                    <a:pt x="62" y="426"/>
                  </a:cubicBezTo>
                  <a:cubicBezTo>
                    <a:pt x="115" y="497"/>
                    <a:pt x="200" y="526"/>
                    <a:pt x="285" y="526"/>
                  </a:cubicBezTo>
                  <a:cubicBezTo>
                    <a:pt x="346" y="526"/>
                    <a:pt x="406" y="512"/>
                    <a:pt x="457" y="486"/>
                  </a:cubicBezTo>
                  <a:cubicBezTo>
                    <a:pt x="609" y="426"/>
                    <a:pt x="609" y="213"/>
                    <a:pt x="518" y="122"/>
                  </a:cubicBezTo>
                  <a:cubicBezTo>
                    <a:pt x="477" y="41"/>
                    <a:pt x="396" y="0"/>
                    <a:pt x="301" y="0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61"/>
            <p:cNvSpPr/>
            <p:nvPr/>
          </p:nvSpPr>
          <p:spPr>
            <a:xfrm>
              <a:off x="2650000" y="2837550"/>
              <a:ext cx="65375" cy="57125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1269" y="1"/>
                  </a:moveTo>
                  <a:cubicBezTo>
                    <a:pt x="1045" y="1"/>
                    <a:pt x="825" y="62"/>
                    <a:pt x="639" y="190"/>
                  </a:cubicBezTo>
                  <a:cubicBezTo>
                    <a:pt x="123" y="585"/>
                    <a:pt x="1" y="1314"/>
                    <a:pt x="366" y="1801"/>
                  </a:cubicBezTo>
                  <a:cubicBezTo>
                    <a:pt x="607" y="2116"/>
                    <a:pt x="973" y="2284"/>
                    <a:pt x="1332" y="2284"/>
                  </a:cubicBezTo>
                  <a:cubicBezTo>
                    <a:pt x="1561" y="2284"/>
                    <a:pt x="1787" y="2216"/>
                    <a:pt x="1977" y="2074"/>
                  </a:cubicBezTo>
                  <a:cubicBezTo>
                    <a:pt x="2493" y="1679"/>
                    <a:pt x="2615" y="949"/>
                    <a:pt x="2250" y="463"/>
                  </a:cubicBezTo>
                  <a:cubicBezTo>
                    <a:pt x="2006" y="162"/>
                    <a:pt x="1633" y="1"/>
                    <a:pt x="1269" y="1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61"/>
            <p:cNvSpPr/>
            <p:nvPr/>
          </p:nvSpPr>
          <p:spPr>
            <a:xfrm>
              <a:off x="2723725" y="2766150"/>
              <a:ext cx="116275" cy="190125"/>
            </a:xfrm>
            <a:custGeom>
              <a:avLst/>
              <a:gdLst/>
              <a:ahLst/>
              <a:cxnLst/>
              <a:rect l="l" t="t" r="r" b="b"/>
              <a:pathLst>
                <a:path w="4651" h="7605" extrusionOk="0">
                  <a:moveTo>
                    <a:pt x="1599" y="0"/>
                  </a:moveTo>
                  <a:cubicBezTo>
                    <a:pt x="1553" y="0"/>
                    <a:pt x="1506" y="2"/>
                    <a:pt x="1459" y="6"/>
                  </a:cubicBezTo>
                  <a:cubicBezTo>
                    <a:pt x="2858" y="1070"/>
                    <a:pt x="3344" y="2924"/>
                    <a:pt x="2432" y="4626"/>
                  </a:cubicBezTo>
                  <a:cubicBezTo>
                    <a:pt x="1915" y="5568"/>
                    <a:pt x="1155" y="6420"/>
                    <a:pt x="395" y="7240"/>
                  </a:cubicBezTo>
                  <a:lnTo>
                    <a:pt x="0" y="7605"/>
                  </a:lnTo>
                  <a:cubicBezTo>
                    <a:pt x="1429" y="7605"/>
                    <a:pt x="2736" y="6298"/>
                    <a:pt x="3557" y="5204"/>
                  </a:cubicBezTo>
                  <a:cubicBezTo>
                    <a:pt x="4560" y="3805"/>
                    <a:pt x="4651" y="2407"/>
                    <a:pt x="3465" y="979"/>
                  </a:cubicBezTo>
                  <a:cubicBezTo>
                    <a:pt x="2982" y="410"/>
                    <a:pt x="2285" y="0"/>
                    <a:pt x="1599" y="0"/>
                  </a:cubicBezTo>
                  <a:close/>
                </a:path>
              </a:pathLst>
            </a:custGeom>
            <a:solidFill>
              <a:srgbClr val="FFD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61"/>
            <p:cNvSpPr/>
            <p:nvPr/>
          </p:nvSpPr>
          <p:spPr>
            <a:xfrm>
              <a:off x="2423575" y="2772450"/>
              <a:ext cx="262925" cy="230000"/>
            </a:xfrm>
            <a:custGeom>
              <a:avLst/>
              <a:gdLst/>
              <a:ahLst/>
              <a:cxnLst/>
              <a:rect l="l" t="t" r="r" b="b"/>
              <a:pathLst>
                <a:path w="10517" h="9200" extrusionOk="0">
                  <a:moveTo>
                    <a:pt x="6891" y="1"/>
                  </a:moveTo>
                  <a:cubicBezTo>
                    <a:pt x="6227" y="1"/>
                    <a:pt x="5605" y="347"/>
                    <a:pt x="5228" y="1213"/>
                  </a:cubicBezTo>
                  <a:cubicBezTo>
                    <a:pt x="5066" y="754"/>
                    <a:pt x="4721" y="575"/>
                    <a:pt x="4295" y="575"/>
                  </a:cubicBezTo>
                  <a:cubicBezTo>
                    <a:pt x="3200" y="575"/>
                    <a:pt x="1571" y="1755"/>
                    <a:pt x="1155" y="2368"/>
                  </a:cubicBezTo>
                  <a:cubicBezTo>
                    <a:pt x="0" y="4040"/>
                    <a:pt x="851" y="5955"/>
                    <a:pt x="1945" y="7444"/>
                  </a:cubicBezTo>
                  <a:cubicBezTo>
                    <a:pt x="2896" y="8719"/>
                    <a:pt x="3894" y="9199"/>
                    <a:pt x="4851" y="9199"/>
                  </a:cubicBezTo>
                  <a:cubicBezTo>
                    <a:pt x="6586" y="9199"/>
                    <a:pt x="8189" y="7623"/>
                    <a:pt x="9149" y="6350"/>
                  </a:cubicBezTo>
                  <a:cubicBezTo>
                    <a:pt x="10426" y="4587"/>
                    <a:pt x="10517" y="2885"/>
                    <a:pt x="9088" y="1152"/>
                  </a:cubicBezTo>
                  <a:cubicBezTo>
                    <a:pt x="8514" y="479"/>
                    <a:pt x="7672" y="1"/>
                    <a:pt x="6891" y="1"/>
                  </a:cubicBezTo>
                  <a:close/>
                </a:path>
              </a:pathLst>
            </a:custGeom>
            <a:solidFill>
              <a:srgbClr val="CF8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61"/>
            <p:cNvSpPr/>
            <p:nvPr/>
          </p:nvSpPr>
          <p:spPr>
            <a:xfrm>
              <a:off x="2483600" y="2820900"/>
              <a:ext cx="19025" cy="16600"/>
            </a:xfrm>
            <a:custGeom>
              <a:avLst/>
              <a:gdLst/>
              <a:ahLst/>
              <a:cxnLst/>
              <a:rect l="l" t="t" r="r" b="b"/>
              <a:pathLst>
                <a:path w="761" h="664" extrusionOk="0">
                  <a:moveTo>
                    <a:pt x="366" y="1"/>
                  </a:moveTo>
                  <a:cubicBezTo>
                    <a:pt x="302" y="1"/>
                    <a:pt x="238" y="21"/>
                    <a:pt x="183" y="65"/>
                  </a:cubicBezTo>
                  <a:cubicBezTo>
                    <a:pt x="31" y="156"/>
                    <a:pt x="0" y="369"/>
                    <a:pt x="122" y="521"/>
                  </a:cubicBezTo>
                  <a:cubicBezTo>
                    <a:pt x="160" y="616"/>
                    <a:pt x="269" y="664"/>
                    <a:pt x="383" y="664"/>
                  </a:cubicBezTo>
                  <a:cubicBezTo>
                    <a:pt x="451" y="664"/>
                    <a:pt x="521" y="647"/>
                    <a:pt x="578" y="612"/>
                  </a:cubicBezTo>
                  <a:cubicBezTo>
                    <a:pt x="730" y="521"/>
                    <a:pt x="760" y="308"/>
                    <a:pt x="639" y="156"/>
                  </a:cubicBezTo>
                  <a:cubicBezTo>
                    <a:pt x="581" y="60"/>
                    <a:pt x="474" y="1"/>
                    <a:pt x="366" y="1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61"/>
            <p:cNvSpPr/>
            <p:nvPr/>
          </p:nvSpPr>
          <p:spPr>
            <a:xfrm>
              <a:off x="2456250" y="2857675"/>
              <a:ext cx="79050" cy="69525"/>
            </a:xfrm>
            <a:custGeom>
              <a:avLst/>
              <a:gdLst/>
              <a:ahLst/>
              <a:cxnLst/>
              <a:rect l="l" t="t" r="r" b="b"/>
              <a:pathLst>
                <a:path w="3162" h="2781" extrusionOk="0">
                  <a:moveTo>
                    <a:pt x="1564" y="1"/>
                  </a:moveTo>
                  <a:cubicBezTo>
                    <a:pt x="1282" y="1"/>
                    <a:pt x="1000" y="86"/>
                    <a:pt x="760" y="266"/>
                  </a:cubicBezTo>
                  <a:cubicBezTo>
                    <a:pt x="152" y="722"/>
                    <a:pt x="0" y="1603"/>
                    <a:pt x="456" y="2211"/>
                  </a:cubicBezTo>
                  <a:cubicBezTo>
                    <a:pt x="732" y="2580"/>
                    <a:pt x="1164" y="2780"/>
                    <a:pt x="1597" y="2780"/>
                  </a:cubicBezTo>
                  <a:cubicBezTo>
                    <a:pt x="1879" y="2780"/>
                    <a:pt x="2162" y="2695"/>
                    <a:pt x="2401" y="2515"/>
                  </a:cubicBezTo>
                  <a:cubicBezTo>
                    <a:pt x="3009" y="2059"/>
                    <a:pt x="3161" y="1178"/>
                    <a:pt x="2705" y="570"/>
                  </a:cubicBezTo>
                  <a:cubicBezTo>
                    <a:pt x="2429" y="202"/>
                    <a:pt x="1997" y="1"/>
                    <a:pt x="1564" y="1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61"/>
            <p:cNvSpPr/>
            <p:nvPr/>
          </p:nvSpPr>
          <p:spPr>
            <a:xfrm>
              <a:off x="2544375" y="2771900"/>
              <a:ext cx="141375" cy="230750"/>
            </a:xfrm>
            <a:custGeom>
              <a:avLst/>
              <a:gdLst/>
              <a:ahLst/>
              <a:cxnLst/>
              <a:rect l="l" t="t" r="r" b="b"/>
              <a:pathLst>
                <a:path w="5655" h="9230" extrusionOk="0">
                  <a:moveTo>
                    <a:pt x="2052" y="1"/>
                  </a:moveTo>
                  <a:cubicBezTo>
                    <a:pt x="1965" y="1"/>
                    <a:pt x="1879" y="7"/>
                    <a:pt x="1794" y="19"/>
                  </a:cubicBezTo>
                  <a:cubicBezTo>
                    <a:pt x="3496" y="1296"/>
                    <a:pt x="4104" y="3545"/>
                    <a:pt x="2980" y="5612"/>
                  </a:cubicBezTo>
                  <a:cubicBezTo>
                    <a:pt x="2311" y="6767"/>
                    <a:pt x="1399" y="7831"/>
                    <a:pt x="457" y="8773"/>
                  </a:cubicBezTo>
                  <a:lnTo>
                    <a:pt x="1" y="9229"/>
                  </a:lnTo>
                  <a:cubicBezTo>
                    <a:pt x="1703" y="9229"/>
                    <a:pt x="3314" y="7648"/>
                    <a:pt x="4256" y="6341"/>
                  </a:cubicBezTo>
                  <a:cubicBezTo>
                    <a:pt x="5533" y="4609"/>
                    <a:pt x="5655" y="2907"/>
                    <a:pt x="4226" y="1144"/>
                  </a:cubicBezTo>
                  <a:cubicBezTo>
                    <a:pt x="3653" y="462"/>
                    <a:pt x="2812" y="1"/>
                    <a:pt x="2052" y="1"/>
                  </a:cubicBezTo>
                  <a:close/>
                </a:path>
              </a:pathLst>
            </a:custGeom>
            <a:solidFill>
              <a:srgbClr val="FFD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61"/>
            <p:cNvSpPr/>
            <p:nvPr/>
          </p:nvSpPr>
          <p:spPr>
            <a:xfrm>
              <a:off x="2330850" y="2917150"/>
              <a:ext cx="262950" cy="229825"/>
            </a:xfrm>
            <a:custGeom>
              <a:avLst/>
              <a:gdLst/>
              <a:ahLst/>
              <a:cxnLst/>
              <a:rect l="l" t="t" r="r" b="b"/>
              <a:pathLst>
                <a:path w="10518" h="9193" extrusionOk="0">
                  <a:moveTo>
                    <a:pt x="6896" y="0"/>
                  </a:moveTo>
                  <a:cubicBezTo>
                    <a:pt x="6224" y="0"/>
                    <a:pt x="5591" y="344"/>
                    <a:pt x="5198" y="1200"/>
                  </a:cubicBezTo>
                  <a:cubicBezTo>
                    <a:pt x="5037" y="742"/>
                    <a:pt x="4693" y="563"/>
                    <a:pt x="4268" y="563"/>
                  </a:cubicBezTo>
                  <a:cubicBezTo>
                    <a:pt x="3173" y="563"/>
                    <a:pt x="1542" y="1750"/>
                    <a:pt x="1125" y="2386"/>
                  </a:cubicBezTo>
                  <a:cubicBezTo>
                    <a:pt x="1" y="4057"/>
                    <a:pt x="821" y="5942"/>
                    <a:pt x="1946" y="7431"/>
                  </a:cubicBezTo>
                  <a:cubicBezTo>
                    <a:pt x="2882" y="8712"/>
                    <a:pt x="3872" y="9192"/>
                    <a:pt x="4826" y="9192"/>
                  </a:cubicBezTo>
                  <a:cubicBezTo>
                    <a:pt x="6566" y="9192"/>
                    <a:pt x="8188" y="7594"/>
                    <a:pt x="9150" y="6337"/>
                  </a:cubicBezTo>
                  <a:cubicBezTo>
                    <a:pt x="10396" y="4574"/>
                    <a:pt x="10518" y="2872"/>
                    <a:pt x="9089" y="1139"/>
                  </a:cubicBezTo>
                  <a:cubicBezTo>
                    <a:pt x="8516" y="468"/>
                    <a:pt x="7679" y="0"/>
                    <a:pt x="6896" y="0"/>
                  </a:cubicBezTo>
                  <a:close/>
                </a:path>
              </a:pathLst>
            </a:custGeom>
            <a:solidFill>
              <a:srgbClr val="E6A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61"/>
            <p:cNvSpPr/>
            <p:nvPr/>
          </p:nvSpPr>
          <p:spPr>
            <a:xfrm>
              <a:off x="2391650" y="2965275"/>
              <a:ext cx="19025" cy="16600"/>
            </a:xfrm>
            <a:custGeom>
              <a:avLst/>
              <a:gdLst/>
              <a:ahLst/>
              <a:cxnLst/>
              <a:rect l="l" t="t" r="r" b="b"/>
              <a:pathLst>
                <a:path w="761" h="664" extrusionOk="0">
                  <a:moveTo>
                    <a:pt x="344" y="1"/>
                  </a:moveTo>
                  <a:cubicBezTo>
                    <a:pt x="284" y="1"/>
                    <a:pt x="227" y="21"/>
                    <a:pt x="183" y="65"/>
                  </a:cubicBezTo>
                  <a:cubicBezTo>
                    <a:pt x="31" y="157"/>
                    <a:pt x="0" y="369"/>
                    <a:pt x="122" y="521"/>
                  </a:cubicBezTo>
                  <a:cubicBezTo>
                    <a:pt x="160" y="616"/>
                    <a:pt x="269" y="664"/>
                    <a:pt x="383" y="664"/>
                  </a:cubicBezTo>
                  <a:cubicBezTo>
                    <a:pt x="451" y="664"/>
                    <a:pt x="521" y="647"/>
                    <a:pt x="578" y="613"/>
                  </a:cubicBezTo>
                  <a:cubicBezTo>
                    <a:pt x="730" y="521"/>
                    <a:pt x="760" y="278"/>
                    <a:pt x="639" y="157"/>
                  </a:cubicBezTo>
                  <a:cubicBezTo>
                    <a:pt x="562" y="60"/>
                    <a:pt x="448" y="1"/>
                    <a:pt x="344" y="1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61"/>
            <p:cNvSpPr/>
            <p:nvPr/>
          </p:nvSpPr>
          <p:spPr>
            <a:xfrm>
              <a:off x="2364300" y="3002075"/>
              <a:ext cx="78275" cy="69500"/>
            </a:xfrm>
            <a:custGeom>
              <a:avLst/>
              <a:gdLst/>
              <a:ahLst/>
              <a:cxnLst/>
              <a:rect l="l" t="t" r="r" b="b"/>
              <a:pathLst>
                <a:path w="3131" h="2780" extrusionOk="0">
                  <a:moveTo>
                    <a:pt x="1554" y="0"/>
                  </a:moveTo>
                  <a:cubicBezTo>
                    <a:pt x="1277" y="0"/>
                    <a:pt x="1000" y="85"/>
                    <a:pt x="760" y="265"/>
                  </a:cubicBezTo>
                  <a:cubicBezTo>
                    <a:pt x="152" y="721"/>
                    <a:pt x="0" y="1603"/>
                    <a:pt x="456" y="2211"/>
                  </a:cubicBezTo>
                  <a:cubicBezTo>
                    <a:pt x="732" y="2579"/>
                    <a:pt x="1153" y="2780"/>
                    <a:pt x="1577" y="2780"/>
                  </a:cubicBezTo>
                  <a:cubicBezTo>
                    <a:pt x="1854" y="2780"/>
                    <a:pt x="2131" y="2694"/>
                    <a:pt x="2371" y="2514"/>
                  </a:cubicBezTo>
                  <a:cubicBezTo>
                    <a:pt x="2979" y="2059"/>
                    <a:pt x="3131" y="1177"/>
                    <a:pt x="2675" y="569"/>
                  </a:cubicBezTo>
                  <a:cubicBezTo>
                    <a:pt x="2399" y="201"/>
                    <a:pt x="1978" y="0"/>
                    <a:pt x="1554" y="0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61"/>
            <p:cNvSpPr/>
            <p:nvPr/>
          </p:nvSpPr>
          <p:spPr>
            <a:xfrm>
              <a:off x="2452450" y="2916275"/>
              <a:ext cx="141350" cy="230750"/>
            </a:xfrm>
            <a:custGeom>
              <a:avLst/>
              <a:gdLst/>
              <a:ahLst/>
              <a:cxnLst/>
              <a:rect l="l" t="t" r="r" b="b"/>
              <a:pathLst>
                <a:path w="5654" h="9230" extrusionOk="0">
                  <a:moveTo>
                    <a:pt x="2050" y="1"/>
                  </a:moveTo>
                  <a:cubicBezTo>
                    <a:pt x="1964" y="1"/>
                    <a:pt x="1878" y="7"/>
                    <a:pt x="1793" y="19"/>
                  </a:cubicBezTo>
                  <a:cubicBezTo>
                    <a:pt x="3496" y="1296"/>
                    <a:pt x="4104" y="3545"/>
                    <a:pt x="2948" y="5612"/>
                  </a:cubicBezTo>
                  <a:cubicBezTo>
                    <a:pt x="2310" y="6767"/>
                    <a:pt x="1398" y="7831"/>
                    <a:pt x="456" y="8773"/>
                  </a:cubicBezTo>
                  <a:lnTo>
                    <a:pt x="0" y="9229"/>
                  </a:lnTo>
                  <a:cubicBezTo>
                    <a:pt x="1702" y="9229"/>
                    <a:pt x="3313" y="7649"/>
                    <a:pt x="4255" y="6342"/>
                  </a:cubicBezTo>
                  <a:cubicBezTo>
                    <a:pt x="5532" y="4609"/>
                    <a:pt x="5654" y="2907"/>
                    <a:pt x="4225" y="1144"/>
                  </a:cubicBezTo>
                  <a:cubicBezTo>
                    <a:pt x="3625" y="462"/>
                    <a:pt x="2805" y="1"/>
                    <a:pt x="2050" y="1"/>
                  </a:cubicBezTo>
                  <a:close/>
                </a:path>
              </a:pathLst>
            </a:custGeom>
            <a:solidFill>
              <a:srgbClr val="FFD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61"/>
            <p:cNvSpPr/>
            <p:nvPr/>
          </p:nvSpPr>
          <p:spPr>
            <a:xfrm>
              <a:off x="2517025" y="2868075"/>
              <a:ext cx="231800" cy="241475"/>
            </a:xfrm>
            <a:custGeom>
              <a:avLst/>
              <a:gdLst/>
              <a:ahLst/>
              <a:cxnLst/>
              <a:rect l="l" t="t" r="r" b="b"/>
              <a:pathLst>
                <a:path w="9272" h="9659" extrusionOk="0">
                  <a:moveTo>
                    <a:pt x="5148" y="1"/>
                  </a:moveTo>
                  <a:cubicBezTo>
                    <a:pt x="3973" y="1"/>
                    <a:pt x="2936" y="660"/>
                    <a:pt x="3071" y="2160"/>
                  </a:cubicBezTo>
                  <a:cubicBezTo>
                    <a:pt x="2882" y="1994"/>
                    <a:pt x="2687" y="1922"/>
                    <a:pt x="2491" y="1922"/>
                  </a:cubicBezTo>
                  <a:cubicBezTo>
                    <a:pt x="1361" y="1922"/>
                    <a:pt x="205" y="4345"/>
                    <a:pt x="153" y="5200"/>
                  </a:cubicBezTo>
                  <a:cubicBezTo>
                    <a:pt x="1" y="7236"/>
                    <a:pt x="1703" y="8482"/>
                    <a:pt x="3375" y="9212"/>
                  </a:cubicBezTo>
                  <a:cubicBezTo>
                    <a:pt x="4098" y="9523"/>
                    <a:pt x="4732" y="9659"/>
                    <a:pt x="5288" y="9659"/>
                  </a:cubicBezTo>
                  <a:cubicBezTo>
                    <a:pt x="7888" y="9659"/>
                    <a:pt x="8778" y="6686"/>
                    <a:pt x="9028" y="4683"/>
                  </a:cubicBezTo>
                  <a:cubicBezTo>
                    <a:pt x="9271" y="2555"/>
                    <a:pt x="8512" y="1005"/>
                    <a:pt x="6414" y="245"/>
                  </a:cubicBezTo>
                  <a:cubicBezTo>
                    <a:pt x="6006" y="85"/>
                    <a:pt x="5568" y="1"/>
                    <a:pt x="5148" y="1"/>
                  </a:cubicBezTo>
                  <a:close/>
                </a:path>
              </a:pathLst>
            </a:custGeom>
            <a:solidFill>
              <a:srgbClr val="FFB5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61"/>
            <p:cNvSpPr/>
            <p:nvPr/>
          </p:nvSpPr>
          <p:spPr>
            <a:xfrm>
              <a:off x="2545150" y="2967075"/>
              <a:ext cx="19025" cy="16725"/>
            </a:xfrm>
            <a:custGeom>
              <a:avLst/>
              <a:gdLst/>
              <a:ahLst/>
              <a:cxnLst/>
              <a:rect l="l" t="t" r="r" b="b"/>
              <a:pathLst>
                <a:path w="761" h="669" extrusionOk="0">
                  <a:moveTo>
                    <a:pt x="416" y="1"/>
                  </a:moveTo>
                  <a:cubicBezTo>
                    <a:pt x="282" y="1"/>
                    <a:pt x="137" y="63"/>
                    <a:pt x="92" y="176"/>
                  </a:cubicBezTo>
                  <a:cubicBezTo>
                    <a:pt x="0" y="358"/>
                    <a:pt x="92" y="571"/>
                    <a:pt x="244" y="632"/>
                  </a:cubicBezTo>
                  <a:cubicBezTo>
                    <a:pt x="294" y="657"/>
                    <a:pt x="344" y="668"/>
                    <a:pt x="392" y="668"/>
                  </a:cubicBezTo>
                  <a:cubicBezTo>
                    <a:pt x="519" y="668"/>
                    <a:pt x="633" y="590"/>
                    <a:pt x="699" y="480"/>
                  </a:cubicBezTo>
                  <a:cubicBezTo>
                    <a:pt x="760" y="297"/>
                    <a:pt x="699" y="115"/>
                    <a:pt x="547" y="24"/>
                  </a:cubicBezTo>
                  <a:cubicBezTo>
                    <a:pt x="508" y="8"/>
                    <a:pt x="463" y="1"/>
                    <a:pt x="416" y="1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61"/>
            <p:cNvSpPr/>
            <p:nvPr/>
          </p:nvSpPr>
          <p:spPr>
            <a:xfrm>
              <a:off x="2548950" y="2994350"/>
              <a:ext cx="78300" cy="68975"/>
            </a:xfrm>
            <a:custGeom>
              <a:avLst/>
              <a:gdLst/>
              <a:ahLst/>
              <a:cxnLst/>
              <a:rect l="l" t="t" r="r" b="b"/>
              <a:pathLst>
                <a:path w="3132" h="2759" extrusionOk="0">
                  <a:moveTo>
                    <a:pt x="1587" y="1"/>
                  </a:moveTo>
                  <a:cubicBezTo>
                    <a:pt x="1074" y="1"/>
                    <a:pt x="573" y="301"/>
                    <a:pt x="304" y="817"/>
                  </a:cubicBezTo>
                  <a:cubicBezTo>
                    <a:pt x="0" y="1486"/>
                    <a:pt x="304" y="2337"/>
                    <a:pt x="1003" y="2641"/>
                  </a:cubicBezTo>
                  <a:cubicBezTo>
                    <a:pt x="1179" y="2721"/>
                    <a:pt x="1366" y="2759"/>
                    <a:pt x="1553" y="2759"/>
                  </a:cubicBezTo>
                  <a:cubicBezTo>
                    <a:pt x="2081" y="2759"/>
                    <a:pt x="2603" y="2458"/>
                    <a:pt x="2827" y="1942"/>
                  </a:cubicBezTo>
                  <a:cubicBezTo>
                    <a:pt x="3131" y="1273"/>
                    <a:pt x="2827" y="422"/>
                    <a:pt x="2128" y="118"/>
                  </a:cubicBezTo>
                  <a:cubicBezTo>
                    <a:pt x="1953" y="39"/>
                    <a:pt x="1769" y="1"/>
                    <a:pt x="1587" y="1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61"/>
            <p:cNvSpPr/>
            <p:nvPr/>
          </p:nvSpPr>
          <p:spPr>
            <a:xfrm>
              <a:off x="2611250" y="2867250"/>
              <a:ext cx="137575" cy="232650"/>
            </a:xfrm>
            <a:custGeom>
              <a:avLst/>
              <a:gdLst/>
              <a:ahLst/>
              <a:cxnLst/>
              <a:rect l="l" t="t" r="r" b="b"/>
              <a:pathLst>
                <a:path w="5503" h="9306" extrusionOk="0">
                  <a:moveTo>
                    <a:pt x="1443" y="0"/>
                  </a:moveTo>
                  <a:cubicBezTo>
                    <a:pt x="892" y="0"/>
                    <a:pt x="370" y="144"/>
                    <a:pt x="1" y="461"/>
                  </a:cubicBezTo>
                  <a:cubicBezTo>
                    <a:pt x="2128" y="734"/>
                    <a:pt x="3739" y="2345"/>
                    <a:pt x="3800" y="4716"/>
                  </a:cubicBezTo>
                  <a:cubicBezTo>
                    <a:pt x="3831" y="6053"/>
                    <a:pt x="3527" y="7421"/>
                    <a:pt x="3192" y="8698"/>
                  </a:cubicBezTo>
                  <a:cubicBezTo>
                    <a:pt x="3132" y="8880"/>
                    <a:pt x="3071" y="9093"/>
                    <a:pt x="2980" y="9306"/>
                  </a:cubicBezTo>
                  <a:cubicBezTo>
                    <a:pt x="4469" y="8424"/>
                    <a:pt x="5077" y="6266"/>
                    <a:pt x="5259" y="4686"/>
                  </a:cubicBezTo>
                  <a:cubicBezTo>
                    <a:pt x="5502" y="2558"/>
                    <a:pt x="4743" y="1038"/>
                    <a:pt x="2645" y="217"/>
                  </a:cubicBezTo>
                  <a:cubicBezTo>
                    <a:pt x="2261" y="77"/>
                    <a:pt x="1844" y="0"/>
                    <a:pt x="1443" y="0"/>
                  </a:cubicBezTo>
                  <a:close/>
                </a:path>
              </a:pathLst>
            </a:custGeom>
            <a:solidFill>
              <a:srgbClr val="FFD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61"/>
            <p:cNvSpPr/>
            <p:nvPr/>
          </p:nvSpPr>
          <p:spPr>
            <a:xfrm>
              <a:off x="3971475" y="2598550"/>
              <a:ext cx="198350" cy="157600"/>
            </a:xfrm>
            <a:custGeom>
              <a:avLst/>
              <a:gdLst/>
              <a:ahLst/>
              <a:cxnLst/>
              <a:rect l="l" t="t" r="r" b="b"/>
              <a:pathLst>
                <a:path w="7934" h="6304" extrusionOk="0">
                  <a:moveTo>
                    <a:pt x="2802" y="0"/>
                  </a:moveTo>
                  <a:cubicBezTo>
                    <a:pt x="1933" y="0"/>
                    <a:pt x="1187" y="408"/>
                    <a:pt x="608" y="1330"/>
                  </a:cubicBezTo>
                  <a:cubicBezTo>
                    <a:pt x="0" y="2272"/>
                    <a:pt x="61" y="3640"/>
                    <a:pt x="1429" y="3822"/>
                  </a:cubicBezTo>
                  <a:cubicBezTo>
                    <a:pt x="486" y="4522"/>
                    <a:pt x="2341" y="6041"/>
                    <a:pt x="3040" y="6224"/>
                  </a:cubicBezTo>
                  <a:cubicBezTo>
                    <a:pt x="3232" y="6279"/>
                    <a:pt x="3419" y="6304"/>
                    <a:pt x="3602" y="6304"/>
                  </a:cubicBezTo>
                  <a:cubicBezTo>
                    <a:pt x="4637" y="6304"/>
                    <a:pt x="5520" y="5495"/>
                    <a:pt x="6140" y="4643"/>
                  </a:cubicBezTo>
                  <a:cubicBezTo>
                    <a:pt x="7933" y="2151"/>
                    <a:pt x="5532" y="753"/>
                    <a:pt x="3952" y="205"/>
                  </a:cubicBezTo>
                  <a:cubicBezTo>
                    <a:pt x="3549" y="71"/>
                    <a:pt x="3165" y="0"/>
                    <a:pt x="2802" y="0"/>
                  </a:cubicBezTo>
                  <a:close/>
                </a:path>
              </a:pathLst>
            </a:custGeom>
            <a:solidFill>
              <a:srgbClr val="FFB5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61"/>
            <p:cNvSpPr/>
            <p:nvPr/>
          </p:nvSpPr>
          <p:spPr>
            <a:xfrm>
              <a:off x="4029975" y="2721350"/>
              <a:ext cx="12175" cy="11625"/>
            </a:xfrm>
            <a:custGeom>
              <a:avLst/>
              <a:gdLst/>
              <a:ahLst/>
              <a:cxnLst/>
              <a:rect l="l" t="t" r="r" b="b"/>
              <a:pathLst>
                <a:path w="487" h="465" extrusionOk="0">
                  <a:moveTo>
                    <a:pt x="245" y="0"/>
                  </a:moveTo>
                  <a:cubicBezTo>
                    <a:pt x="183" y="0"/>
                    <a:pt x="124" y="31"/>
                    <a:pt x="92" y="96"/>
                  </a:cubicBezTo>
                  <a:cubicBezTo>
                    <a:pt x="1" y="217"/>
                    <a:pt x="31" y="369"/>
                    <a:pt x="122" y="400"/>
                  </a:cubicBezTo>
                  <a:cubicBezTo>
                    <a:pt x="150" y="442"/>
                    <a:pt x="198" y="465"/>
                    <a:pt x="251" y="465"/>
                  </a:cubicBezTo>
                  <a:cubicBezTo>
                    <a:pt x="311" y="465"/>
                    <a:pt x="377" y="435"/>
                    <a:pt x="426" y="369"/>
                  </a:cubicBezTo>
                  <a:cubicBezTo>
                    <a:pt x="487" y="278"/>
                    <a:pt x="487" y="126"/>
                    <a:pt x="396" y="65"/>
                  </a:cubicBezTo>
                  <a:cubicBezTo>
                    <a:pt x="353" y="23"/>
                    <a:pt x="298" y="0"/>
                    <a:pt x="245" y="0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61"/>
            <p:cNvSpPr/>
            <p:nvPr/>
          </p:nvSpPr>
          <p:spPr>
            <a:xfrm>
              <a:off x="4051250" y="2689625"/>
              <a:ext cx="53225" cy="47250"/>
            </a:xfrm>
            <a:custGeom>
              <a:avLst/>
              <a:gdLst/>
              <a:ahLst/>
              <a:cxnLst/>
              <a:rect l="l" t="t" r="r" b="b"/>
              <a:pathLst>
                <a:path w="2129" h="1890" extrusionOk="0">
                  <a:moveTo>
                    <a:pt x="1073" y="0"/>
                  </a:moveTo>
                  <a:cubicBezTo>
                    <a:pt x="782" y="0"/>
                    <a:pt x="488" y="136"/>
                    <a:pt x="305" y="392"/>
                  </a:cubicBezTo>
                  <a:cubicBezTo>
                    <a:pt x="1" y="787"/>
                    <a:pt x="61" y="1395"/>
                    <a:pt x="487" y="1699"/>
                  </a:cubicBezTo>
                  <a:cubicBezTo>
                    <a:pt x="664" y="1826"/>
                    <a:pt x="873" y="1889"/>
                    <a:pt x="1079" y="1889"/>
                  </a:cubicBezTo>
                  <a:cubicBezTo>
                    <a:pt x="1366" y="1889"/>
                    <a:pt x="1647" y="1765"/>
                    <a:pt x="1824" y="1517"/>
                  </a:cubicBezTo>
                  <a:cubicBezTo>
                    <a:pt x="2128" y="1091"/>
                    <a:pt x="2037" y="483"/>
                    <a:pt x="1612" y="179"/>
                  </a:cubicBezTo>
                  <a:cubicBezTo>
                    <a:pt x="1455" y="59"/>
                    <a:pt x="1265" y="0"/>
                    <a:pt x="1073" y="0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61"/>
            <p:cNvSpPr/>
            <p:nvPr/>
          </p:nvSpPr>
          <p:spPr>
            <a:xfrm>
              <a:off x="3973750" y="2598475"/>
              <a:ext cx="165675" cy="78925"/>
            </a:xfrm>
            <a:custGeom>
              <a:avLst/>
              <a:gdLst/>
              <a:ahLst/>
              <a:cxnLst/>
              <a:rect l="l" t="t" r="r" b="b"/>
              <a:pathLst>
                <a:path w="6627" h="3157" extrusionOk="0">
                  <a:moveTo>
                    <a:pt x="2641" y="0"/>
                  </a:moveTo>
                  <a:cubicBezTo>
                    <a:pt x="1778" y="0"/>
                    <a:pt x="1067" y="424"/>
                    <a:pt x="517" y="1333"/>
                  </a:cubicBezTo>
                  <a:cubicBezTo>
                    <a:pt x="122" y="1911"/>
                    <a:pt x="0" y="2610"/>
                    <a:pt x="274" y="3157"/>
                  </a:cubicBezTo>
                  <a:cubicBezTo>
                    <a:pt x="695" y="1971"/>
                    <a:pt x="1756" y="1151"/>
                    <a:pt x="3040" y="1151"/>
                  </a:cubicBezTo>
                  <a:cubicBezTo>
                    <a:pt x="3238" y="1151"/>
                    <a:pt x="3441" y="1171"/>
                    <a:pt x="3648" y="1211"/>
                  </a:cubicBezTo>
                  <a:cubicBezTo>
                    <a:pt x="4529" y="1394"/>
                    <a:pt x="5441" y="1789"/>
                    <a:pt x="6231" y="2214"/>
                  </a:cubicBezTo>
                  <a:cubicBezTo>
                    <a:pt x="6353" y="2275"/>
                    <a:pt x="6505" y="2306"/>
                    <a:pt x="6627" y="2397"/>
                  </a:cubicBezTo>
                  <a:cubicBezTo>
                    <a:pt x="6231" y="1303"/>
                    <a:pt x="4924" y="573"/>
                    <a:pt x="3861" y="239"/>
                  </a:cubicBezTo>
                  <a:cubicBezTo>
                    <a:pt x="3426" y="81"/>
                    <a:pt x="3019" y="0"/>
                    <a:pt x="2641" y="0"/>
                  </a:cubicBezTo>
                  <a:close/>
                </a:path>
              </a:pathLst>
            </a:custGeom>
            <a:solidFill>
              <a:srgbClr val="FFD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61"/>
            <p:cNvSpPr/>
            <p:nvPr/>
          </p:nvSpPr>
          <p:spPr>
            <a:xfrm>
              <a:off x="2293625" y="2977475"/>
              <a:ext cx="205950" cy="181625"/>
            </a:xfrm>
            <a:custGeom>
              <a:avLst/>
              <a:gdLst/>
              <a:ahLst/>
              <a:cxnLst/>
              <a:rect l="l" t="t" r="r" b="b"/>
              <a:pathLst>
                <a:path w="8238" h="7265" extrusionOk="0">
                  <a:moveTo>
                    <a:pt x="5391" y="1"/>
                  </a:moveTo>
                  <a:cubicBezTo>
                    <a:pt x="4870" y="1"/>
                    <a:pt x="4381" y="273"/>
                    <a:pt x="4073" y="945"/>
                  </a:cubicBezTo>
                  <a:cubicBezTo>
                    <a:pt x="3957" y="603"/>
                    <a:pt x="3698" y="469"/>
                    <a:pt x="3374" y="469"/>
                  </a:cubicBezTo>
                  <a:cubicBezTo>
                    <a:pt x="2519" y="469"/>
                    <a:pt x="1213" y="1402"/>
                    <a:pt x="882" y="1888"/>
                  </a:cubicBezTo>
                  <a:cubicBezTo>
                    <a:pt x="0" y="3225"/>
                    <a:pt x="699" y="4714"/>
                    <a:pt x="1520" y="5869"/>
                  </a:cubicBezTo>
                  <a:cubicBezTo>
                    <a:pt x="2264" y="6882"/>
                    <a:pt x="3046" y="7265"/>
                    <a:pt x="3795" y="7265"/>
                  </a:cubicBezTo>
                  <a:cubicBezTo>
                    <a:pt x="5160" y="7265"/>
                    <a:pt x="6417" y="5997"/>
                    <a:pt x="7143" y="4957"/>
                  </a:cubicBezTo>
                  <a:cubicBezTo>
                    <a:pt x="8177" y="3590"/>
                    <a:pt x="8238" y="2283"/>
                    <a:pt x="7113" y="915"/>
                  </a:cubicBezTo>
                  <a:cubicBezTo>
                    <a:pt x="6654" y="374"/>
                    <a:pt x="6001" y="1"/>
                    <a:pt x="5391" y="1"/>
                  </a:cubicBezTo>
                  <a:close/>
                </a:path>
              </a:pathLst>
            </a:custGeom>
            <a:solidFill>
              <a:srgbClr val="E6A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61"/>
            <p:cNvSpPr/>
            <p:nvPr/>
          </p:nvSpPr>
          <p:spPr>
            <a:xfrm>
              <a:off x="2339975" y="3016300"/>
              <a:ext cx="15225" cy="13725"/>
            </a:xfrm>
            <a:custGeom>
              <a:avLst/>
              <a:gdLst/>
              <a:ahLst/>
              <a:cxnLst/>
              <a:rect l="l" t="t" r="r" b="b"/>
              <a:pathLst>
                <a:path w="609" h="549" extrusionOk="0">
                  <a:moveTo>
                    <a:pt x="302" y="0"/>
                  </a:moveTo>
                  <a:cubicBezTo>
                    <a:pt x="254" y="0"/>
                    <a:pt x="203" y="10"/>
                    <a:pt x="152" y="31"/>
                  </a:cubicBezTo>
                  <a:cubicBezTo>
                    <a:pt x="1" y="122"/>
                    <a:pt x="1" y="304"/>
                    <a:pt x="92" y="426"/>
                  </a:cubicBezTo>
                  <a:cubicBezTo>
                    <a:pt x="126" y="511"/>
                    <a:pt x="208" y="549"/>
                    <a:pt x="290" y="549"/>
                  </a:cubicBezTo>
                  <a:cubicBezTo>
                    <a:pt x="354" y="549"/>
                    <a:pt x="417" y="526"/>
                    <a:pt x="456" y="487"/>
                  </a:cubicBezTo>
                  <a:cubicBezTo>
                    <a:pt x="608" y="426"/>
                    <a:pt x="608" y="243"/>
                    <a:pt x="548" y="122"/>
                  </a:cubicBezTo>
                  <a:cubicBezTo>
                    <a:pt x="487" y="41"/>
                    <a:pt x="399" y="0"/>
                    <a:pt x="302" y="0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61"/>
            <p:cNvSpPr/>
            <p:nvPr/>
          </p:nvSpPr>
          <p:spPr>
            <a:xfrm>
              <a:off x="2319450" y="3045725"/>
              <a:ext cx="60825" cy="53625"/>
            </a:xfrm>
            <a:custGeom>
              <a:avLst/>
              <a:gdLst/>
              <a:ahLst/>
              <a:cxnLst/>
              <a:rect l="l" t="t" r="r" b="b"/>
              <a:pathLst>
                <a:path w="2433" h="2145" extrusionOk="0">
                  <a:moveTo>
                    <a:pt x="1196" y="1"/>
                  </a:moveTo>
                  <a:cubicBezTo>
                    <a:pt x="982" y="1"/>
                    <a:pt x="766" y="62"/>
                    <a:pt x="578" y="191"/>
                  </a:cubicBezTo>
                  <a:cubicBezTo>
                    <a:pt x="122" y="525"/>
                    <a:pt x="1" y="1224"/>
                    <a:pt x="335" y="1711"/>
                  </a:cubicBezTo>
                  <a:cubicBezTo>
                    <a:pt x="540" y="1990"/>
                    <a:pt x="883" y="2144"/>
                    <a:pt x="1229" y="2144"/>
                  </a:cubicBezTo>
                  <a:cubicBezTo>
                    <a:pt x="1447" y="2144"/>
                    <a:pt x="1667" y="2083"/>
                    <a:pt x="1855" y="1954"/>
                  </a:cubicBezTo>
                  <a:cubicBezTo>
                    <a:pt x="2311" y="1589"/>
                    <a:pt x="2432" y="920"/>
                    <a:pt x="2098" y="434"/>
                  </a:cubicBezTo>
                  <a:cubicBezTo>
                    <a:pt x="1874" y="154"/>
                    <a:pt x="1536" y="1"/>
                    <a:pt x="1196" y="1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61"/>
            <p:cNvSpPr/>
            <p:nvPr/>
          </p:nvSpPr>
          <p:spPr>
            <a:xfrm>
              <a:off x="2389375" y="2977975"/>
              <a:ext cx="110200" cy="181950"/>
            </a:xfrm>
            <a:custGeom>
              <a:avLst/>
              <a:gdLst/>
              <a:ahLst/>
              <a:cxnLst/>
              <a:rect l="l" t="t" r="r" b="b"/>
              <a:pathLst>
                <a:path w="4408" h="7278" extrusionOk="0">
                  <a:moveTo>
                    <a:pt x="1564" y="0"/>
                  </a:moveTo>
                  <a:cubicBezTo>
                    <a:pt x="1498" y="0"/>
                    <a:pt x="1432" y="5"/>
                    <a:pt x="1368" y="13"/>
                  </a:cubicBezTo>
                  <a:cubicBezTo>
                    <a:pt x="2736" y="1047"/>
                    <a:pt x="3192" y="2779"/>
                    <a:pt x="2341" y="4421"/>
                  </a:cubicBezTo>
                  <a:cubicBezTo>
                    <a:pt x="1824" y="5333"/>
                    <a:pt x="1125" y="6184"/>
                    <a:pt x="365" y="6944"/>
                  </a:cubicBezTo>
                  <a:lnTo>
                    <a:pt x="0" y="7278"/>
                  </a:lnTo>
                  <a:cubicBezTo>
                    <a:pt x="1368" y="7278"/>
                    <a:pt x="2645" y="6032"/>
                    <a:pt x="3344" y="4998"/>
                  </a:cubicBezTo>
                  <a:cubicBezTo>
                    <a:pt x="4347" y="3630"/>
                    <a:pt x="4408" y="2263"/>
                    <a:pt x="3283" y="925"/>
                  </a:cubicBezTo>
                  <a:cubicBezTo>
                    <a:pt x="2844" y="376"/>
                    <a:pt x="2181" y="0"/>
                    <a:pt x="1564" y="0"/>
                  </a:cubicBezTo>
                  <a:close/>
                </a:path>
              </a:pathLst>
            </a:custGeom>
            <a:solidFill>
              <a:srgbClr val="FFD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61"/>
            <p:cNvSpPr/>
            <p:nvPr/>
          </p:nvSpPr>
          <p:spPr>
            <a:xfrm>
              <a:off x="2102125" y="2982875"/>
              <a:ext cx="250025" cy="220025"/>
            </a:xfrm>
            <a:custGeom>
              <a:avLst/>
              <a:gdLst/>
              <a:ahLst/>
              <a:cxnLst/>
              <a:rect l="l" t="t" r="r" b="b"/>
              <a:pathLst>
                <a:path w="10001" h="8801" extrusionOk="0">
                  <a:moveTo>
                    <a:pt x="6559" y="0"/>
                  </a:moveTo>
                  <a:cubicBezTo>
                    <a:pt x="5920" y="0"/>
                    <a:pt x="5319" y="330"/>
                    <a:pt x="4955" y="1155"/>
                  </a:cubicBezTo>
                  <a:cubicBezTo>
                    <a:pt x="4812" y="733"/>
                    <a:pt x="4496" y="569"/>
                    <a:pt x="4101" y="569"/>
                  </a:cubicBezTo>
                  <a:cubicBezTo>
                    <a:pt x="3073" y="569"/>
                    <a:pt x="1512" y="1686"/>
                    <a:pt x="1095" y="2279"/>
                  </a:cubicBezTo>
                  <a:cubicBezTo>
                    <a:pt x="1" y="3890"/>
                    <a:pt x="821" y="5714"/>
                    <a:pt x="1855" y="7112"/>
                  </a:cubicBezTo>
                  <a:cubicBezTo>
                    <a:pt x="2759" y="8339"/>
                    <a:pt x="3708" y="8800"/>
                    <a:pt x="4619" y="8800"/>
                  </a:cubicBezTo>
                  <a:cubicBezTo>
                    <a:pt x="6280" y="8800"/>
                    <a:pt x="7810" y="7266"/>
                    <a:pt x="8694" y="6048"/>
                  </a:cubicBezTo>
                  <a:cubicBezTo>
                    <a:pt x="9910" y="4377"/>
                    <a:pt x="10001" y="2735"/>
                    <a:pt x="8633" y="1094"/>
                  </a:cubicBezTo>
                  <a:cubicBezTo>
                    <a:pt x="8108" y="454"/>
                    <a:pt x="7308" y="0"/>
                    <a:pt x="6559" y="0"/>
                  </a:cubicBezTo>
                  <a:close/>
                </a:path>
              </a:pathLst>
            </a:custGeom>
            <a:solidFill>
              <a:srgbClr val="CF8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61"/>
            <p:cNvSpPr/>
            <p:nvPr/>
          </p:nvSpPr>
          <p:spPr>
            <a:xfrm>
              <a:off x="2159875" y="3029400"/>
              <a:ext cx="19025" cy="16150"/>
            </a:xfrm>
            <a:custGeom>
              <a:avLst/>
              <a:gdLst/>
              <a:ahLst/>
              <a:cxnLst/>
              <a:rect l="l" t="t" r="r" b="b"/>
              <a:pathLst>
                <a:path w="761" h="646" extrusionOk="0">
                  <a:moveTo>
                    <a:pt x="372" y="1"/>
                  </a:moveTo>
                  <a:cubicBezTo>
                    <a:pt x="308" y="1"/>
                    <a:pt x="243" y="18"/>
                    <a:pt x="183" y="54"/>
                  </a:cubicBezTo>
                  <a:cubicBezTo>
                    <a:pt x="31" y="175"/>
                    <a:pt x="1" y="358"/>
                    <a:pt x="122" y="510"/>
                  </a:cubicBezTo>
                  <a:cubicBezTo>
                    <a:pt x="175" y="598"/>
                    <a:pt x="270" y="645"/>
                    <a:pt x="369" y="645"/>
                  </a:cubicBezTo>
                  <a:cubicBezTo>
                    <a:pt x="441" y="645"/>
                    <a:pt x="515" y="621"/>
                    <a:pt x="578" y="570"/>
                  </a:cubicBezTo>
                  <a:cubicBezTo>
                    <a:pt x="730" y="449"/>
                    <a:pt x="761" y="266"/>
                    <a:pt x="639" y="114"/>
                  </a:cubicBezTo>
                  <a:cubicBezTo>
                    <a:pt x="565" y="41"/>
                    <a:pt x="470" y="1"/>
                    <a:pt x="372" y="1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61"/>
            <p:cNvSpPr/>
            <p:nvPr/>
          </p:nvSpPr>
          <p:spPr>
            <a:xfrm>
              <a:off x="2134050" y="3065025"/>
              <a:ext cx="74500" cy="64725"/>
            </a:xfrm>
            <a:custGeom>
              <a:avLst/>
              <a:gdLst/>
              <a:ahLst/>
              <a:cxnLst/>
              <a:rect l="l" t="t" r="r" b="b"/>
              <a:pathLst>
                <a:path w="2980" h="2589" extrusionOk="0">
                  <a:moveTo>
                    <a:pt x="1467" y="1"/>
                  </a:moveTo>
                  <a:cubicBezTo>
                    <a:pt x="1209" y="1"/>
                    <a:pt x="952" y="69"/>
                    <a:pt x="730" y="209"/>
                  </a:cubicBezTo>
                  <a:cubicBezTo>
                    <a:pt x="122" y="635"/>
                    <a:pt x="0" y="1486"/>
                    <a:pt x="426" y="2033"/>
                  </a:cubicBezTo>
                  <a:cubicBezTo>
                    <a:pt x="682" y="2399"/>
                    <a:pt x="1082" y="2589"/>
                    <a:pt x="1485" y="2589"/>
                  </a:cubicBezTo>
                  <a:cubicBezTo>
                    <a:pt x="1752" y="2589"/>
                    <a:pt x="2020" y="2506"/>
                    <a:pt x="2250" y="2337"/>
                  </a:cubicBezTo>
                  <a:cubicBezTo>
                    <a:pt x="2857" y="1942"/>
                    <a:pt x="2979" y="1091"/>
                    <a:pt x="2554" y="513"/>
                  </a:cubicBezTo>
                  <a:cubicBezTo>
                    <a:pt x="2291" y="176"/>
                    <a:pt x="1880" y="1"/>
                    <a:pt x="1467" y="1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61"/>
            <p:cNvSpPr/>
            <p:nvPr/>
          </p:nvSpPr>
          <p:spPr>
            <a:xfrm>
              <a:off x="2218400" y="2982575"/>
              <a:ext cx="134525" cy="219925"/>
            </a:xfrm>
            <a:custGeom>
              <a:avLst/>
              <a:gdLst/>
              <a:ahLst/>
              <a:cxnLst/>
              <a:rect l="l" t="t" r="r" b="b"/>
              <a:pathLst>
                <a:path w="5381" h="8797" extrusionOk="0">
                  <a:moveTo>
                    <a:pt x="1873" y="1"/>
                  </a:moveTo>
                  <a:cubicBezTo>
                    <a:pt x="1806" y="1"/>
                    <a:pt x="1738" y="4"/>
                    <a:pt x="1672" y="12"/>
                  </a:cubicBezTo>
                  <a:cubicBezTo>
                    <a:pt x="3313" y="1228"/>
                    <a:pt x="3891" y="3386"/>
                    <a:pt x="2827" y="5331"/>
                  </a:cubicBezTo>
                  <a:cubicBezTo>
                    <a:pt x="2219" y="6425"/>
                    <a:pt x="1338" y="7459"/>
                    <a:pt x="426" y="8371"/>
                  </a:cubicBezTo>
                  <a:lnTo>
                    <a:pt x="0" y="8796"/>
                  </a:lnTo>
                  <a:cubicBezTo>
                    <a:pt x="1642" y="8796"/>
                    <a:pt x="3161" y="7276"/>
                    <a:pt x="4073" y="6060"/>
                  </a:cubicBezTo>
                  <a:cubicBezTo>
                    <a:pt x="5289" y="4419"/>
                    <a:pt x="5380" y="2747"/>
                    <a:pt x="4012" y="1106"/>
                  </a:cubicBezTo>
                  <a:cubicBezTo>
                    <a:pt x="3454" y="464"/>
                    <a:pt x="2638" y="1"/>
                    <a:pt x="1873" y="1"/>
                  </a:cubicBezTo>
                  <a:close/>
                </a:path>
              </a:pathLst>
            </a:custGeom>
            <a:solidFill>
              <a:srgbClr val="FFD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61"/>
            <p:cNvSpPr/>
            <p:nvPr/>
          </p:nvSpPr>
          <p:spPr>
            <a:xfrm>
              <a:off x="2014750" y="3121550"/>
              <a:ext cx="250025" cy="219550"/>
            </a:xfrm>
            <a:custGeom>
              <a:avLst/>
              <a:gdLst/>
              <a:ahLst/>
              <a:cxnLst/>
              <a:rect l="l" t="t" r="r" b="b"/>
              <a:pathLst>
                <a:path w="10001" h="8782" extrusionOk="0">
                  <a:moveTo>
                    <a:pt x="6573" y="0"/>
                  </a:moveTo>
                  <a:cubicBezTo>
                    <a:pt x="5935" y="0"/>
                    <a:pt x="5332" y="329"/>
                    <a:pt x="4955" y="1140"/>
                  </a:cubicBezTo>
                  <a:cubicBezTo>
                    <a:pt x="4812" y="719"/>
                    <a:pt x="4497" y="555"/>
                    <a:pt x="4103" y="555"/>
                  </a:cubicBezTo>
                  <a:cubicBezTo>
                    <a:pt x="3075" y="555"/>
                    <a:pt x="1512" y="1679"/>
                    <a:pt x="1094" y="2295"/>
                  </a:cubicBezTo>
                  <a:cubicBezTo>
                    <a:pt x="0" y="3875"/>
                    <a:pt x="821" y="5699"/>
                    <a:pt x="1854" y="7128"/>
                  </a:cubicBezTo>
                  <a:cubicBezTo>
                    <a:pt x="2734" y="8329"/>
                    <a:pt x="3671" y="8781"/>
                    <a:pt x="4576" y="8781"/>
                  </a:cubicBezTo>
                  <a:cubicBezTo>
                    <a:pt x="6235" y="8781"/>
                    <a:pt x="7789" y="7264"/>
                    <a:pt x="8693" y="6064"/>
                  </a:cubicBezTo>
                  <a:cubicBezTo>
                    <a:pt x="9909" y="4392"/>
                    <a:pt x="10000" y="2751"/>
                    <a:pt x="8663" y="1109"/>
                  </a:cubicBezTo>
                  <a:cubicBezTo>
                    <a:pt x="8121" y="453"/>
                    <a:pt x="7323" y="0"/>
                    <a:pt x="6573" y="0"/>
                  </a:cubicBezTo>
                  <a:close/>
                </a:path>
              </a:pathLst>
            </a:custGeom>
            <a:solidFill>
              <a:srgbClr val="E6A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61"/>
            <p:cNvSpPr/>
            <p:nvPr/>
          </p:nvSpPr>
          <p:spPr>
            <a:xfrm>
              <a:off x="2071725" y="3167750"/>
              <a:ext cx="19025" cy="16600"/>
            </a:xfrm>
            <a:custGeom>
              <a:avLst/>
              <a:gdLst/>
              <a:ahLst/>
              <a:cxnLst/>
              <a:rect l="l" t="t" r="r" b="b"/>
              <a:pathLst>
                <a:path w="761" h="664" extrusionOk="0">
                  <a:moveTo>
                    <a:pt x="362" y="0"/>
                  </a:moveTo>
                  <a:cubicBezTo>
                    <a:pt x="301" y="0"/>
                    <a:pt x="240" y="17"/>
                    <a:pt x="183" y="52"/>
                  </a:cubicBezTo>
                  <a:cubicBezTo>
                    <a:pt x="31" y="173"/>
                    <a:pt x="1" y="356"/>
                    <a:pt x="92" y="508"/>
                  </a:cubicBezTo>
                  <a:cubicBezTo>
                    <a:pt x="169" y="604"/>
                    <a:pt x="270" y="663"/>
                    <a:pt x="373" y="663"/>
                  </a:cubicBezTo>
                  <a:cubicBezTo>
                    <a:pt x="432" y="663"/>
                    <a:pt x="492" y="643"/>
                    <a:pt x="548" y="599"/>
                  </a:cubicBezTo>
                  <a:cubicBezTo>
                    <a:pt x="700" y="477"/>
                    <a:pt x="761" y="295"/>
                    <a:pt x="639" y="143"/>
                  </a:cubicBezTo>
                  <a:cubicBezTo>
                    <a:pt x="563" y="48"/>
                    <a:pt x="463" y="0"/>
                    <a:pt x="362" y="0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61"/>
            <p:cNvSpPr/>
            <p:nvPr/>
          </p:nvSpPr>
          <p:spPr>
            <a:xfrm>
              <a:off x="2045900" y="3203000"/>
              <a:ext cx="73725" cy="65825"/>
            </a:xfrm>
            <a:custGeom>
              <a:avLst/>
              <a:gdLst/>
              <a:ahLst/>
              <a:cxnLst/>
              <a:rect l="l" t="t" r="r" b="b"/>
              <a:pathLst>
                <a:path w="2949" h="2633" extrusionOk="0">
                  <a:moveTo>
                    <a:pt x="1481" y="1"/>
                  </a:moveTo>
                  <a:cubicBezTo>
                    <a:pt x="1213" y="1"/>
                    <a:pt x="947" y="83"/>
                    <a:pt x="730" y="253"/>
                  </a:cubicBezTo>
                  <a:cubicBezTo>
                    <a:pt x="92" y="678"/>
                    <a:pt x="0" y="1468"/>
                    <a:pt x="396" y="2076"/>
                  </a:cubicBezTo>
                  <a:cubicBezTo>
                    <a:pt x="652" y="2443"/>
                    <a:pt x="1063" y="2632"/>
                    <a:pt x="1475" y="2632"/>
                  </a:cubicBezTo>
                  <a:cubicBezTo>
                    <a:pt x="1747" y="2632"/>
                    <a:pt x="2020" y="2550"/>
                    <a:pt x="2250" y="2380"/>
                  </a:cubicBezTo>
                  <a:cubicBezTo>
                    <a:pt x="2858" y="1955"/>
                    <a:pt x="2949" y="1134"/>
                    <a:pt x="2554" y="557"/>
                  </a:cubicBezTo>
                  <a:cubicBezTo>
                    <a:pt x="2297" y="190"/>
                    <a:pt x="1887" y="1"/>
                    <a:pt x="1481" y="1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61"/>
            <p:cNvSpPr/>
            <p:nvPr/>
          </p:nvSpPr>
          <p:spPr>
            <a:xfrm>
              <a:off x="2130250" y="3121450"/>
              <a:ext cx="133750" cy="220100"/>
            </a:xfrm>
            <a:custGeom>
              <a:avLst/>
              <a:gdLst/>
              <a:ahLst/>
              <a:cxnLst/>
              <a:rect l="l" t="t" r="r" b="b"/>
              <a:pathLst>
                <a:path w="5350" h="8804" extrusionOk="0">
                  <a:moveTo>
                    <a:pt x="1920" y="1"/>
                  </a:moveTo>
                  <a:cubicBezTo>
                    <a:pt x="1836" y="1"/>
                    <a:pt x="1754" y="7"/>
                    <a:pt x="1672" y="19"/>
                  </a:cubicBezTo>
                  <a:cubicBezTo>
                    <a:pt x="3313" y="1235"/>
                    <a:pt x="3891" y="3393"/>
                    <a:pt x="2827" y="5338"/>
                  </a:cubicBezTo>
                  <a:cubicBezTo>
                    <a:pt x="2219" y="6433"/>
                    <a:pt x="1338" y="7466"/>
                    <a:pt x="426" y="8378"/>
                  </a:cubicBezTo>
                  <a:lnTo>
                    <a:pt x="0" y="8803"/>
                  </a:lnTo>
                  <a:cubicBezTo>
                    <a:pt x="1642" y="8803"/>
                    <a:pt x="3161" y="7284"/>
                    <a:pt x="4073" y="6068"/>
                  </a:cubicBezTo>
                  <a:cubicBezTo>
                    <a:pt x="5289" y="4396"/>
                    <a:pt x="5350" y="2755"/>
                    <a:pt x="3982" y="1113"/>
                  </a:cubicBezTo>
                  <a:cubicBezTo>
                    <a:pt x="3437" y="459"/>
                    <a:pt x="2647" y="1"/>
                    <a:pt x="1920" y="1"/>
                  </a:cubicBezTo>
                  <a:close/>
                </a:path>
              </a:pathLst>
            </a:custGeom>
            <a:solidFill>
              <a:srgbClr val="FFD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61"/>
            <p:cNvSpPr/>
            <p:nvPr/>
          </p:nvSpPr>
          <p:spPr>
            <a:xfrm>
              <a:off x="2191025" y="3075200"/>
              <a:ext cx="221175" cy="230350"/>
            </a:xfrm>
            <a:custGeom>
              <a:avLst/>
              <a:gdLst/>
              <a:ahLst/>
              <a:cxnLst/>
              <a:rect l="l" t="t" r="r" b="b"/>
              <a:pathLst>
                <a:path w="8847" h="9214" extrusionOk="0">
                  <a:moveTo>
                    <a:pt x="4930" y="0"/>
                  </a:moveTo>
                  <a:cubicBezTo>
                    <a:pt x="3800" y="0"/>
                    <a:pt x="2784" y="640"/>
                    <a:pt x="2919" y="2082"/>
                  </a:cubicBezTo>
                  <a:cubicBezTo>
                    <a:pt x="2736" y="1918"/>
                    <a:pt x="2548" y="1846"/>
                    <a:pt x="2360" y="1846"/>
                  </a:cubicBezTo>
                  <a:cubicBezTo>
                    <a:pt x="1296" y="1846"/>
                    <a:pt x="230" y="4143"/>
                    <a:pt x="153" y="4970"/>
                  </a:cubicBezTo>
                  <a:cubicBezTo>
                    <a:pt x="1" y="6884"/>
                    <a:pt x="1642" y="8070"/>
                    <a:pt x="3223" y="8769"/>
                  </a:cubicBezTo>
                  <a:cubicBezTo>
                    <a:pt x="3923" y="9078"/>
                    <a:pt x="4538" y="9213"/>
                    <a:pt x="5077" y="9213"/>
                  </a:cubicBezTo>
                  <a:cubicBezTo>
                    <a:pt x="7557" y="9213"/>
                    <a:pt x="8434" y="6356"/>
                    <a:pt x="8633" y="4483"/>
                  </a:cubicBezTo>
                  <a:cubicBezTo>
                    <a:pt x="8846" y="2447"/>
                    <a:pt x="8147" y="988"/>
                    <a:pt x="6110" y="228"/>
                  </a:cubicBezTo>
                  <a:cubicBezTo>
                    <a:pt x="5733" y="78"/>
                    <a:pt x="5324" y="0"/>
                    <a:pt x="4930" y="0"/>
                  </a:cubicBezTo>
                  <a:close/>
                </a:path>
              </a:pathLst>
            </a:custGeom>
            <a:solidFill>
              <a:srgbClr val="FFB5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61"/>
            <p:cNvSpPr/>
            <p:nvPr/>
          </p:nvSpPr>
          <p:spPr>
            <a:xfrm>
              <a:off x="2219900" y="3169625"/>
              <a:ext cx="17525" cy="15525"/>
            </a:xfrm>
            <a:custGeom>
              <a:avLst/>
              <a:gdLst/>
              <a:ahLst/>
              <a:cxnLst/>
              <a:rect l="l" t="t" r="r" b="b"/>
              <a:pathLst>
                <a:path w="701" h="621" extrusionOk="0">
                  <a:moveTo>
                    <a:pt x="330" y="0"/>
                  </a:moveTo>
                  <a:cubicBezTo>
                    <a:pt x="199" y="0"/>
                    <a:pt x="84" y="72"/>
                    <a:pt x="62" y="159"/>
                  </a:cubicBezTo>
                  <a:cubicBezTo>
                    <a:pt x="1" y="341"/>
                    <a:pt x="62" y="524"/>
                    <a:pt x="214" y="585"/>
                  </a:cubicBezTo>
                  <a:cubicBezTo>
                    <a:pt x="256" y="610"/>
                    <a:pt x="300" y="621"/>
                    <a:pt x="344" y="621"/>
                  </a:cubicBezTo>
                  <a:cubicBezTo>
                    <a:pt x="459" y="621"/>
                    <a:pt x="573" y="543"/>
                    <a:pt x="639" y="433"/>
                  </a:cubicBezTo>
                  <a:cubicBezTo>
                    <a:pt x="700" y="281"/>
                    <a:pt x="639" y="98"/>
                    <a:pt x="487" y="37"/>
                  </a:cubicBezTo>
                  <a:cubicBezTo>
                    <a:pt x="436" y="12"/>
                    <a:pt x="381" y="0"/>
                    <a:pt x="330" y="0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61"/>
            <p:cNvSpPr/>
            <p:nvPr/>
          </p:nvSpPr>
          <p:spPr>
            <a:xfrm>
              <a:off x="2222200" y="3195700"/>
              <a:ext cx="75250" cy="66000"/>
            </a:xfrm>
            <a:custGeom>
              <a:avLst/>
              <a:gdLst/>
              <a:ahLst/>
              <a:cxnLst/>
              <a:rect l="l" t="t" r="r" b="b"/>
              <a:pathLst>
                <a:path w="3010" h="2640" extrusionOk="0">
                  <a:moveTo>
                    <a:pt x="1506" y="0"/>
                  </a:moveTo>
                  <a:cubicBezTo>
                    <a:pt x="996" y="0"/>
                    <a:pt x="527" y="289"/>
                    <a:pt x="304" y="757"/>
                  </a:cubicBezTo>
                  <a:cubicBezTo>
                    <a:pt x="0" y="1457"/>
                    <a:pt x="304" y="2216"/>
                    <a:pt x="973" y="2520"/>
                  </a:cubicBezTo>
                  <a:cubicBezTo>
                    <a:pt x="1151" y="2601"/>
                    <a:pt x="1335" y="2639"/>
                    <a:pt x="1515" y="2639"/>
                  </a:cubicBezTo>
                  <a:cubicBezTo>
                    <a:pt x="2013" y="2639"/>
                    <a:pt x="2482" y="2351"/>
                    <a:pt x="2705" y="1882"/>
                  </a:cubicBezTo>
                  <a:cubicBezTo>
                    <a:pt x="3009" y="1183"/>
                    <a:pt x="2705" y="423"/>
                    <a:pt x="2067" y="119"/>
                  </a:cubicBezTo>
                  <a:cubicBezTo>
                    <a:pt x="1881" y="38"/>
                    <a:pt x="1691" y="0"/>
                    <a:pt x="1506" y="0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61"/>
            <p:cNvSpPr/>
            <p:nvPr/>
          </p:nvSpPr>
          <p:spPr>
            <a:xfrm>
              <a:off x="2281475" y="3074575"/>
              <a:ext cx="132225" cy="222150"/>
            </a:xfrm>
            <a:custGeom>
              <a:avLst/>
              <a:gdLst/>
              <a:ahLst/>
              <a:cxnLst/>
              <a:rect l="l" t="t" r="r" b="b"/>
              <a:pathLst>
                <a:path w="5289" h="8886" extrusionOk="0">
                  <a:moveTo>
                    <a:pt x="1363" y="1"/>
                  </a:moveTo>
                  <a:cubicBezTo>
                    <a:pt x="848" y="1"/>
                    <a:pt x="361" y="130"/>
                    <a:pt x="0" y="405"/>
                  </a:cubicBezTo>
                  <a:cubicBezTo>
                    <a:pt x="2037" y="678"/>
                    <a:pt x="3617" y="2229"/>
                    <a:pt x="3617" y="4478"/>
                  </a:cubicBezTo>
                  <a:cubicBezTo>
                    <a:pt x="3617" y="5724"/>
                    <a:pt x="3374" y="7061"/>
                    <a:pt x="3040" y="8308"/>
                  </a:cubicBezTo>
                  <a:cubicBezTo>
                    <a:pt x="3009" y="8490"/>
                    <a:pt x="2918" y="8703"/>
                    <a:pt x="2888" y="8885"/>
                  </a:cubicBezTo>
                  <a:cubicBezTo>
                    <a:pt x="4286" y="8034"/>
                    <a:pt x="4863" y="5998"/>
                    <a:pt x="5046" y="4478"/>
                  </a:cubicBezTo>
                  <a:cubicBezTo>
                    <a:pt x="5289" y="2411"/>
                    <a:pt x="4559" y="952"/>
                    <a:pt x="2553" y="222"/>
                  </a:cubicBezTo>
                  <a:cubicBezTo>
                    <a:pt x="2170" y="77"/>
                    <a:pt x="1758" y="1"/>
                    <a:pt x="1363" y="1"/>
                  </a:cubicBezTo>
                  <a:close/>
                </a:path>
              </a:pathLst>
            </a:custGeom>
            <a:solidFill>
              <a:srgbClr val="FFD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61"/>
            <p:cNvSpPr/>
            <p:nvPr/>
          </p:nvSpPr>
          <p:spPr>
            <a:xfrm>
              <a:off x="2871900" y="2583925"/>
              <a:ext cx="203675" cy="187125"/>
            </a:xfrm>
            <a:custGeom>
              <a:avLst/>
              <a:gdLst/>
              <a:ahLst/>
              <a:cxnLst/>
              <a:rect l="l" t="t" r="r" b="b"/>
              <a:pathLst>
                <a:path w="8147" h="7485" extrusionOk="0">
                  <a:moveTo>
                    <a:pt x="5065" y="0"/>
                  </a:moveTo>
                  <a:cubicBezTo>
                    <a:pt x="4426" y="0"/>
                    <a:pt x="3850" y="339"/>
                    <a:pt x="3618" y="1186"/>
                  </a:cubicBezTo>
                  <a:cubicBezTo>
                    <a:pt x="3473" y="917"/>
                    <a:pt x="3260" y="808"/>
                    <a:pt x="3013" y="808"/>
                  </a:cubicBezTo>
                  <a:cubicBezTo>
                    <a:pt x="2169" y="808"/>
                    <a:pt x="928" y="2087"/>
                    <a:pt x="669" y="2675"/>
                  </a:cubicBezTo>
                  <a:cubicBezTo>
                    <a:pt x="1" y="4164"/>
                    <a:pt x="912" y="5532"/>
                    <a:pt x="1976" y="6505"/>
                  </a:cubicBezTo>
                  <a:cubicBezTo>
                    <a:pt x="2722" y="7206"/>
                    <a:pt x="3418" y="7485"/>
                    <a:pt x="4053" y="7485"/>
                  </a:cubicBezTo>
                  <a:cubicBezTo>
                    <a:pt x="5590" y="7485"/>
                    <a:pt x="6763" y="5847"/>
                    <a:pt x="7387" y="4620"/>
                  </a:cubicBezTo>
                  <a:cubicBezTo>
                    <a:pt x="8147" y="3100"/>
                    <a:pt x="7995" y="1763"/>
                    <a:pt x="6627" y="608"/>
                  </a:cubicBezTo>
                  <a:cubicBezTo>
                    <a:pt x="6171" y="235"/>
                    <a:pt x="5596" y="0"/>
                    <a:pt x="5065" y="0"/>
                  </a:cubicBezTo>
                  <a:close/>
                </a:path>
              </a:pathLst>
            </a:custGeom>
            <a:solidFill>
              <a:srgbClr val="E6A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61"/>
            <p:cNvSpPr/>
            <p:nvPr/>
          </p:nvSpPr>
          <p:spPr>
            <a:xfrm>
              <a:off x="2912175" y="2636350"/>
              <a:ext cx="15225" cy="13700"/>
            </a:xfrm>
            <a:custGeom>
              <a:avLst/>
              <a:gdLst/>
              <a:ahLst/>
              <a:cxnLst/>
              <a:rect l="l" t="t" r="r" b="b"/>
              <a:pathLst>
                <a:path w="609" h="548" extrusionOk="0">
                  <a:moveTo>
                    <a:pt x="282" y="0"/>
                  </a:moveTo>
                  <a:cubicBezTo>
                    <a:pt x="213" y="0"/>
                    <a:pt x="152" y="31"/>
                    <a:pt x="122" y="92"/>
                  </a:cubicBezTo>
                  <a:cubicBezTo>
                    <a:pt x="0" y="183"/>
                    <a:pt x="0" y="335"/>
                    <a:pt x="122" y="456"/>
                  </a:cubicBezTo>
                  <a:cubicBezTo>
                    <a:pt x="168" y="517"/>
                    <a:pt x="228" y="548"/>
                    <a:pt x="293" y="548"/>
                  </a:cubicBezTo>
                  <a:cubicBezTo>
                    <a:pt x="358" y="548"/>
                    <a:pt x="426" y="517"/>
                    <a:pt x="487" y="456"/>
                  </a:cubicBezTo>
                  <a:cubicBezTo>
                    <a:pt x="608" y="335"/>
                    <a:pt x="608" y="183"/>
                    <a:pt x="487" y="92"/>
                  </a:cubicBezTo>
                  <a:cubicBezTo>
                    <a:pt x="426" y="31"/>
                    <a:pt x="350" y="0"/>
                    <a:pt x="282" y="0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61"/>
            <p:cNvSpPr/>
            <p:nvPr/>
          </p:nvSpPr>
          <p:spPr>
            <a:xfrm>
              <a:off x="2900775" y="2664650"/>
              <a:ext cx="59300" cy="53150"/>
            </a:xfrm>
            <a:custGeom>
              <a:avLst/>
              <a:gdLst/>
              <a:ahLst/>
              <a:cxnLst/>
              <a:rect l="l" t="t" r="r" b="b"/>
              <a:pathLst>
                <a:path w="2372" h="2126" extrusionOk="0">
                  <a:moveTo>
                    <a:pt x="1176" y="0"/>
                  </a:moveTo>
                  <a:cubicBezTo>
                    <a:pt x="888" y="0"/>
                    <a:pt x="601" y="106"/>
                    <a:pt x="396" y="327"/>
                  </a:cubicBezTo>
                  <a:cubicBezTo>
                    <a:pt x="1" y="723"/>
                    <a:pt x="31" y="1422"/>
                    <a:pt x="456" y="1847"/>
                  </a:cubicBezTo>
                  <a:cubicBezTo>
                    <a:pt x="657" y="2034"/>
                    <a:pt x="913" y="2125"/>
                    <a:pt x="1171" y="2125"/>
                  </a:cubicBezTo>
                  <a:cubicBezTo>
                    <a:pt x="1459" y="2125"/>
                    <a:pt x="1752" y="2011"/>
                    <a:pt x="1976" y="1786"/>
                  </a:cubicBezTo>
                  <a:cubicBezTo>
                    <a:pt x="2371" y="1391"/>
                    <a:pt x="2341" y="692"/>
                    <a:pt x="1915" y="267"/>
                  </a:cubicBezTo>
                  <a:cubicBezTo>
                    <a:pt x="1711" y="91"/>
                    <a:pt x="1443" y="0"/>
                    <a:pt x="1176" y="0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61"/>
            <p:cNvSpPr/>
            <p:nvPr/>
          </p:nvSpPr>
          <p:spPr>
            <a:xfrm>
              <a:off x="2983600" y="2583600"/>
              <a:ext cx="91225" cy="186525"/>
            </a:xfrm>
            <a:custGeom>
              <a:avLst/>
              <a:gdLst/>
              <a:ahLst/>
              <a:cxnLst/>
              <a:rect l="l" t="t" r="r" b="b"/>
              <a:pathLst>
                <a:path w="3649" h="7461" extrusionOk="0">
                  <a:moveTo>
                    <a:pt x="578" y="1"/>
                  </a:moveTo>
                  <a:cubicBezTo>
                    <a:pt x="412" y="1"/>
                    <a:pt x="248" y="24"/>
                    <a:pt x="92" y="74"/>
                  </a:cubicBezTo>
                  <a:cubicBezTo>
                    <a:pt x="1612" y="834"/>
                    <a:pt x="2372" y="2506"/>
                    <a:pt x="1824" y="4238"/>
                  </a:cubicBezTo>
                  <a:cubicBezTo>
                    <a:pt x="1460" y="5241"/>
                    <a:pt x="913" y="6183"/>
                    <a:pt x="305" y="7065"/>
                  </a:cubicBezTo>
                  <a:cubicBezTo>
                    <a:pt x="213" y="7156"/>
                    <a:pt x="92" y="7308"/>
                    <a:pt x="1" y="7460"/>
                  </a:cubicBezTo>
                  <a:cubicBezTo>
                    <a:pt x="1308" y="7217"/>
                    <a:pt x="2341" y="5758"/>
                    <a:pt x="2919" y="4664"/>
                  </a:cubicBezTo>
                  <a:cubicBezTo>
                    <a:pt x="3648" y="3113"/>
                    <a:pt x="3496" y="1776"/>
                    <a:pt x="2159" y="621"/>
                  </a:cubicBezTo>
                  <a:cubicBezTo>
                    <a:pt x="1693" y="249"/>
                    <a:pt x="1121" y="1"/>
                    <a:pt x="578" y="1"/>
                  </a:cubicBezTo>
                  <a:close/>
                </a:path>
              </a:pathLst>
            </a:custGeom>
            <a:solidFill>
              <a:srgbClr val="FFD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61"/>
            <p:cNvSpPr/>
            <p:nvPr/>
          </p:nvSpPr>
          <p:spPr>
            <a:xfrm>
              <a:off x="3033750" y="2522250"/>
              <a:ext cx="246225" cy="227350"/>
            </a:xfrm>
            <a:custGeom>
              <a:avLst/>
              <a:gdLst/>
              <a:ahLst/>
              <a:cxnLst/>
              <a:rect l="l" t="t" r="r" b="b"/>
              <a:pathLst>
                <a:path w="9849" h="9094" extrusionOk="0">
                  <a:moveTo>
                    <a:pt x="6117" y="0"/>
                  </a:moveTo>
                  <a:cubicBezTo>
                    <a:pt x="5340" y="0"/>
                    <a:pt x="4643" y="421"/>
                    <a:pt x="4378" y="1464"/>
                  </a:cubicBezTo>
                  <a:cubicBezTo>
                    <a:pt x="4189" y="1129"/>
                    <a:pt x="3919" y="993"/>
                    <a:pt x="3609" y="993"/>
                  </a:cubicBezTo>
                  <a:cubicBezTo>
                    <a:pt x="2570" y="993"/>
                    <a:pt x="1088" y="2525"/>
                    <a:pt x="761" y="3227"/>
                  </a:cubicBezTo>
                  <a:cubicBezTo>
                    <a:pt x="1" y="5020"/>
                    <a:pt x="1125" y="6662"/>
                    <a:pt x="2402" y="7878"/>
                  </a:cubicBezTo>
                  <a:cubicBezTo>
                    <a:pt x="3308" y="8748"/>
                    <a:pt x="4158" y="9093"/>
                    <a:pt x="4933" y="9093"/>
                  </a:cubicBezTo>
                  <a:cubicBezTo>
                    <a:pt x="6785" y="9093"/>
                    <a:pt x="8209" y="7119"/>
                    <a:pt x="8937" y="5598"/>
                  </a:cubicBezTo>
                  <a:cubicBezTo>
                    <a:pt x="9849" y="3774"/>
                    <a:pt x="9636" y="2133"/>
                    <a:pt x="8025" y="765"/>
                  </a:cubicBezTo>
                  <a:cubicBezTo>
                    <a:pt x="7472" y="294"/>
                    <a:pt x="6767" y="0"/>
                    <a:pt x="6117" y="0"/>
                  </a:cubicBezTo>
                  <a:close/>
                </a:path>
              </a:pathLst>
            </a:custGeom>
            <a:solidFill>
              <a:srgbClr val="E6A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61"/>
            <p:cNvSpPr/>
            <p:nvPr/>
          </p:nvSpPr>
          <p:spPr>
            <a:xfrm>
              <a:off x="3082400" y="2586950"/>
              <a:ext cx="17500" cy="15425"/>
            </a:xfrm>
            <a:custGeom>
              <a:avLst/>
              <a:gdLst/>
              <a:ahLst/>
              <a:cxnLst/>
              <a:rect l="l" t="t" r="r" b="b"/>
              <a:pathLst>
                <a:path w="700" h="617" extrusionOk="0">
                  <a:moveTo>
                    <a:pt x="357" y="1"/>
                  </a:moveTo>
                  <a:cubicBezTo>
                    <a:pt x="274" y="1"/>
                    <a:pt x="198" y="31"/>
                    <a:pt x="152" y="92"/>
                  </a:cubicBezTo>
                  <a:cubicBezTo>
                    <a:pt x="0" y="183"/>
                    <a:pt x="31" y="426"/>
                    <a:pt x="152" y="548"/>
                  </a:cubicBezTo>
                  <a:cubicBezTo>
                    <a:pt x="198" y="593"/>
                    <a:pt x="281" y="616"/>
                    <a:pt x="369" y="616"/>
                  </a:cubicBezTo>
                  <a:cubicBezTo>
                    <a:pt x="456" y="616"/>
                    <a:pt x="547" y="593"/>
                    <a:pt x="608" y="548"/>
                  </a:cubicBezTo>
                  <a:cubicBezTo>
                    <a:pt x="699" y="426"/>
                    <a:pt x="699" y="183"/>
                    <a:pt x="608" y="92"/>
                  </a:cubicBezTo>
                  <a:cubicBezTo>
                    <a:pt x="532" y="31"/>
                    <a:pt x="441" y="1"/>
                    <a:pt x="357" y="1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61"/>
            <p:cNvSpPr/>
            <p:nvPr/>
          </p:nvSpPr>
          <p:spPr>
            <a:xfrm>
              <a:off x="3067950" y="2620575"/>
              <a:ext cx="72225" cy="65850"/>
            </a:xfrm>
            <a:custGeom>
              <a:avLst/>
              <a:gdLst/>
              <a:ahLst/>
              <a:cxnLst/>
              <a:rect l="l" t="t" r="r" b="b"/>
              <a:pathLst>
                <a:path w="2889" h="2634" extrusionOk="0">
                  <a:moveTo>
                    <a:pt x="1455" y="0"/>
                  </a:moveTo>
                  <a:cubicBezTo>
                    <a:pt x="1115" y="0"/>
                    <a:pt x="769" y="137"/>
                    <a:pt x="487" y="419"/>
                  </a:cubicBezTo>
                  <a:cubicBezTo>
                    <a:pt x="1" y="935"/>
                    <a:pt x="1" y="1786"/>
                    <a:pt x="517" y="2273"/>
                  </a:cubicBezTo>
                  <a:cubicBezTo>
                    <a:pt x="787" y="2512"/>
                    <a:pt x="1122" y="2634"/>
                    <a:pt x="1456" y="2634"/>
                  </a:cubicBezTo>
                  <a:cubicBezTo>
                    <a:pt x="1799" y="2634"/>
                    <a:pt x="2140" y="2505"/>
                    <a:pt x="2402" y="2242"/>
                  </a:cubicBezTo>
                  <a:cubicBezTo>
                    <a:pt x="2888" y="1695"/>
                    <a:pt x="2888" y="875"/>
                    <a:pt x="2341" y="358"/>
                  </a:cubicBezTo>
                  <a:cubicBezTo>
                    <a:pt x="2090" y="122"/>
                    <a:pt x="1775" y="0"/>
                    <a:pt x="1455" y="0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61"/>
            <p:cNvSpPr/>
            <p:nvPr/>
          </p:nvSpPr>
          <p:spPr>
            <a:xfrm>
              <a:off x="3169025" y="2522550"/>
              <a:ext cx="110950" cy="226275"/>
            </a:xfrm>
            <a:custGeom>
              <a:avLst/>
              <a:gdLst/>
              <a:ahLst/>
              <a:cxnLst/>
              <a:rect l="l" t="t" r="r" b="b"/>
              <a:pathLst>
                <a:path w="4438" h="9051" extrusionOk="0">
                  <a:moveTo>
                    <a:pt x="689" y="0"/>
                  </a:moveTo>
                  <a:cubicBezTo>
                    <a:pt x="491" y="0"/>
                    <a:pt x="300" y="27"/>
                    <a:pt x="122" y="84"/>
                  </a:cubicBezTo>
                  <a:cubicBezTo>
                    <a:pt x="1946" y="996"/>
                    <a:pt x="2918" y="3002"/>
                    <a:pt x="2189" y="5130"/>
                  </a:cubicBezTo>
                  <a:cubicBezTo>
                    <a:pt x="1763" y="6346"/>
                    <a:pt x="1064" y="7470"/>
                    <a:pt x="365" y="8534"/>
                  </a:cubicBezTo>
                  <a:cubicBezTo>
                    <a:pt x="243" y="8686"/>
                    <a:pt x="122" y="8838"/>
                    <a:pt x="0" y="9051"/>
                  </a:cubicBezTo>
                  <a:cubicBezTo>
                    <a:pt x="1642" y="8747"/>
                    <a:pt x="2857" y="6984"/>
                    <a:pt x="3557" y="5616"/>
                  </a:cubicBezTo>
                  <a:cubicBezTo>
                    <a:pt x="4438" y="3793"/>
                    <a:pt x="4225" y="2151"/>
                    <a:pt x="2584" y="753"/>
                  </a:cubicBezTo>
                  <a:cubicBezTo>
                    <a:pt x="2049" y="288"/>
                    <a:pt x="1335" y="0"/>
                    <a:pt x="689" y="0"/>
                  </a:cubicBezTo>
                  <a:close/>
                </a:path>
              </a:pathLst>
            </a:custGeom>
            <a:solidFill>
              <a:srgbClr val="FFD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61"/>
            <p:cNvSpPr/>
            <p:nvPr/>
          </p:nvSpPr>
          <p:spPr>
            <a:xfrm>
              <a:off x="2760550" y="2695600"/>
              <a:ext cx="212775" cy="229250"/>
            </a:xfrm>
            <a:custGeom>
              <a:avLst/>
              <a:gdLst/>
              <a:ahLst/>
              <a:cxnLst/>
              <a:rect l="l" t="t" r="r" b="b"/>
              <a:pathLst>
                <a:path w="8511" h="9170" extrusionOk="0">
                  <a:moveTo>
                    <a:pt x="4516" y="0"/>
                  </a:moveTo>
                  <a:cubicBezTo>
                    <a:pt x="3159" y="0"/>
                    <a:pt x="1880" y="834"/>
                    <a:pt x="2327" y="2463"/>
                  </a:cubicBezTo>
                  <a:cubicBezTo>
                    <a:pt x="2162" y="2359"/>
                    <a:pt x="2003" y="2312"/>
                    <a:pt x="1851" y="2312"/>
                  </a:cubicBezTo>
                  <a:cubicBezTo>
                    <a:pt x="721" y="2312"/>
                    <a:pt x="1" y="4922"/>
                    <a:pt x="108" y="5807"/>
                  </a:cubicBezTo>
                  <a:cubicBezTo>
                    <a:pt x="321" y="7691"/>
                    <a:pt x="2114" y="8573"/>
                    <a:pt x="3816" y="8998"/>
                  </a:cubicBezTo>
                  <a:cubicBezTo>
                    <a:pt x="4292" y="9115"/>
                    <a:pt x="4720" y="9169"/>
                    <a:pt x="5105" y="9169"/>
                  </a:cubicBezTo>
                  <a:cubicBezTo>
                    <a:pt x="8119" y="9169"/>
                    <a:pt x="8510" y="5872"/>
                    <a:pt x="8376" y="3770"/>
                  </a:cubicBezTo>
                  <a:cubicBezTo>
                    <a:pt x="8224" y="1764"/>
                    <a:pt x="7221" y="427"/>
                    <a:pt x="5154" y="62"/>
                  </a:cubicBezTo>
                  <a:cubicBezTo>
                    <a:pt x="4943" y="21"/>
                    <a:pt x="4729" y="0"/>
                    <a:pt x="4516" y="0"/>
                  </a:cubicBezTo>
                  <a:close/>
                </a:path>
              </a:pathLst>
            </a:custGeom>
            <a:solidFill>
              <a:srgbClr val="FFB5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61"/>
            <p:cNvSpPr/>
            <p:nvPr/>
          </p:nvSpPr>
          <p:spPr>
            <a:xfrm>
              <a:off x="2783750" y="2805400"/>
              <a:ext cx="17500" cy="15775"/>
            </a:xfrm>
            <a:custGeom>
              <a:avLst/>
              <a:gdLst/>
              <a:ahLst/>
              <a:cxnLst/>
              <a:rect l="l" t="t" r="r" b="b"/>
              <a:pathLst>
                <a:path w="700" h="631" extrusionOk="0">
                  <a:moveTo>
                    <a:pt x="331" y="1"/>
                  </a:moveTo>
                  <a:cubicBezTo>
                    <a:pt x="192" y="1"/>
                    <a:pt x="81" y="105"/>
                    <a:pt x="31" y="229"/>
                  </a:cubicBezTo>
                  <a:cubicBezTo>
                    <a:pt x="1" y="381"/>
                    <a:pt x="92" y="564"/>
                    <a:pt x="274" y="625"/>
                  </a:cubicBezTo>
                  <a:cubicBezTo>
                    <a:pt x="293" y="628"/>
                    <a:pt x="313" y="630"/>
                    <a:pt x="333" y="630"/>
                  </a:cubicBezTo>
                  <a:cubicBezTo>
                    <a:pt x="470" y="630"/>
                    <a:pt x="612" y="541"/>
                    <a:pt x="639" y="381"/>
                  </a:cubicBezTo>
                  <a:cubicBezTo>
                    <a:pt x="700" y="229"/>
                    <a:pt x="609" y="47"/>
                    <a:pt x="426" y="17"/>
                  </a:cubicBezTo>
                  <a:cubicBezTo>
                    <a:pt x="393" y="6"/>
                    <a:pt x="361" y="1"/>
                    <a:pt x="331" y="1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61"/>
            <p:cNvSpPr/>
            <p:nvPr/>
          </p:nvSpPr>
          <p:spPr>
            <a:xfrm>
              <a:off x="2795900" y="2825275"/>
              <a:ext cx="73750" cy="65950"/>
            </a:xfrm>
            <a:custGeom>
              <a:avLst/>
              <a:gdLst/>
              <a:ahLst/>
              <a:cxnLst/>
              <a:rect l="l" t="t" r="r" b="b"/>
              <a:pathLst>
                <a:path w="2950" h="2638" extrusionOk="0">
                  <a:moveTo>
                    <a:pt x="1457" y="0"/>
                  </a:moveTo>
                  <a:cubicBezTo>
                    <a:pt x="867" y="0"/>
                    <a:pt x="367" y="395"/>
                    <a:pt x="214" y="985"/>
                  </a:cubicBezTo>
                  <a:cubicBezTo>
                    <a:pt x="1" y="1714"/>
                    <a:pt x="426" y="2413"/>
                    <a:pt x="1156" y="2596"/>
                  </a:cubicBezTo>
                  <a:cubicBezTo>
                    <a:pt x="1270" y="2624"/>
                    <a:pt x="1383" y="2638"/>
                    <a:pt x="1493" y="2638"/>
                  </a:cubicBezTo>
                  <a:cubicBezTo>
                    <a:pt x="2083" y="2638"/>
                    <a:pt x="2583" y="2243"/>
                    <a:pt x="2737" y="1653"/>
                  </a:cubicBezTo>
                  <a:cubicBezTo>
                    <a:pt x="2949" y="924"/>
                    <a:pt x="2524" y="225"/>
                    <a:pt x="1794" y="42"/>
                  </a:cubicBezTo>
                  <a:cubicBezTo>
                    <a:pt x="1680" y="14"/>
                    <a:pt x="1567" y="0"/>
                    <a:pt x="1457" y="0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61"/>
            <p:cNvSpPr/>
            <p:nvPr/>
          </p:nvSpPr>
          <p:spPr>
            <a:xfrm>
              <a:off x="2828575" y="2695100"/>
              <a:ext cx="144425" cy="213300"/>
            </a:xfrm>
            <a:custGeom>
              <a:avLst/>
              <a:gdLst/>
              <a:ahLst/>
              <a:cxnLst/>
              <a:rect l="l" t="t" r="r" b="b"/>
              <a:pathLst>
                <a:path w="5777" h="8532" extrusionOk="0">
                  <a:moveTo>
                    <a:pt x="1849" y="1"/>
                  </a:moveTo>
                  <a:cubicBezTo>
                    <a:pt x="1120" y="1"/>
                    <a:pt x="404" y="216"/>
                    <a:pt x="1" y="690"/>
                  </a:cubicBezTo>
                  <a:cubicBezTo>
                    <a:pt x="88" y="685"/>
                    <a:pt x="175" y="682"/>
                    <a:pt x="262" y="682"/>
                  </a:cubicBezTo>
                  <a:cubicBezTo>
                    <a:pt x="2191" y="682"/>
                    <a:pt x="3879" y="1968"/>
                    <a:pt x="4287" y="4033"/>
                  </a:cubicBezTo>
                  <a:cubicBezTo>
                    <a:pt x="4530" y="5280"/>
                    <a:pt x="4530" y="6617"/>
                    <a:pt x="4408" y="7924"/>
                  </a:cubicBezTo>
                  <a:cubicBezTo>
                    <a:pt x="4408" y="8106"/>
                    <a:pt x="4378" y="8289"/>
                    <a:pt x="4317" y="8532"/>
                  </a:cubicBezTo>
                  <a:cubicBezTo>
                    <a:pt x="5594" y="7468"/>
                    <a:pt x="5776" y="5340"/>
                    <a:pt x="5685" y="3821"/>
                  </a:cubicBezTo>
                  <a:cubicBezTo>
                    <a:pt x="5533" y="1754"/>
                    <a:pt x="4560" y="416"/>
                    <a:pt x="2463" y="52"/>
                  </a:cubicBezTo>
                  <a:cubicBezTo>
                    <a:pt x="2262" y="18"/>
                    <a:pt x="2055" y="1"/>
                    <a:pt x="1849" y="1"/>
                  </a:cubicBezTo>
                  <a:close/>
                </a:path>
              </a:pathLst>
            </a:custGeom>
            <a:solidFill>
              <a:srgbClr val="FFD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61"/>
            <p:cNvSpPr/>
            <p:nvPr/>
          </p:nvSpPr>
          <p:spPr>
            <a:xfrm>
              <a:off x="4153850" y="2745775"/>
              <a:ext cx="1010675" cy="468150"/>
            </a:xfrm>
            <a:custGeom>
              <a:avLst/>
              <a:gdLst/>
              <a:ahLst/>
              <a:cxnLst/>
              <a:rect l="l" t="t" r="r" b="b"/>
              <a:pathLst>
                <a:path w="40427" h="18726" extrusionOk="0">
                  <a:moveTo>
                    <a:pt x="23168" y="0"/>
                  </a:moveTo>
                  <a:cubicBezTo>
                    <a:pt x="18108" y="0"/>
                    <a:pt x="13260" y="624"/>
                    <a:pt x="8359" y="2189"/>
                  </a:cubicBezTo>
                  <a:cubicBezTo>
                    <a:pt x="6687" y="2736"/>
                    <a:pt x="2280" y="3253"/>
                    <a:pt x="1246" y="5016"/>
                  </a:cubicBezTo>
                  <a:cubicBezTo>
                    <a:pt x="0" y="7113"/>
                    <a:pt x="1611" y="10548"/>
                    <a:pt x="2948" y="12037"/>
                  </a:cubicBezTo>
                  <a:cubicBezTo>
                    <a:pt x="7173" y="16718"/>
                    <a:pt x="13982" y="17083"/>
                    <a:pt x="19940" y="18390"/>
                  </a:cubicBezTo>
                  <a:cubicBezTo>
                    <a:pt x="20991" y="18619"/>
                    <a:pt x="21949" y="18725"/>
                    <a:pt x="22869" y="18725"/>
                  </a:cubicBezTo>
                  <a:cubicBezTo>
                    <a:pt x="24877" y="18725"/>
                    <a:pt x="26707" y="18220"/>
                    <a:pt x="28937" y="17387"/>
                  </a:cubicBezTo>
                  <a:cubicBezTo>
                    <a:pt x="31764" y="16384"/>
                    <a:pt x="34499" y="15259"/>
                    <a:pt x="37265" y="14256"/>
                  </a:cubicBezTo>
                  <a:cubicBezTo>
                    <a:pt x="40426" y="13070"/>
                    <a:pt x="39545" y="11004"/>
                    <a:pt x="38359" y="8238"/>
                  </a:cubicBezTo>
                  <a:cubicBezTo>
                    <a:pt x="37265" y="5624"/>
                    <a:pt x="35259" y="2462"/>
                    <a:pt x="32584" y="1247"/>
                  </a:cubicBezTo>
                  <a:cubicBezTo>
                    <a:pt x="32463" y="1125"/>
                    <a:pt x="32371" y="1095"/>
                    <a:pt x="32250" y="1064"/>
                  </a:cubicBezTo>
                  <a:cubicBezTo>
                    <a:pt x="30943" y="517"/>
                    <a:pt x="29514" y="304"/>
                    <a:pt x="28116" y="183"/>
                  </a:cubicBezTo>
                  <a:cubicBezTo>
                    <a:pt x="26439" y="65"/>
                    <a:pt x="24793" y="0"/>
                    <a:pt x="23168" y="0"/>
                  </a:cubicBezTo>
                  <a:close/>
                </a:path>
              </a:pathLst>
            </a:custGeom>
            <a:solidFill>
              <a:srgbClr val="F5A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61"/>
            <p:cNvSpPr/>
            <p:nvPr/>
          </p:nvSpPr>
          <p:spPr>
            <a:xfrm>
              <a:off x="4612050" y="2749575"/>
              <a:ext cx="510675" cy="225700"/>
            </a:xfrm>
            <a:custGeom>
              <a:avLst/>
              <a:gdLst/>
              <a:ahLst/>
              <a:cxnLst/>
              <a:rect l="l" t="t" r="r" b="b"/>
              <a:pathLst>
                <a:path w="20427" h="9028" extrusionOk="0">
                  <a:moveTo>
                    <a:pt x="700" y="0"/>
                  </a:moveTo>
                  <a:cubicBezTo>
                    <a:pt x="457" y="0"/>
                    <a:pt x="244" y="0"/>
                    <a:pt x="1" y="31"/>
                  </a:cubicBezTo>
                  <a:cubicBezTo>
                    <a:pt x="274" y="183"/>
                    <a:pt x="517" y="335"/>
                    <a:pt x="730" y="487"/>
                  </a:cubicBezTo>
                  <a:cubicBezTo>
                    <a:pt x="1672" y="1095"/>
                    <a:pt x="2645" y="1702"/>
                    <a:pt x="3739" y="2158"/>
                  </a:cubicBezTo>
                  <a:cubicBezTo>
                    <a:pt x="5715" y="2949"/>
                    <a:pt x="7721" y="3405"/>
                    <a:pt x="9697" y="3861"/>
                  </a:cubicBezTo>
                  <a:cubicBezTo>
                    <a:pt x="11065" y="4165"/>
                    <a:pt x="12463" y="4468"/>
                    <a:pt x="13892" y="4924"/>
                  </a:cubicBezTo>
                  <a:cubicBezTo>
                    <a:pt x="16080" y="5624"/>
                    <a:pt x="18816" y="7143"/>
                    <a:pt x="20427" y="9028"/>
                  </a:cubicBezTo>
                  <a:cubicBezTo>
                    <a:pt x="20305" y="8724"/>
                    <a:pt x="20153" y="8390"/>
                    <a:pt x="20001" y="8055"/>
                  </a:cubicBezTo>
                  <a:cubicBezTo>
                    <a:pt x="20001" y="8025"/>
                    <a:pt x="19971" y="8025"/>
                    <a:pt x="19971" y="7964"/>
                  </a:cubicBezTo>
                  <a:cubicBezTo>
                    <a:pt x="18299" y="6383"/>
                    <a:pt x="15928" y="5137"/>
                    <a:pt x="13952" y="4529"/>
                  </a:cubicBezTo>
                  <a:cubicBezTo>
                    <a:pt x="12554" y="4104"/>
                    <a:pt x="11156" y="3769"/>
                    <a:pt x="9727" y="3465"/>
                  </a:cubicBezTo>
                  <a:cubicBezTo>
                    <a:pt x="7812" y="3040"/>
                    <a:pt x="5776" y="2584"/>
                    <a:pt x="3861" y="1794"/>
                  </a:cubicBezTo>
                  <a:cubicBezTo>
                    <a:pt x="2827" y="1338"/>
                    <a:pt x="1916" y="760"/>
                    <a:pt x="913" y="152"/>
                  </a:cubicBezTo>
                  <a:cubicBezTo>
                    <a:pt x="852" y="122"/>
                    <a:pt x="761" y="31"/>
                    <a:pt x="7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61"/>
            <p:cNvSpPr/>
            <p:nvPr/>
          </p:nvSpPr>
          <p:spPr>
            <a:xfrm>
              <a:off x="4731350" y="2745775"/>
              <a:ext cx="355650" cy="152750"/>
            </a:xfrm>
            <a:custGeom>
              <a:avLst/>
              <a:gdLst/>
              <a:ahLst/>
              <a:cxnLst/>
              <a:rect l="l" t="t" r="r" b="b"/>
              <a:pathLst>
                <a:path w="14226" h="6110" extrusionOk="0">
                  <a:moveTo>
                    <a:pt x="1" y="0"/>
                  </a:moveTo>
                  <a:cubicBezTo>
                    <a:pt x="548" y="213"/>
                    <a:pt x="1156" y="456"/>
                    <a:pt x="1733" y="669"/>
                  </a:cubicBezTo>
                  <a:cubicBezTo>
                    <a:pt x="2767" y="1064"/>
                    <a:pt x="3739" y="1368"/>
                    <a:pt x="4743" y="1703"/>
                  </a:cubicBezTo>
                  <a:cubicBezTo>
                    <a:pt x="6445" y="2280"/>
                    <a:pt x="8208" y="2888"/>
                    <a:pt x="9910" y="3617"/>
                  </a:cubicBezTo>
                  <a:cubicBezTo>
                    <a:pt x="11551" y="4317"/>
                    <a:pt x="12980" y="5168"/>
                    <a:pt x="14226" y="6110"/>
                  </a:cubicBezTo>
                  <a:lnTo>
                    <a:pt x="13679" y="5198"/>
                  </a:lnTo>
                  <a:cubicBezTo>
                    <a:pt x="12554" y="4438"/>
                    <a:pt x="11338" y="3800"/>
                    <a:pt x="10062" y="3192"/>
                  </a:cubicBezTo>
                  <a:cubicBezTo>
                    <a:pt x="8360" y="2462"/>
                    <a:pt x="6566" y="1854"/>
                    <a:pt x="4864" y="1277"/>
                  </a:cubicBezTo>
                  <a:cubicBezTo>
                    <a:pt x="3891" y="943"/>
                    <a:pt x="2888" y="639"/>
                    <a:pt x="1885" y="274"/>
                  </a:cubicBezTo>
                  <a:cubicBezTo>
                    <a:pt x="1612" y="183"/>
                    <a:pt x="1369" y="61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61"/>
            <p:cNvSpPr/>
            <p:nvPr/>
          </p:nvSpPr>
          <p:spPr>
            <a:xfrm>
              <a:off x="4181200" y="2754900"/>
              <a:ext cx="953675" cy="455200"/>
            </a:xfrm>
            <a:custGeom>
              <a:avLst/>
              <a:gdLst/>
              <a:ahLst/>
              <a:cxnLst/>
              <a:rect l="l" t="t" r="r" b="b"/>
              <a:pathLst>
                <a:path w="38147" h="18208" extrusionOk="0">
                  <a:moveTo>
                    <a:pt x="27100" y="11352"/>
                  </a:moveTo>
                  <a:cubicBezTo>
                    <a:pt x="27751" y="11352"/>
                    <a:pt x="28928" y="12238"/>
                    <a:pt x="29606" y="12888"/>
                  </a:cubicBezTo>
                  <a:lnTo>
                    <a:pt x="29818" y="13131"/>
                  </a:lnTo>
                  <a:cubicBezTo>
                    <a:pt x="29150" y="13192"/>
                    <a:pt x="28451" y="13253"/>
                    <a:pt x="27812" y="13526"/>
                  </a:cubicBezTo>
                  <a:cubicBezTo>
                    <a:pt x="27630" y="13617"/>
                    <a:pt x="27387" y="13648"/>
                    <a:pt x="27083" y="13739"/>
                  </a:cubicBezTo>
                  <a:cubicBezTo>
                    <a:pt x="26779" y="12979"/>
                    <a:pt x="26445" y="12006"/>
                    <a:pt x="26657" y="11611"/>
                  </a:cubicBezTo>
                  <a:cubicBezTo>
                    <a:pt x="26749" y="11490"/>
                    <a:pt x="26809" y="11398"/>
                    <a:pt x="26961" y="11368"/>
                  </a:cubicBezTo>
                  <a:cubicBezTo>
                    <a:pt x="27004" y="11357"/>
                    <a:pt x="27051" y="11352"/>
                    <a:pt x="27100" y="11352"/>
                  </a:cubicBezTo>
                  <a:close/>
                  <a:moveTo>
                    <a:pt x="25392" y="8782"/>
                  </a:moveTo>
                  <a:cubicBezTo>
                    <a:pt x="26092" y="8782"/>
                    <a:pt x="26843" y="9072"/>
                    <a:pt x="27539" y="9362"/>
                  </a:cubicBezTo>
                  <a:cubicBezTo>
                    <a:pt x="27660" y="9392"/>
                    <a:pt x="27812" y="9484"/>
                    <a:pt x="27934" y="9514"/>
                  </a:cubicBezTo>
                  <a:cubicBezTo>
                    <a:pt x="29970" y="10304"/>
                    <a:pt x="31308" y="11368"/>
                    <a:pt x="32281" y="12979"/>
                  </a:cubicBezTo>
                  <a:cubicBezTo>
                    <a:pt x="32098" y="12979"/>
                    <a:pt x="31946" y="12979"/>
                    <a:pt x="31764" y="13009"/>
                  </a:cubicBezTo>
                  <a:cubicBezTo>
                    <a:pt x="31460" y="13009"/>
                    <a:pt x="31156" y="13040"/>
                    <a:pt x="30882" y="13040"/>
                  </a:cubicBezTo>
                  <a:lnTo>
                    <a:pt x="30457" y="13070"/>
                  </a:lnTo>
                  <a:lnTo>
                    <a:pt x="30305" y="13070"/>
                  </a:lnTo>
                  <a:cubicBezTo>
                    <a:pt x="30153" y="12888"/>
                    <a:pt x="30062" y="12736"/>
                    <a:pt x="29879" y="12584"/>
                  </a:cubicBezTo>
                  <a:cubicBezTo>
                    <a:pt x="29595" y="12299"/>
                    <a:pt x="28138" y="10923"/>
                    <a:pt x="27105" y="10923"/>
                  </a:cubicBezTo>
                  <a:cubicBezTo>
                    <a:pt x="27035" y="10923"/>
                    <a:pt x="26966" y="10929"/>
                    <a:pt x="26901" y="10943"/>
                  </a:cubicBezTo>
                  <a:cubicBezTo>
                    <a:pt x="26627" y="11034"/>
                    <a:pt x="26414" y="11186"/>
                    <a:pt x="26293" y="11398"/>
                  </a:cubicBezTo>
                  <a:cubicBezTo>
                    <a:pt x="25989" y="11976"/>
                    <a:pt x="26323" y="12918"/>
                    <a:pt x="26657" y="13830"/>
                  </a:cubicBezTo>
                  <a:cubicBezTo>
                    <a:pt x="26353" y="13921"/>
                    <a:pt x="26049" y="13952"/>
                    <a:pt x="25745" y="14073"/>
                  </a:cubicBezTo>
                  <a:cubicBezTo>
                    <a:pt x="25077" y="12280"/>
                    <a:pt x="24590" y="10578"/>
                    <a:pt x="25290" y="8784"/>
                  </a:cubicBezTo>
                  <a:cubicBezTo>
                    <a:pt x="25323" y="8783"/>
                    <a:pt x="25358" y="8782"/>
                    <a:pt x="25392" y="8782"/>
                  </a:cubicBezTo>
                  <a:close/>
                  <a:moveTo>
                    <a:pt x="22961" y="6836"/>
                  </a:moveTo>
                  <a:cubicBezTo>
                    <a:pt x="23006" y="6836"/>
                    <a:pt x="23053" y="6837"/>
                    <a:pt x="23101" y="6839"/>
                  </a:cubicBezTo>
                  <a:cubicBezTo>
                    <a:pt x="23679" y="6900"/>
                    <a:pt x="24226" y="7143"/>
                    <a:pt x="24773" y="7386"/>
                  </a:cubicBezTo>
                  <a:cubicBezTo>
                    <a:pt x="25107" y="7538"/>
                    <a:pt x="25472" y="7721"/>
                    <a:pt x="25837" y="7842"/>
                  </a:cubicBezTo>
                  <a:cubicBezTo>
                    <a:pt x="26293" y="7994"/>
                    <a:pt x="26779" y="8055"/>
                    <a:pt x="27265" y="8177"/>
                  </a:cubicBezTo>
                  <a:cubicBezTo>
                    <a:pt x="27812" y="8298"/>
                    <a:pt x="28359" y="8389"/>
                    <a:pt x="28907" y="8602"/>
                  </a:cubicBezTo>
                  <a:cubicBezTo>
                    <a:pt x="31156" y="9362"/>
                    <a:pt x="32736" y="10882"/>
                    <a:pt x="34104" y="12584"/>
                  </a:cubicBezTo>
                  <a:cubicBezTo>
                    <a:pt x="34043" y="12614"/>
                    <a:pt x="33922" y="12645"/>
                    <a:pt x="33861" y="12705"/>
                  </a:cubicBezTo>
                  <a:cubicBezTo>
                    <a:pt x="33466" y="12857"/>
                    <a:pt x="33101" y="12888"/>
                    <a:pt x="32706" y="12918"/>
                  </a:cubicBezTo>
                  <a:cubicBezTo>
                    <a:pt x="31673" y="11186"/>
                    <a:pt x="30244" y="10000"/>
                    <a:pt x="28025" y="9119"/>
                  </a:cubicBezTo>
                  <a:cubicBezTo>
                    <a:pt x="27934" y="9088"/>
                    <a:pt x="27812" y="9028"/>
                    <a:pt x="27660" y="8967"/>
                  </a:cubicBezTo>
                  <a:cubicBezTo>
                    <a:pt x="26905" y="8659"/>
                    <a:pt x="26099" y="8352"/>
                    <a:pt x="25289" y="8352"/>
                  </a:cubicBezTo>
                  <a:cubicBezTo>
                    <a:pt x="25218" y="8352"/>
                    <a:pt x="25147" y="8354"/>
                    <a:pt x="25077" y="8359"/>
                  </a:cubicBezTo>
                  <a:lnTo>
                    <a:pt x="24955" y="8359"/>
                  </a:lnTo>
                  <a:lnTo>
                    <a:pt x="24925" y="8480"/>
                  </a:lnTo>
                  <a:cubicBezTo>
                    <a:pt x="24043" y="10456"/>
                    <a:pt x="24621" y="12310"/>
                    <a:pt x="25320" y="14134"/>
                  </a:cubicBezTo>
                  <a:cubicBezTo>
                    <a:pt x="24955" y="14286"/>
                    <a:pt x="24621" y="14438"/>
                    <a:pt x="24378" y="14712"/>
                  </a:cubicBezTo>
                  <a:cubicBezTo>
                    <a:pt x="24317" y="14742"/>
                    <a:pt x="24195" y="14742"/>
                    <a:pt x="24134" y="14772"/>
                  </a:cubicBezTo>
                  <a:cubicBezTo>
                    <a:pt x="24074" y="14256"/>
                    <a:pt x="24013" y="13678"/>
                    <a:pt x="23831" y="13131"/>
                  </a:cubicBezTo>
                  <a:cubicBezTo>
                    <a:pt x="23527" y="12006"/>
                    <a:pt x="23010" y="10973"/>
                    <a:pt x="22524" y="10000"/>
                  </a:cubicBezTo>
                  <a:lnTo>
                    <a:pt x="22372" y="9696"/>
                  </a:lnTo>
                  <a:cubicBezTo>
                    <a:pt x="22311" y="9544"/>
                    <a:pt x="22220" y="9423"/>
                    <a:pt x="22159" y="9271"/>
                  </a:cubicBezTo>
                  <a:cubicBezTo>
                    <a:pt x="21794" y="8663"/>
                    <a:pt x="21581" y="8207"/>
                    <a:pt x="21855" y="7569"/>
                  </a:cubicBezTo>
                  <a:cubicBezTo>
                    <a:pt x="22053" y="7031"/>
                    <a:pt x="22356" y="6836"/>
                    <a:pt x="22961" y="6836"/>
                  </a:cubicBezTo>
                  <a:close/>
                  <a:moveTo>
                    <a:pt x="14925" y="0"/>
                  </a:moveTo>
                  <a:cubicBezTo>
                    <a:pt x="14681" y="30"/>
                    <a:pt x="14438" y="91"/>
                    <a:pt x="14195" y="122"/>
                  </a:cubicBezTo>
                  <a:cubicBezTo>
                    <a:pt x="15715" y="851"/>
                    <a:pt x="17691" y="2128"/>
                    <a:pt x="19058" y="3009"/>
                  </a:cubicBezTo>
                  <a:cubicBezTo>
                    <a:pt x="20122" y="3678"/>
                    <a:pt x="20913" y="4225"/>
                    <a:pt x="21217" y="4347"/>
                  </a:cubicBezTo>
                  <a:cubicBezTo>
                    <a:pt x="22615" y="4803"/>
                    <a:pt x="24013" y="5137"/>
                    <a:pt x="25381" y="5471"/>
                  </a:cubicBezTo>
                  <a:cubicBezTo>
                    <a:pt x="27204" y="5927"/>
                    <a:pt x="29059" y="6383"/>
                    <a:pt x="30791" y="7113"/>
                  </a:cubicBezTo>
                  <a:cubicBezTo>
                    <a:pt x="31946" y="7599"/>
                    <a:pt x="33162" y="8146"/>
                    <a:pt x="34195" y="8906"/>
                  </a:cubicBezTo>
                  <a:cubicBezTo>
                    <a:pt x="35047" y="9544"/>
                    <a:pt x="35715" y="10365"/>
                    <a:pt x="36202" y="11338"/>
                  </a:cubicBezTo>
                  <a:cubicBezTo>
                    <a:pt x="36110" y="11368"/>
                    <a:pt x="36019" y="11398"/>
                    <a:pt x="35928" y="11429"/>
                  </a:cubicBezTo>
                  <a:cubicBezTo>
                    <a:pt x="35715" y="11550"/>
                    <a:pt x="35502" y="11702"/>
                    <a:pt x="35290" y="11824"/>
                  </a:cubicBezTo>
                  <a:cubicBezTo>
                    <a:pt x="35047" y="11976"/>
                    <a:pt x="34803" y="12128"/>
                    <a:pt x="34560" y="12280"/>
                  </a:cubicBezTo>
                  <a:cubicBezTo>
                    <a:pt x="33132" y="10487"/>
                    <a:pt x="31460" y="8906"/>
                    <a:pt x="29089" y="8085"/>
                  </a:cubicBezTo>
                  <a:cubicBezTo>
                    <a:pt x="28542" y="7903"/>
                    <a:pt x="27964" y="7781"/>
                    <a:pt x="27417" y="7690"/>
                  </a:cubicBezTo>
                  <a:cubicBezTo>
                    <a:pt x="26961" y="7599"/>
                    <a:pt x="26475" y="7477"/>
                    <a:pt x="26019" y="7386"/>
                  </a:cubicBezTo>
                  <a:cubicBezTo>
                    <a:pt x="25685" y="7265"/>
                    <a:pt x="25350" y="7113"/>
                    <a:pt x="24986" y="6961"/>
                  </a:cubicBezTo>
                  <a:cubicBezTo>
                    <a:pt x="24438" y="6687"/>
                    <a:pt x="23831" y="6414"/>
                    <a:pt x="23223" y="6383"/>
                  </a:cubicBezTo>
                  <a:lnTo>
                    <a:pt x="23162" y="6383"/>
                  </a:lnTo>
                  <a:cubicBezTo>
                    <a:pt x="23125" y="6382"/>
                    <a:pt x="23088" y="6381"/>
                    <a:pt x="23053" y="6381"/>
                  </a:cubicBezTo>
                  <a:cubicBezTo>
                    <a:pt x="22298" y="6381"/>
                    <a:pt x="21841" y="6690"/>
                    <a:pt x="21551" y="7386"/>
                  </a:cubicBezTo>
                  <a:cubicBezTo>
                    <a:pt x="21186" y="8177"/>
                    <a:pt x="21551" y="8815"/>
                    <a:pt x="21885" y="9423"/>
                  </a:cubicBezTo>
                  <a:cubicBezTo>
                    <a:pt x="21946" y="9544"/>
                    <a:pt x="22037" y="9696"/>
                    <a:pt x="22068" y="9818"/>
                  </a:cubicBezTo>
                  <a:lnTo>
                    <a:pt x="22220" y="10061"/>
                  </a:lnTo>
                  <a:cubicBezTo>
                    <a:pt x="22706" y="11064"/>
                    <a:pt x="23223" y="12098"/>
                    <a:pt x="23496" y="13101"/>
                  </a:cubicBezTo>
                  <a:cubicBezTo>
                    <a:pt x="23648" y="13709"/>
                    <a:pt x="23770" y="14286"/>
                    <a:pt x="23861" y="14864"/>
                  </a:cubicBezTo>
                  <a:cubicBezTo>
                    <a:pt x="23739" y="14894"/>
                    <a:pt x="23587" y="14985"/>
                    <a:pt x="23466" y="15016"/>
                  </a:cubicBezTo>
                  <a:cubicBezTo>
                    <a:pt x="22953" y="15246"/>
                    <a:pt x="22439" y="15499"/>
                    <a:pt x="21981" y="15499"/>
                  </a:cubicBezTo>
                  <a:cubicBezTo>
                    <a:pt x="21897" y="15499"/>
                    <a:pt x="21814" y="15490"/>
                    <a:pt x="21733" y="15471"/>
                  </a:cubicBezTo>
                  <a:lnTo>
                    <a:pt x="21642" y="15471"/>
                  </a:lnTo>
                  <a:cubicBezTo>
                    <a:pt x="21733" y="14073"/>
                    <a:pt x="21308" y="12645"/>
                    <a:pt x="20821" y="11368"/>
                  </a:cubicBezTo>
                  <a:cubicBezTo>
                    <a:pt x="20244" y="9848"/>
                    <a:pt x="19393" y="7903"/>
                    <a:pt x="18147" y="6201"/>
                  </a:cubicBezTo>
                  <a:cubicBezTo>
                    <a:pt x="16961" y="4590"/>
                    <a:pt x="15715" y="3192"/>
                    <a:pt x="14377" y="1854"/>
                  </a:cubicBezTo>
                  <a:cubicBezTo>
                    <a:pt x="14317" y="1793"/>
                    <a:pt x="14074" y="1641"/>
                    <a:pt x="13770" y="1398"/>
                  </a:cubicBezTo>
                  <a:cubicBezTo>
                    <a:pt x="13162" y="942"/>
                    <a:pt x="12767" y="638"/>
                    <a:pt x="12493" y="395"/>
                  </a:cubicBezTo>
                  <a:cubicBezTo>
                    <a:pt x="12341" y="426"/>
                    <a:pt x="12159" y="456"/>
                    <a:pt x="12007" y="486"/>
                  </a:cubicBezTo>
                  <a:cubicBezTo>
                    <a:pt x="12341" y="882"/>
                    <a:pt x="12918" y="1307"/>
                    <a:pt x="13557" y="1763"/>
                  </a:cubicBezTo>
                  <a:cubicBezTo>
                    <a:pt x="13800" y="1945"/>
                    <a:pt x="14013" y="2097"/>
                    <a:pt x="14074" y="2158"/>
                  </a:cubicBezTo>
                  <a:cubicBezTo>
                    <a:pt x="15411" y="3496"/>
                    <a:pt x="16627" y="4894"/>
                    <a:pt x="17812" y="6474"/>
                  </a:cubicBezTo>
                  <a:cubicBezTo>
                    <a:pt x="19028" y="8085"/>
                    <a:pt x="19849" y="10031"/>
                    <a:pt x="20396" y="11520"/>
                  </a:cubicBezTo>
                  <a:cubicBezTo>
                    <a:pt x="20852" y="12705"/>
                    <a:pt x="21217" y="13982"/>
                    <a:pt x="21186" y="15319"/>
                  </a:cubicBezTo>
                  <a:cubicBezTo>
                    <a:pt x="20882" y="15167"/>
                    <a:pt x="20578" y="14985"/>
                    <a:pt x="20274" y="14833"/>
                  </a:cubicBezTo>
                  <a:cubicBezTo>
                    <a:pt x="19970" y="14620"/>
                    <a:pt x="19636" y="14438"/>
                    <a:pt x="19332" y="14286"/>
                  </a:cubicBezTo>
                  <a:cubicBezTo>
                    <a:pt x="19058" y="14164"/>
                    <a:pt x="18815" y="14104"/>
                    <a:pt x="18572" y="14012"/>
                  </a:cubicBezTo>
                  <a:cubicBezTo>
                    <a:pt x="18906" y="12918"/>
                    <a:pt x="18998" y="11733"/>
                    <a:pt x="18754" y="10730"/>
                  </a:cubicBezTo>
                  <a:cubicBezTo>
                    <a:pt x="18268" y="8602"/>
                    <a:pt x="17143" y="5775"/>
                    <a:pt x="15350" y="4377"/>
                  </a:cubicBezTo>
                  <a:cubicBezTo>
                    <a:pt x="13405" y="2827"/>
                    <a:pt x="11247" y="2280"/>
                    <a:pt x="8937" y="1672"/>
                  </a:cubicBezTo>
                  <a:cubicBezTo>
                    <a:pt x="8693" y="1611"/>
                    <a:pt x="8420" y="1550"/>
                    <a:pt x="8177" y="1489"/>
                  </a:cubicBezTo>
                  <a:cubicBezTo>
                    <a:pt x="7903" y="1550"/>
                    <a:pt x="7660" y="1641"/>
                    <a:pt x="7417" y="1702"/>
                  </a:cubicBezTo>
                  <a:cubicBezTo>
                    <a:pt x="7873" y="1824"/>
                    <a:pt x="8359" y="1976"/>
                    <a:pt x="8815" y="2097"/>
                  </a:cubicBezTo>
                  <a:cubicBezTo>
                    <a:pt x="11064" y="2675"/>
                    <a:pt x="13192" y="3192"/>
                    <a:pt x="15077" y="4681"/>
                  </a:cubicBezTo>
                  <a:cubicBezTo>
                    <a:pt x="16748" y="6018"/>
                    <a:pt x="17843" y="8693"/>
                    <a:pt x="18359" y="10791"/>
                  </a:cubicBezTo>
                  <a:cubicBezTo>
                    <a:pt x="18572" y="11733"/>
                    <a:pt x="18511" y="12857"/>
                    <a:pt x="18147" y="13921"/>
                  </a:cubicBezTo>
                  <a:cubicBezTo>
                    <a:pt x="18116" y="13921"/>
                    <a:pt x="18086" y="13921"/>
                    <a:pt x="18086" y="13860"/>
                  </a:cubicBezTo>
                  <a:cubicBezTo>
                    <a:pt x="17903" y="13830"/>
                    <a:pt x="17691" y="13769"/>
                    <a:pt x="17508" y="13709"/>
                  </a:cubicBezTo>
                  <a:cubicBezTo>
                    <a:pt x="17356" y="13678"/>
                    <a:pt x="17174" y="13617"/>
                    <a:pt x="17022" y="13526"/>
                  </a:cubicBezTo>
                  <a:cubicBezTo>
                    <a:pt x="17235" y="11642"/>
                    <a:pt x="17022" y="9240"/>
                    <a:pt x="15958" y="7873"/>
                  </a:cubicBezTo>
                  <a:cubicBezTo>
                    <a:pt x="14499" y="6018"/>
                    <a:pt x="12311" y="5441"/>
                    <a:pt x="10183" y="4863"/>
                  </a:cubicBezTo>
                  <a:cubicBezTo>
                    <a:pt x="9757" y="4742"/>
                    <a:pt x="9332" y="4651"/>
                    <a:pt x="8967" y="4529"/>
                  </a:cubicBezTo>
                  <a:cubicBezTo>
                    <a:pt x="8390" y="4377"/>
                    <a:pt x="7812" y="4134"/>
                    <a:pt x="7295" y="3921"/>
                  </a:cubicBezTo>
                  <a:cubicBezTo>
                    <a:pt x="6596" y="3617"/>
                    <a:pt x="5897" y="3344"/>
                    <a:pt x="5168" y="3161"/>
                  </a:cubicBezTo>
                  <a:cubicBezTo>
                    <a:pt x="4742" y="3070"/>
                    <a:pt x="4316" y="3009"/>
                    <a:pt x="3952" y="2979"/>
                  </a:cubicBezTo>
                  <a:cubicBezTo>
                    <a:pt x="3648" y="2918"/>
                    <a:pt x="3374" y="2888"/>
                    <a:pt x="3070" y="2827"/>
                  </a:cubicBezTo>
                  <a:cubicBezTo>
                    <a:pt x="2797" y="2888"/>
                    <a:pt x="2584" y="2979"/>
                    <a:pt x="2310" y="3070"/>
                  </a:cubicBezTo>
                  <a:cubicBezTo>
                    <a:pt x="2402" y="3070"/>
                    <a:pt x="2432" y="3131"/>
                    <a:pt x="2493" y="3131"/>
                  </a:cubicBezTo>
                  <a:cubicBezTo>
                    <a:pt x="2949" y="3222"/>
                    <a:pt x="3405" y="3313"/>
                    <a:pt x="3861" y="3344"/>
                  </a:cubicBezTo>
                  <a:cubicBezTo>
                    <a:pt x="4256" y="3374"/>
                    <a:pt x="4681" y="3465"/>
                    <a:pt x="5046" y="3526"/>
                  </a:cubicBezTo>
                  <a:cubicBezTo>
                    <a:pt x="5745" y="3678"/>
                    <a:pt x="6444" y="3982"/>
                    <a:pt x="7113" y="4255"/>
                  </a:cubicBezTo>
                  <a:cubicBezTo>
                    <a:pt x="7660" y="4499"/>
                    <a:pt x="8238" y="4711"/>
                    <a:pt x="8815" y="4894"/>
                  </a:cubicBezTo>
                  <a:cubicBezTo>
                    <a:pt x="9241" y="5015"/>
                    <a:pt x="9605" y="5137"/>
                    <a:pt x="10031" y="5259"/>
                  </a:cubicBezTo>
                  <a:cubicBezTo>
                    <a:pt x="12067" y="5775"/>
                    <a:pt x="14195" y="6353"/>
                    <a:pt x="15563" y="8085"/>
                  </a:cubicBezTo>
                  <a:cubicBezTo>
                    <a:pt x="16566" y="9362"/>
                    <a:pt x="16779" y="11550"/>
                    <a:pt x="16596" y="13344"/>
                  </a:cubicBezTo>
                  <a:lnTo>
                    <a:pt x="15563" y="12766"/>
                  </a:lnTo>
                  <a:cubicBezTo>
                    <a:pt x="15320" y="12614"/>
                    <a:pt x="15016" y="12462"/>
                    <a:pt x="14742" y="12310"/>
                  </a:cubicBezTo>
                  <a:cubicBezTo>
                    <a:pt x="14864" y="10791"/>
                    <a:pt x="13739" y="9423"/>
                    <a:pt x="12918" y="8541"/>
                  </a:cubicBezTo>
                  <a:cubicBezTo>
                    <a:pt x="11095" y="6626"/>
                    <a:pt x="8693" y="5350"/>
                    <a:pt x="6292" y="5107"/>
                  </a:cubicBezTo>
                  <a:cubicBezTo>
                    <a:pt x="4256" y="4863"/>
                    <a:pt x="2432" y="4590"/>
                    <a:pt x="639" y="4347"/>
                  </a:cubicBezTo>
                  <a:cubicBezTo>
                    <a:pt x="578" y="4347"/>
                    <a:pt x="456" y="4286"/>
                    <a:pt x="365" y="4286"/>
                  </a:cubicBezTo>
                  <a:cubicBezTo>
                    <a:pt x="304" y="4377"/>
                    <a:pt x="274" y="4438"/>
                    <a:pt x="183" y="4529"/>
                  </a:cubicBezTo>
                  <a:cubicBezTo>
                    <a:pt x="152" y="4559"/>
                    <a:pt x="152" y="4651"/>
                    <a:pt x="122" y="4681"/>
                  </a:cubicBezTo>
                  <a:cubicBezTo>
                    <a:pt x="274" y="4711"/>
                    <a:pt x="426" y="4711"/>
                    <a:pt x="578" y="4742"/>
                  </a:cubicBezTo>
                  <a:cubicBezTo>
                    <a:pt x="2341" y="5046"/>
                    <a:pt x="4225" y="5289"/>
                    <a:pt x="6262" y="5502"/>
                  </a:cubicBezTo>
                  <a:cubicBezTo>
                    <a:pt x="8542" y="5775"/>
                    <a:pt x="10852" y="6991"/>
                    <a:pt x="12615" y="8845"/>
                  </a:cubicBezTo>
                  <a:cubicBezTo>
                    <a:pt x="13374" y="9666"/>
                    <a:pt x="14317" y="10821"/>
                    <a:pt x="14317" y="12128"/>
                  </a:cubicBezTo>
                  <a:lnTo>
                    <a:pt x="14286" y="12128"/>
                  </a:lnTo>
                  <a:cubicBezTo>
                    <a:pt x="13374" y="11702"/>
                    <a:pt x="12615" y="11398"/>
                    <a:pt x="11824" y="11094"/>
                  </a:cubicBezTo>
                  <a:cubicBezTo>
                    <a:pt x="9241" y="10152"/>
                    <a:pt x="7022" y="9514"/>
                    <a:pt x="5198" y="9149"/>
                  </a:cubicBezTo>
                  <a:lnTo>
                    <a:pt x="4468" y="8997"/>
                  </a:lnTo>
                  <a:cubicBezTo>
                    <a:pt x="2949" y="8754"/>
                    <a:pt x="1429" y="8450"/>
                    <a:pt x="0" y="7994"/>
                  </a:cubicBezTo>
                  <a:lnTo>
                    <a:pt x="0" y="7994"/>
                  </a:lnTo>
                  <a:cubicBezTo>
                    <a:pt x="0" y="8298"/>
                    <a:pt x="31" y="8450"/>
                    <a:pt x="122" y="8602"/>
                  </a:cubicBezTo>
                  <a:cubicBezTo>
                    <a:pt x="1520" y="9028"/>
                    <a:pt x="2949" y="9271"/>
                    <a:pt x="4377" y="9544"/>
                  </a:cubicBezTo>
                  <a:lnTo>
                    <a:pt x="5076" y="9666"/>
                  </a:lnTo>
                  <a:cubicBezTo>
                    <a:pt x="6870" y="10000"/>
                    <a:pt x="9058" y="10639"/>
                    <a:pt x="11611" y="11550"/>
                  </a:cubicBezTo>
                  <a:cubicBezTo>
                    <a:pt x="12402" y="11824"/>
                    <a:pt x="13131" y="12158"/>
                    <a:pt x="14043" y="12553"/>
                  </a:cubicBezTo>
                  <a:cubicBezTo>
                    <a:pt x="14469" y="12736"/>
                    <a:pt x="14894" y="12979"/>
                    <a:pt x="15289" y="13192"/>
                  </a:cubicBezTo>
                  <a:cubicBezTo>
                    <a:pt x="15958" y="13587"/>
                    <a:pt x="16596" y="13952"/>
                    <a:pt x="17326" y="14134"/>
                  </a:cubicBezTo>
                  <a:cubicBezTo>
                    <a:pt x="17508" y="14195"/>
                    <a:pt x="17691" y="14256"/>
                    <a:pt x="17873" y="14286"/>
                  </a:cubicBezTo>
                  <a:lnTo>
                    <a:pt x="17964" y="14286"/>
                  </a:lnTo>
                  <a:cubicBezTo>
                    <a:pt x="17721" y="14955"/>
                    <a:pt x="17417" y="15563"/>
                    <a:pt x="17022" y="16079"/>
                  </a:cubicBezTo>
                  <a:cubicBezTo>
                    <a:pt x="16627" y="16566"/>
                    <a:pt x="16201" y="16991"/>
                    <a:pt x="15715" y="17295"/>
                  </a:cubicBezTo>
                  <a:lnTo>
                    <a:pt x="16292" y="17417"/>
                  </a:lnTo>
                  <a:cubicBezTo>
                    <a:pt x="16657" y="17113"/>
                    <a:pt x="17022" y="16778"/>
                    <a:pt x="17356" y="16323"/>
                  </a:cubicBezTo>
                  <a:cubicBezTo>
                    <a:pt x="17782" y="15745"/>
                    <a:pt x="18116" y="15107"/>
                    <a:pt x="18390" y="14408"/>
                  </a:cubicBezTo>
                  <a:cubicBezTo>
                    <a:pt x="18633" y="14499"/>
                    <a:pt x="18876" y="14560"/>
                    <a:pt x="19089" y="14681"/>
                  </a:cubicBezTo>
                  <a:cubicBezTo>
                    <a:pt x="19393" y="14803"/>
                    <a:pt x="19697" y="14985"/>
                    <a:pt x="20001" y="15167"/>
                  </a:cubicBezTo>
                  <a:cubicBezTo>
                    <a:pt x="20396" y="15411"/>
                    <a:pt x="20730" y="15623"/>
                    <a:pt x="21125" y="15775"/>
                  </a:cubicBezTo>
                  <a:cubicBezTo>
                    <a:pt x="21034" y="16566"/>
                    <a:pt x="20761" y="17386"/>
                    <a:pt x="20274" y="18177"/>
                  </a:cubicBezTo>
                  <a:cubicBezTo>
                    <a:pt x="20426" y="18177"/>
                    <a:pt x="20578" y="18207"/>
                    <a:pt x="20730" y="18207"/>
                  </a:cubicBezTo>
                  <a:cubicBezTo>
                    <a:pt x="21186" y="17447"/>
                    <a:pt x="21429" y="16657"/>
                    <a:pt x="21520" y="15897"/>
                  </a:cubicBezTo>
                  <a:cubicBezTo>
                    <a:pt x="21612" y="15897"/>
                    <a:pt x="21672" y="15927"/>
                    <a:pt x="21764" y="15927"/>
                  </a:cubicBezTo>
                  <a:cubicBezTo>
                    <a:pt x="21798" y="15929"/>
                    <a:pt x="21833" y="15930"/>
                    <a:pt x="21867" y="15930"/>
                  </a:cubicBezTo>
                  <a:cubicBezTo>
                    <a:pt x="22437" y="15930"/>
                    <a:pt x="22984" y="15699"/>
                    <a:pt x="23557" y="15441"/>
                  </a:cubicBezTo>
                  <a:cubicBezTo>
                    <a:pt x="23618" y="15411"/>
                    <a:pt x="23739" y="15350"/>
                    <a:pt x="23800" y="15319"/>
                  </a:cubicBezTo>
                  <a:lnTo>
                    <a:pt x="23800" y="15441"/>
                  </a:lnTo>
                  <a:lnTo>
                    <a:pt x="24043" y="16930"/>
                  </a:lnTo>
                  <a:lnTo>
                    <a:pt x="24469" y="16839"/>
                  </a:lnTo>
                  <a:cubicBezTo>
                    <a:pt x="24378" y="16353"/>
                    <a:pt x="24317" y="15867"/>
                    <a:pt x="24226" y="15411"/>
                  </a:cubicBezTo>
                  <a:cubicBezTo>
                    <a:pt x="24226" y="15319"/>
                    <a:pt x="24195" y="15289"/>
                    <a:pt x="24195" y="15198"/>
                  </a:cubicBezTo>
                  <a:cubicBezTo>
                    <a:pt x="24317" y="15167"/>
                    <a:pt x="24469" y="15137"/>
                    <a:pt x="24560" y="15107"/>
                  </a:cubicBezTo>
                  <a:lnTo>
                    <a:pt x="24651" y="15107"/>
                  </a:lnTo>
                  <a:lnTo>
                    <a:pt x="24682" y="15016"/>
                  </a:lnTo>
                  <a:cubicBezTo>
                    <a:pt x="24803" y="14833"/>
                    <a:pt x="25107" y="14681"/>
                    <a:pt x="25472" y="14529"/>
                  </a:cubicBezTo>
                  <a:cubicBezTo>
                    <a:pt x="25533" y="14651"/>
                    <a:pt x="25563" y="14742"/>
                    <a:pt x="25624" y="14864"/>
                  </a:cubicBezTo>
                  <a:cubicBezTo>
                    <a:pt x="25837" y="15350"/>
                    <a:pt x="26049" y="15867"/>
                    <a:pt x="26201" y="16353"/>
                  </a:cubicBezTo>
                  <a:lnTo>
                    <a:pt x="26232" y="16475"/>
                  </a:lnTo>
                  <a:lnTo>
                    <a:pt x="26384" y="16475"/>
                  </a:lnTo>
                  <a:cubicBezTo>
                    <a:pt x="26475" y="16475"/>
                    <a:pt x="26597" y="16475"/>
                    <a:pt x="26657" y="16414"/>
                  </a:cubicBezTo>
                  <a:lnTo>
                    <a:pt x="26597" y="16201"/>
                  </a:lnTo>
                  <a:lnTo>
                    <a:pt x="26627" y="16201"/>
                  </a:lnTo>
                  <a:lnTo>
                    <a:pt x="26049" y="14712"/>
                  </a:lnTo>
                  <a:cubicBezTo>
                    <a:pt x="26019" y="14590"/>
                    <a:pt x="25989" y="14468"/>
                    <a:pt x="25928" y="14408"/>
                  </a:cubicBezTo>
                  <a:lnTo>
                    <a:pt x="26840" y="14164"/>
                  </a:lnTo>
                  <a:cubicBezTo>
                    <a:pt x="26992" y="14590"/>
                    <a:pt x="27144" y="14924"/>
                    <a:pt x="27204" y="15167"/>
                  </a:cubicBezTo>
                  <a:lnTo>
                    <a:pt x="27600" y="15137"/>
                  </a:lnTo>
                  <a:cubicBezTo>
                    <a:pt x="27569" y="14894"/>
                    <a:pt x="27448" y="14529"/>
                    <a:pt x="27265" y="14104"/>
                  </a:cubicBezTo>
                  <a:cubicBezTo>
                    <a:pt x="27539" y="14012"/>
                    <a:pt x="27812" y="13982"/>
                    <a:pt x="27995" y="13921"/>
                  </a:cubicBezTo>
                  <a:cubicBezTo>
                    <a:pt x="28663" y="13648"/>
                    <a:pt x="29393" y="13526"/>
                    <a:pt x="30153" y="13496"/>
                  </a:cubicBezTo>
                  <a:cubicBezTo>
                    <a:pt x="30274" y="13678"/>
                    <a:pt x="30426" y="13860"/>
                    <a:pt x="30548" y="14104"/>
                  </a:cubicBezTo>
                  <a:lnTo>
                    <a:pt x="30882" y="13860"/>
                  </a:lnTo>
                  <a:cubicBezTo>
                    <a:pt x="30791" y="13709"/>
                    <a:pt x="30700" y="13557"/>
                    <a:pt x="30609" y="13465"/>
                  </a:cubicBezTo>
                  <a:lnTo>
                    <a:pt x="30913" y="13405"/>
                  </a:lnTo>
                  <a:cubicBezTo>
                    <a:pt x="31217" y="13374"/>
                    <a:pt x="31490" y="13374"/>
                    <a:pt x="31794" y="13374"/>
                  </a:cubicBezTo>
                  <a:cubicBezTo>
                    <a:pt x="32524" y="13344"/>
                    <a:pt x="33314" y="13344"/>
                    <a:pt x="34043" y="13040"/>
                  </a:cubicBezTo>
                  <a:cubicBezTo>
                    <a:pt x="34195" y="13009"/>
                    <a:pt x="34287" y="12918"/>
                    <a:pt x="34439" y="12857"/>
                  </a:cubicBezTo>
                  <a:cubicBezTo>
                    <a:pt x="34803" y="13253"/>
                    <a:pt x="35107" y="13678"/>
                    <a:pt x="35411" y="14104"/>
                  </a:cubicBezTo>
                  <a:cubicBezTo>
                    <a:pt x="35563" y="14073"/>
                    <a:pt x="35654" y="13982"/>
                    <a:pt x="35806" y="13952"/>
                  </a:cubicBezTo>
                  <a:cubicBezTo>
                    <a:pt x="35502" y="13526"/>
                    <a:pt x="35168" y="13070"/>
                    <a:pt x="34864" y="12645"/>
                  </a:cubicBezTo>
                  <a:cubicBezTo>
                    <a:pt x="35107" y="12493"/>
                    <a:pt x="35320" y="12401"/>
                    <a:pt x="35563" y="12250"/>
                  </a:cubicBezTo>
                  <a:cubicBezTo>
                    <a:pt x="35746" y="12128"/>
                    <a:pt x="35958" y="11976"/>
                    <a:pt x="36202" y="11854"/>
                  </a:cubicBezTo>
                  <a:lnTo>
                    <a:pt x="36414" y="11733"/>
                  </a:lnTo>
                  <a:cubicBezTo>
                    <a:pt x="36688" y="12280"/>
                    <a:pt x="36870" y="12857"/>
                    <a:pt x="37083" y="13465"/>
                  </a:cubicBezTo>
                  <a:cubicBezTo>
                    <a:pt x="37174" y="13374"/>
                    <a:pt x="37357" y="13313"/>
                    <a:pt x="37448" y="13222"/>
                  </a:cubicBezTo>
                  <a:cubicBezTo>
                    <a:pt x="37265" y="12645"/>
                    <a:pt x="37083" y="12128"/>
                    <a:pt x="36840" y="11581"/>
                  </a:cubicBezTo>
                  <a:cubicBezTo>
                    <a:pt x="37387" y="11368"/>
                    <a:pt x="37995" y="11094"/>
                    <a:pt x="38086" y="10608"/>
                  </a:cubicBezTo>
                  <a:lnTo>
                    <a:pt x="38086" y="10517"/>
                  </a:lnTo>
                  <a:lnTo>
                    <a:pt x="38056" y="10456"/>
                  </a:lnTo>
                  <a:cubicBezTo>
                    <a:pt x="37995" y="10183"/>
                    <a:pt x="38025" y="10000"/>
                    <a:pt x="38147" y="9879"/>
                  </a:cubicBezTo>
                  <a:cubicBezTo>
                    <a:pt x="38086" y="9727"/>
                    <a:pt x="38056" y="9605"/>
                    <a:pt x="37995" y="9453"/>
                  </a:cubicBezTo>
                  <a:cubicBezTo>
                    <a:pt x="37691" y="9666"/>
                    <a:pt x="37478" y="9970"/>
                    <a:pt x="37630" y="10487"/>
                  </a:cubicBezTo>
                  <a:cubicBezTo>
                    <a:pt x="37539" y="10791"/>
                    <a:pt x="37022" y="10973"/>
                    <a:pt x="36627" y="11186"/>
                  </a:cubicBezTo>
                  <a:cubicBezTo>
                    <a:pt x="36080" y="10183"/>
                    <a:pt x="35411" y="9271"/>
                    <a:pt x="34439" y="8602"/>
                  </a:cubicBezTo>
                  <a:cubicBezTo>
                    <a:pt x="33375" y="7842"/>
                    <a:pt x="32129" y="7265"/>
                    <a:pt x="31004" y="6778"/>
                  </a:cubicBezTo>
                  <a:cubicBezTo>
                    <a:pt x="29211" y="6018"/>
                    <a:pt x="27296" y="5562"/>
                    <a:pt x="25472" y="5107"/>
                  </a:cubicBezTo>
                  <a:cubicBezTo>
                    <a:pt x="24104" y="4742"/>
                    <a:pt x="22736" y="4407"/>
                    <a:pt x="21368" y="3952"/>
                  </a:cubicBezTo>
                  <a:cubicBezTo>
                    <a:pt x="21125" y="3891"/>
                    <a:pt x="20274" y="3313"/>
                    <a:pt x="19302" y="2675"/>
                  </a:cubicBezTo>
                  <a:cubicBezTo>
                    <a:pt x="17691" y="1641"/>
                    <a:pt x="16171" y="638"/>
                    <a:pt x="149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61"/>
            <p:cNvSpPr/>
            <p:nvPr/>
          </p:nvSpPr>
          <p:spPr>
            <a:xfrm>
              <a:off x="4155350" y="2876475"/>
              <a:ext cx="1000050" cy="338050"/>
            </a:xfrm>
            <a:custGeom>
              <a:avLst/>
              <a:gdLst/>
              <a:ahLst/>
              <a:cxnLst/>
              <a:rect l="l" t="t" r="r" b="b"/>
              <a:pathLst>
                <a:path w="40002" h="13522" extrusionOk="0">
                  <a:moveTo>
                    <a:pt x="1095" y="0"/>
                  </a:moveTo>
                  <a:lnTo>
                    <a:pt x="1095" y="0"/>
                  </a:lnTo>
                  <a:cubicBezTo>
                    <a:pt x="1" y="2098"/>
                    <a:pt x="1612" y="5411"/>
                    <a:pt x="2888" y="6839"/>
                  </a:cubicBezTo>
                  <a:cubicBezTo>
                    <a:pt x="7113" y="11520"/>
                    <a:pt x="13861" y="11855"/>
                    <a:pt x="19880" y="13192"/>
                  </a:cubicBezTo>
                  <a:cubicBezTo>
                    <a:pt x="20915" y="13418"/>
                    <a:pt x="21857" y="13521"/>
                    <a:pt x="22762" y="13521"/>
                  </a:cubicBezTo>
                  <a:cubicBezTo>
                    <a:pt x="24779" y="13521"/>
                    <a:pt x="26611" y="13007"/>
                    <a:pt x="28877" y="12189"/>
                  </a:cubicBezTo>
                  <a:cubicBezTo>
                    <a:pt x="31643" y="11216"/>
                    <a:pt x="34409" y="10061"/>
                    <a:pt x="37205" y="9058"/>
                  </a:cubicBezTo>
                  <a:cubicBezTo>
                    <a:pt x="40002" y="7994"/>
                    <a:pt x="39637" y="6231"/>
                    <a:pt x="38664" y="3921"/>
                  </a:cubicBezTo>
                  <a:lnTo>
                    <a:pt x="38664" y="3921"/>
                  </a:lnTo>
                  <a:cubicBezTo>
                    <a:pt x="38603" y="3982"/>
                    <a:pt x="38512" y="4043"/>
                    <a:pt x="38451" y="4104"/>
                  </a:cubicBezTo>
                  <a:cubicBezTo>
                    <a:pt x="37053" y="5259"/>
                    <a:pt x="35564" y="5624"/>
                    <a:pt x="33892" y="6323"/>
                  </a:cubicBezTo>
                  <a:cubicBezTo>
                    <a:pt x="30731" y="7569"/>
                    <a:pt x="27752" y="6961"/>
                    <a:pt x="24591" y="7690"/>
                  </a:cubicBezTo>
                  <a:cubicBezTo>
                    <a:pt x="23753" y="7879"/>
                    <a:pt x="22994" y="7972"/>
                    <a:pt x="22248" y="7972"/>
                  </a:cubicBezTo>
                  <a:cubicBezTo>
                    <a:pt x="21072" y="7972"/>
                    <a:pt x="19930" y="7742"/>
                    <a:pt x="18573" y="7295"/>
                  </a:cubicBezTo>
                  <a:cubicBezTo>
                    <a:pt x="15837" y="6444"/>
                    <a:pt x="13527" y="5168"/>
                    <a:pt x="11034" y="3739"/>
                  </a:cubicBezTo>
                  <a:cubicBezTo>
                    <a:pt x="9089" y="2584"/>
                    <a:pt x="7113" y="1551"/>
                    <a:pt x="4955" y="1034"/>
                  </a:cubicBezTo>
                  <a:cubicBezTo>
                    <a:pt x="3800" y="699"/>
                    <a:pt x="2311" y="456"/>
                    <a:pt x="1095" y="0"/>
                  </a:cubicBezTo>
                  <a:close/>
                </a:path>
              </a:pathLst>
            </a:custGeom>
            <a:solidFill>
              <a:srgbClr val="E397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61"/>
            <p:cNvSpPr/>
            <p:nvPr/>
          </p:nvSpPr>
          <p:spPr>
            <a:xfrm>
              <a:off x="4516300" y="3016300"/>
              <a:ext cx="68425" cy="98050"/>
            </a:xfrm>
            <a:custGeom>
              <a:avLst/>
              <a:gdLst/>
              <a:ahLst/>
              <a:cxnLst/>
              <a:rect l="l" t="t" r="r" b="b"/>
              <a:pathLst>
                <a:path w="2737" h="3922" extrusionOk="0">
                  <a:moveTo>
                    <a:pt x="1" y="0"/>
                  </a:moveTo>
                  <a:cubicBezTo>
                    <a:pt x="1" y="152"/>
                    <a:pt x="31" y="304"/>
                    <a:pt x="92" y="426"/>
                  </a:cubicBezTo>
                  <a:cubicBezTo>
                    <a:pt x="183" y="1064"/>
                    <a:pt x="943" y="3526"/>
                    <a:pt x="2129" y="3891"/>
                  </a:cubicBezTo>
                  <a:lnTo>
                    <a:pt x="2311" y="3921"/>
                  </a:lnTo>
                  <a:lnTo>
                    <a:pt x="2402" y="3769"/>
                  </a:lnTo>
                  <a:cubicBezTo>
                    <a:pt x="2736" y="2918"/>
                    <a:pt x="2615" y="2006"/>
                    <a:pt x="2463" y="1094"/>
                  </a:cubicBezTo>
                  <a:cubicBezTo>
                    <a:pt x="2311" y="1034"/>
                    <a:pt x="2159" y="1003"/>
                    <a:pt x="2007" y="912"/>
                  </a:cubicBezTo>
                  <a:lnTo>
                    <a:pt x="2007" y="912"/>
                  </a:lnTo>
                  <a:cubicBezTo>
                    <a:pt x="2220" y="1794"/>
                    <a:pt x="2311" y="2675"/>
                    <a:pt x="2098" y="3374"/>
                  </a:cubicBezTo>
                  <a:cubicBezTo>
                    <a:pt x="1338" y="2979"/>
                    <a:pt x="700" y="1186"/>
                    <a:pt x="487" y="304"/>
                  </a:cubicBezTo>
                  <a:cubicBezTo>
                    <a:pt x="487" y="274"/>
                    <a:pt x="457" y="243"/>
                    <a:pt x="487" y="213"/>
                  </a:cubicBezTo>
                  <a:cubicBezTo>
                    <a:pt x="305" y="152"/>
                    <a:pt x="153" y="6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61"/>
            <p:cNvSpPr/>
            <p:nvPr/>
          </p:nvSpPr>
          <p:spPr>
            <a:xfrm>
              <a:off x="4881050" y="3055050"/>
              <a:ext cx="91225" cy="93500"/>
            </a:xfrm>
            <a:custGeom>
              <a:avLst/>
              <a:gdLst/>
              <a:ahLst/>
              <a:cxnLst/>
              <a:rect l="l" t="t" r="r" b="b"/>
              <a:pathLst>
                <a:path w="3649" h="3740" extrusionOk="0">
                  <a:moveTo>
                    <a:pt x="457" y="0"/>
                  </a:moveTo>
                  <a:cubicBezTo>
                    <a:pt x="305" y="61"/>
                    <a:pt x="153" y="61"/>
                    <a:pt x="1" y="61"/>
                  </a:cubicBezTo>
                  <a:cubicBezTo>
                    <a:pt x="335" y="730"/>
                    <a:pt x="1156" y="1611"/>
                    <a:pt x="2007" y="2432"/>
                  </a:cubicBezTo>
                  <a:cubicBezTo>
                    <a:pt x="2159" y="2584"/>
                    <a:pt x="2280" y="2675"/>
                    <a:pt x="2311" y="2736"/>
                  </a:cubicBezTo>
                  <a:cubicBezTo>
                    <a:pt x="2554" y="3040"/>
                    <a:pt x="2828" y="3313"/>
                    <a:pt x="3071" y="3587"/>
                  </a:cubicBezTo>
                  <a:lnTo>
                    <a:pt x="3223" y="3739"/>
                  </a:lnTo>
                  <a:cubicBezTo>
                    <a:pt x="3375" y="3709"/>
                    <a:pt x="3496" y="3617"/>
                    <a:pt x="3648" y="3587"/>
                  </a:cubicBezTo>
                  <a:cubicBezTo>
                    <a:pt x="3587" y="3465"/>
                    <a:pt x="3466" y="3344"/>
                    <a:pt x="3375" y="3283"/>
                  </a:cubicBezTo>
                  <a:cubicBezTo>
                    <a:pt x="3132" y="2979"/>
                    <a:pt x="2888" y="2706"/>
                    <a:pt x="2615" y="2432"/>
                  </a:cubicBezTo>
                  <a:lnTo>
                    <a:pt x="2311" y="2128"/>
                  </a:lnTo>
                  <a:cubicBezTo>
                    <a:pt x="1369" y="1216"/>
                    <a:pt x="761" y="487"/>
                    <a:pt x="4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61"/>
            <p:cNvSpPr/>
            <p:nvPr/>
          </p:nvSpPr>
          <p:spPr>
            <a:xfrm>
              <a:off x="4796700" y="3061875"/>
              <a:ext cx="95775" cy="117050"/>
            </a:xfrm>
            <a:custGeom>
              <a:avLst/>
              <a:gdLst/>
              <a:ahLst/>
              <a:cxnLst/>
              <a:rect l="l" t="t" r="r" b="b"/>
              <a:pathLst>
                <a:path w="3831" h="4682" extrusionOk="0">
                  <a:moveTo>
                    <a:pt x="457" y="1"/>
                  </a:moveTo>
                  <a:cubicBezTo>
                    <a:pt x="305" y="31"/>
                    <a:pt x="153" y="31"/>
                    <a:pt x="1" y="62"/>
                  </a:cubicBezTo>
                  <a:cubicBezTo>
                    <a:pt x="457" y="761"/>
                    <a:pt x="1034" y="1399"/>
                    <a:pt x="1581" y="2007"/>
                  </a:cubicBezTo>
                  <a:cubicBezTo>
                    <a:pt x="2281" y="2767"/>
                    <a:pt x="2919" y="3496"/>
                    <a:pt x="3253" y="4165"/>
                  </a:cubicBezTo>
                  <a:cubicBezTo>
                    <a:pt x="3344" y="4378"/>
                    <a:pt x="3375" y="4530"/>
                    <a:pt x="3466" y="4682"/>
                  </a:cubicBezTo>
                  <a:cubicBezTo>
                    <a:pt x="3557" y="4651"/>
                    <a:pt x="3709" y="4560"/>
                    <a:pt x="3831" y="4530"/>
                  </a:cubicBezTo>
                  <a:cubicBezTo>
                    <a:pt x="3739" y="4347"/>
                    <a:pt x="3679" y="4196"/>
                    <a:pt x="3618" y="3983"/>
                  </a:cubicBezTo>
                  <a:cubicBezTo>
                    <a:pt x="3253" y="3223"/>
                    <a:pt x="2584" y="2493"/>
                    <a:pt x="1885" y="1733"/>
                  </a:cubicBezTo>
                  <a:cubicBezTo>
                    <a:pt x="1369" y="1186"/>
                    <a:pt x="882" y="578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61"/>
            <p:cNvSpPr/>
            <p:nvPr/>
          </p:nvSpPr>
          <p:spPr>
            <a:xfrm>
              <a:off x="4915250" y="3051250"/>
              <a:ext cx="83625" cy="85900"/>
            </a:xfrm>
            <a:custGeom>
              <a:avLst/>
              <a:gdLst/>
              <a:ahLst/>
              <a:cxnLst/>
              <a:rect l="l" t="t" r="r" b="b"/>
              <a:pathLst>
                <a:path w="3345" h="3436" extrusionOk="0">
                  <a:moveTo>
                    <a:pt x="578" y="0"/>
                  </a:moveTo>
                  <a:cubicBezTo>
                    <a:pt x="396" y="31"/>
                    <a:pt x="183" y="31"/>
                    <a:pt x="1" y="92"/>
                  </a:cubicBezTo>
                  <a:cubicBezTo>
                    <a:pt x="426" y="426"/>
                    <a:pt x="912" y="882"/>
                    <a:pt x="1490" y="1399"/>
                  </a:cubicBezTo>
                  <a:cubicBezTo>
                    <a:pt x="2067" y="2037"/>
                    <a:pt x="2554" y="2736"/>
                    <a:pt x="2979" y="3435"/>
                  </a:cubicBezTo>
                  <a:cubicBezTo>
                    <a:pt x="3071" y="3405"/>
                    <a:pt x="3223" y="3313"/>
                    <a:pt x="3344" y="3283"/>
                  </a:cubicBezTo>
                  <a:cubicBezTo>
                    <a:pt x="2888" y="2554"/>
                    <a:pt x="2402" y="1824"/>
                    <a:pt x="1794" y="1155"/>
                  </a:cubicBezTo>
                  <a:cubicBezTo>
                    <a:pt x="1338" y="699"/>
                    <a:pt x="943" y="304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61"/>
            <p:cNvSpPr/>
            <p:nvPr/>
          </p:nvSpPr>
          <p:spPr>
            <a:xfrm>
              <a:off x="4173600" y="2884075"/>
              <a:ext cx="75250" cy="20550"/>
            </a:xfrm>
            <a:custGeom>
              <a:avLst/>
              <a:gdLst/>
              <a:ahLst/>
              <a:cxnLst/>
              <a:rect l="l" t="t" r="r" b="b"/>
              <a:pathLst>
                <a:path w="3010" h="822" extrusionOk="0">
                  <a:moveTo>
                    <a:pt x="1794" y="0"/>
                  </a:moveTo>
                  <a:cubicBezTo>
                    <a:pt x="1399" y="61"/>
                    <a:pt x="1034" y="122"/>
                    <a:pt x="730" y="213"/>
                  </a:cubicBezTo>
                  <a:cubicBezTo>
                    <a:pt x="517" y="244"/>
                    <a:pt x="365" y="274"/>
                    <a:pt x="183" y="304"/>
                  </a:cubicBezTo>
                  <a:cubicBezTo>
                    <a:pt x="152" y="365"/>
                    <a:pt x="122" y="365"/>
                    <a:pt x="61" y="365"/>
                  </a:cubicBezTo>
                  <a:cubicBezTo>
                    <a:pt x="31" y="517"/>
                    <a:pt x="0" y="669"/>
                    <a:pt x="0" y="821"/>
                  </a:cubicBezTo>
                  <a:cubicBezTo>
                    <a:pt x="122" y="821"/>
                    <a:pt x="183" y="760"/>
                    <a:pt x="274" y="760"/>
                  </a:cubicBezTo>
                  <a:cubicBezTo>
                    <a:pt x="456" y="730"/>
                    <a:pt x="639" y="699"/>
                    <a:pt x="821" y="608"/>
                  </a:cubicBezTo>
                  <a:cubicBezTo>
                    <a:pt x="1429" y="517"/>
                    <a:pt x="2189" y="365"/>
                    <a:pt x="3010" y="304"/>
                  </a:cubicBezTo>
                  <a:cubicBezTo>
                    <a:pt x="2614" y="213"/>
                    <a:pt x="2189" y="122"/>
                    <a:pt x="1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61"/>
            <p:cNvSpPr/>
            <p:nvPr/>
          </p:nvSpPr>
          <p:spPr>
            <a:xfrm>
              <a:off x="4478325" y="2996525"/>
              <a:ext cx="154275" cy="199125"/>
            </a:xfrm>
            <a:custGeom>
              <a:avLst/>
              <a:gdLst/>
              <a:ahLst/>
              <a:cxnLst/>
              <a:rect l="l" t="t" r="r" b="b"/>
              <a:pathLst>
                <a:path w="6171" h="7965" extrusionOk="0">
                  <a:moveTo>
                    <a:pt x="0" y="1"/>
                  </a:moveTo>
                  <a:lnTo>
                    <a:pt x="0" y="1"/>
                  </a:lnTo>
                  <a:cubicBezTo>
                    <a:pt x="456" y="1278"/>
                    <a:pt x="1094" y="2585"/>
                    <a:pt x="1702" y="3800"/>
                  </a:cubicBezTo>
                  <a:cubicBezTo>
                    <a:pt x="1824" y="4044"/>
                    <a:pt x="1976" y="4287"/>
                    <a:pt x="2097" y="4560"/>
                  </a:cubicBezTo>
                  <a:cubicBezTo>
                    <a:pt x="2219" y="4712"/>
                    <a:pt x="2280" y="4925"/>
                    <a:pt x="2401" y="5229"/>
                  </a:cubicBezTo>
                  <a:cubicBezTo>
                    <a:pt x="2705" y="5989"/>
                    <a:pt x="3070" y="6992"/>
                    <a:pt x="3617" y="7630"/>
                  </a:cubicBezTo>
                  <a:cubicBezTo>
                    <a:pt x="3906" y="7691"/>
                    <a:pt x="4202" y="7744"/>
                    <a:pt x="4495" y="7797"/>
                  </a:cubicBezTo>
                  <a:lnTo>
                    <a:pt x="4495" y="7797"/>
                  </a:lnTo>
                  <a:cubicBezTo>
                    <a:pt x="3745" y="7624"/>
                    <a:pt x="3136" y="6044"/>
                    <a:pt x="2766" y="5077"/>
                  </a:cubicBezTo>
                  <a:cubicBezTo>
                    <a:pt x="2675" y="4773"/>
                    <a:pt x="2553" y="4560"/>
                    <a:pt x="2462" y="4347"/>
                  </a:cubicBezTo>
                  <a:cubicBezTo>
                    <a:pt x="2371" y="4135"/>
                    <a:pt x="2219" y="3861"/>
                    <a:pt x="2097" y="3588"/>
                  </a:cubicBezTo>
                  <a:cubicBezTo>
                    <a:pt x="1550" y="2585"/>
                    <a:pt x="1003" y="1429"/>
                    <a:pt x="578" y="305"/>
                  </a:cubicBezTo>
                  <a:cubicBezTo>
                    <a:pt x="395" y="183"/>
                    <a:pt x="182" y="122"/>
                    <a:pt x="0" y="1"/>
                  </a:cubicBezTo>
                  <a:close/>
                  <a:moveTo>
                    <a:pt x="4495" y="7797"/>
                  </a:moveTo>
                  <a:lnTo>
                    <a:pt x="4495" y="7797"/>
                  </a:lnTo>
                  <a:cubicBezTo>
                    <a:pt x="4514" y="7802"/>
                    <a:pt x="4533" y="7805"/>
                    <a:pt x="4552" y="7808"/>
                  </a:cubicBezTo>
                  <a:lnTo>
                    <a:pt x="4552" y="7808"/>
                  </a:lnTo>
                  <a:cubicBezTo>
                    <a:pt x="4533" y="7804"/>
                    <a:pt x="4514" y="7801"/>
                    <a:pt x="4495" y="7797"/>
                  </a:cubicBezTo>
                  <a:close/>
                  <a:moveTo>
                    <a:pt x="5350" y="2372"/>
                  </a:moveTo>
                  <a:cubicBezTo>
                    <a:pt x="5562" y="3527"/>
                    <a:pt x="5745" y="4712"/>
                    <a:pt x="5714" y="5806"/>
                  </a:cubicBezTo>
                  <a:cubicBezTo>
                    <a:pt x="5714" y="6262"/>
                    <a:pt x="5593" y="7782"/>
                    <a:pt x="4651" y="7813"/>
                  </a:cubicBezTo>
                  <a:cubicBezTo>
                    <a:pt x="4643" y="7813"/>
                    <a:pt x="4636" y="7813"/>
                    <a:pt x="4629" y="7813"/>
                  </a:cubicBezTo>
                  <a:cubicBezTo>
                    <a:pt x="4603" y="7813"/>
                    <a:pt x="4578" y="7811"/>
                    <a:pt x="4552" y="7808"/>
                  </a:cubicBezTo>
                  <a:lnTo>
                    <a:pt x="4552" y="7808"/>
                  </a:lnTo>
                  <a:cubicBezTo>
                    <a:pt x="4825" y="7858"/>
                    <a:pt x="5094" y="7908"/>
                    <a:pt x="5350" y="7965"/>
                  </a:cubicBezTo>
                  <a:cubicBezTo>
                    <a:pt x="6018" y="7478"/>
                    <a:pt x="6110" y="6323"/>
                    <a:pt x="6110" y="5806"/>
                  </a:cubicBezTo>
                  <a:cubicBezTo>
                    <a:pt x="6170" y="4712"/>
                    <a:pt x="6018" y="3588"/>
                    <a:pt x="5806" y="2493"/>
                  </a:cubicBezTo>
                  <a:cubicBezTo>
                    <a:pt x="5745" y="2493"/>
                    <a:pt x="5714" y="2493"/>
                    <a:pt x="5623" y="2463"/>
                  </a:cubicBezTo>
                  <a:cubicBezTo>
                    <a:pt x="5562" y="2463"/>
                    <a:pt x="5441" y="2433"/>
                    <a:pt x="5350" y="23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61"/>
            <p:cNvSpPr/>
            <p:nvPr/>
          </p:nvSpPr>
          <p:spPr>
            <a:xfrm>
              <a:off x="4672075" y="3072525"/>
              <a:ext cx="33475" cy="139075"/>
            </a:xfrm>
            <a:custGeom>
              <a:avLst/>
              <a:gdLst/>
              <a:ahLst/>
              <a:cxnLst/>
              <a:rect l="l" t="t" r="r" b="b"/>
              <a:pathLst>
                <a:path w="1339" h="5563" extrusionOk="0">
                  <a:moveTo>
                    <a:pt x="1" y="0"/>
                  </a:moveTo>
                  <a:lnTo>
                    <a:pt x="1" y="0"/>
                  </a:lnTo>
                  <a:cubicBezTo>
                    <a:pt x="791" y="2128"/>
                    <a:pt x="943" y="3982"/>
                    <a:pt x="426" y="5532"/>
                  </a:cubicBezTo>
                  <a:cubicBezTo>
                    <a:pt x="578" y="5532"/>
                    <a:pt x="700" y="5563"/>
                    <a:pt x="852" y="5563"/>
                  </a:cubicBezTo>
                  <a:cubicBezTo>
                    <a:pt x="1338" y="4013"/>
                    <a:pt x="1217" y="2159"/>
                    <a:pt x="457" y="61"/>
                  </a:cubicBezTo>
                  <a:cubicBezTo>
                    <a:pt x="305" y="31"/>
                    <a:pt x="153" y="3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61"/>
            <p:cNvSpPr/>
            <p:nvPr/>
          </p:nvSpPr>
          <p:spPr>
            <a:xfrm>
              <a:off x="5037600" y="3016300"/>
              <a:ext cx="88925" cy="66875"/>
            </a:xfrm>
            <a:custGeom>
              <a:avLst/>
              <a:gdLst/>
              <a:ahLst/>
              <a:cxnLst/>
              <a:rect l="l" t="t" r="r" b="b"/>
              <a:pathLst>
                <a:path w="3557" h="2675" extrusionOk="0">
                  <a:moveTo>
                    <a:pt x="517" y="0"/>
                  </a:moveTo>
                  <a:cubicBezTo>
                    <a:pt x="365" y="91"/>
                    <a:pt x="152" y="122"/>
                    <a:pt x="0" y="183"/>
                  </a:cubicBezTo>
                  <a:cubicBezTo>
                    <a:pt x="821" y="578"/>
                    <a:pt x="1581" y="1094"/>
                    <a:pt x="2250" y="1702"/>
                  </a:cubicBezTo>
                  <a:lnTo>
                    <a:pt x="2341" y="1763"/>
                  </a:lnTo>
                  <a:cubicBezTo>
                    <a:pt x="2584" y="1976"/>
                    <a:pt x="2979" y="2310"/>
                    <a:pt x="3283" y="2675"/>
                  </a:cubicBezTo>
                  <a:lnTo>
                    <a:pt x="3557" y="2401"/>
                  </a:lnTo>
                  <a:cubicBezTo>
                    <a:pt x="3192" y="2067"/>
                    <a:pt x="2857" y="1702"/>
                    <a:pt x="2554" y="1459"/>
                  </a:cubicBezTo>
                  <a:lnTo>
                    <a:pt x="2493" y="1398"/>
                  </a:lnTo>
                  <a:cubicBezTo>
                    <a:pt x="1885" y="882"/>
                    <a:pt x="1186" y="395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61"/>
            <p:cNvSpPr/>
            <p:nvPr/>
          </p:nvSpPr>
          <p:spPr>
            <a:xfrm>
              <a:off x="4198675" y="2985325"/>
              <a:ext cx="225700" cy="172325"/>
            </a:xfrm>
            <a:custGeom>
              <a:avLst/>
              <a:gdLst/>
              <a:ahLst/>
              <a:cxnLst/>
              <a:rect l="l" t="t" r="r" b="b"/>
              <a:pathLst>
                <a:path w="9028" h="6893" extrusionOk="0">
                  <a:moveTo>
                    <a:pt x="3143" y="1"/>
                  </a:moveTo>
                  <a:cubicBezTo>
                    <a:pt x="2531" y="1"/>
                    <a:pt x="1931" y="160"/>
                    <a:pt x="1307" y="358"/>
                  </a:cubicBezTo>
                  <a:lnTo>
                    <a:pt x="1064" y="449"/>
                  </a:lnTo>
                  <a:cubicBezTo>
                    <a:pt x="700" y="570"/>
                    <a:pt x="365" y="662"/>
                    <a:pt x="0" y="783"/>
                  </a:cubicBezTo>
                  <a:cubicBezTo>
                    <a:pt x="61" y="935"/>
                    <a:pt x="122" y="1057"/>
                    <a:pt x="213" y="1178"/>
                  </a:cubicBezTo>
                  <a:cubicBezTo>
                    <a:pt x="548" y="1057"/>
                    <a:pt x="851" y="966"/>
                    <a:pt x="1186" y="874"/>
                  </a:cubicBezTo>
                  <a:lnTo>
                    <a:pt x="1429" y="783"/>
                  </a:lnTo>
                  <a:cubicBezTo>
                    <a:pt x="2119" y="558"/>
                    <a:pt x="2683" y="415"/>
                    <a:pt x="3206" y="415"/>
                  </a:cubicBezTo>
                  <a:cubicBezTo>
                    <a:pt x="3742" y="415"/>
                    <a:pt x="4234" y="566"/>
                    <a:pt x="4773" y="935"/>
                  </a:cubicBezTo>
                  <a:cubicBezTo>
                    <a:pt x="5836" y="1634"/>
                    <a:pt x="6900" y="2911"/>
                    <a:pt x="7630" y="4400"/>
                  </a:cubicBezTo>
                  <a:cubicBezTo>
                    <a:pt x="8086" y="5282"/>
                    <a:pt x="8390" y="6072"/>
                    <a:pt x="8572" y="6741"/>
                  </a:cubicBezTo>
                  <a:cubicBezTo>
                    <a:pt x="8724" y="6832"/>
                    <a:pt x="8876" y="6862"/>
                    <a:pt x="9028" y="6893"/>
                  </a:cubicBezTo>
                  <a:cubicBezTo>
                    <a:pt x="8876" y="6133"/>
                    <a:pt x="8542" y="5282"/>
                    <a:pt x="8025" y="4248"/>
                  </a:cubicBezTo>
                  <a:cubicBezTo>
                    <a:pt x="7265" y="2698"/>
                    <a:pt x="6171" y="1361"/>
                    <a:pt x="5046" y="601"/>
                  </a:cubicBezTo>
                  <a:cubicBezTo>
                    <a:pt x="4377" y="160"/>
                    <a:pt x="3754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61"/>
            <p:cNvSpPr/>
            <p:nvPr/>
          </p:nvSpPr>
          <p:spPr>
            <a:xfrm>
              <a:off x="4216150" y="3021600"/>
              <a:ext cx="152775" cy="117050"/>
            </a:xfrm>
            <a:custGeom>
              <a:avLst/>
              <a:gdLst/>
              <a:ahLst/>
              <a:cxnLst/>
              <a:rect l="l" t="t" r="r" b="b"/>
              <a:pathLst>
                <a:path w="6111" h="4682" extrusionOk="0">
                  <a:moveTo>
                    <a:pt x="1946" y="1"/>
                  </a:moveTo>
                  <a:cubicBezTo>
                    <a:pt x="1399" y="153"/>
                    <a:pt x="821" y="275"/>
                    <a:pt x="304" y="396"/>
                  </a:cubicBezTo>
                  <a:cubicBezTo>
                    <a:pt x="183" y="426"/>
                    <a:pt x="122" y="426"/>
                    <a:pt x="1" y="426"/>
                  </a:cubicBezTo>
                  <a:cubicBezTo>
                    <a:pt x="122" y="578"/>
                    <a:pt x="183" y="700"/>
                    <a:pt x="304" y="822"/>
                  </a:cubicBezTo>
                  <a:lnTo>
                    <a:pt x="365" y="822"/>
                  </a:lnTo>
                  <a:cubicBezTo>
                    <a:pt x="943" y="700"/>
                    <a:pt x="1490" y="548"/>
                    <a:pt x="2007" y="426"/>
                  </a:cubicBezTo>
                  <a:cubicBezTo>
                    <a:pt x="3162" y="457"/>
                    <a:pt x="4256" y="1186"/>
                    <a:pt x="4985" y="2402"/>
                  </a:cubicBezTo>
                  <a:cubicBezTo>
                    <a:pt x="5411" y="3162"/>
                    <a:pt x="5624" y="3861"/>
                    <a:pt x="5654" y="4499"/>
                  </a:cubicBezTo>
                  <a:cubicBezTo>
                    <a:pt x="5806" y="4560"/>
                    <a:pt x="5958" y="4651"/>
                    <a:pt x="6110" y="4682"/>
                  </a:cubicBezTo>
                  <a:cubicBezTo>
                    <a:pt x="6049" y="3892"/>
                    <a:pt x="5806" y="3041"/>
                    <a:pt x="5289" y="2189"/>
                  </a:cubicBezTo>
                  <a:cubicBezTo>
                    <a:pt x="4499" y="852"/>
                    <a:pt x="3283" y="62"/>
                    <a:pt x="19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61"/>
            <p:cNvSpPr/>
            <p:nvPr/>
          </p:nvSpPr>
          <p:spPr>
            <a:xfrm>
              <a:off x="4181200" y="2926550"/>
              <a:ext cx="262175" cy="234150"/>
            </a:xfrm>
            <a:custGeom>
              <a:avLst/>
              <a:gdLst/>
              <a:ahLst/>
              <a:cxnLst/>
              <a:rect l="l" t="t" r="r" b="b"/>
              <a:pathLst>
                <a:path w="10487" h="9366" extrusionOk="0">
                  <a:moveTo>
                    <a:pt x="4083" y="0"/>
                  </a:moveTo>
                  <a:cubicBezTo>
                    <a:pt x="3724" y="0"/>
                    <a:pt x="3346" y="36"/>
                    <a:pt x="2949" y="95"/>
                  </a:cubicBezTo>
                  <a:cubicBezTo>
                    <a:pt x="1824" y="247"/>
                    <a:pt x="912" y="733"/>
                    <a:pt x="0" y="1280"/>
                  </a:cubicBezTo>
                  <a:cubicBezTo>
                    <a:pt x="31" y="1432"/>
                    <a:pt x="61" y="1554"/>
                    <a:pt x="122" y="1706"/>
                  </a:cubicBezTo>
                  <a:cubicBezTo>
                    <a:pt x="1064" y="1159"/>
                    <a:pt x="1885" y="672"/>
                    <a:pt x="3009" y="520"/>
                  </a:cubicBezTo>
                  <a:cubicBezTo>
                    <a:pt x="3381" y="468"/>
                    <a:pt x="3730" y="436"/>
                    <a:pt x="4056" y="436"/>
                  </a:cubicBezTo>
                  <a:cubicBezTo>
                    <a:pt x="5063" y="436"/>
                    <a:pt x="5862" y="741"/>
                    <a:pt x="6505" y="1706"/>
                  </a:cubicBezTo>
                  <a:cubicBezTo>
                    <a:pt x="7660" y="3469"/>
                    <a:pt x="8967" y="5535"/>
                    <a:pt x="9575" y="7390"/>
                  </a:cubicBezTo>
                  <a:cubicBezTo>
                    <a:pt x="9757" y="7998"/>
                    <a:pt x="9909" y="8636"/>
                    <a:pt x="10031" y="9244"/>
                  </a:cubicBezTo>
                  <a:lnTo>
                    <a:pt x="10487" y="9365"/>
                  </a:lnTo>
                  <a:cubicBezTo>
                    <a:pt x="10365" y="8605"/>
                    <a:pt x="10213" y="7876"/>
                    <a:pt x="10000" y="7207"/>
                  </a:cubicBezTo>
                  <a:cubicBezTo>
                    <a:pt x="9423" y="5292"/>
                    <a:pt x="8086" y="3195"/>
                    <a:pt x="6870" y="1432"/>
                  </a:cubicBezTo>
                  <a:cubicBezTo>
                    <a:pt x="6133" y="350"/>
                    <a:pt x="5204" y="0"/>
                    <a:pt x="4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61"/>
            <p:cNvSpPr/>
            <p:nvPr/>
          </p:nvSpPr>
          <p:spPr>
            <a:xfrm>
              <a:off x="4763275" y="3066450"/>
              <a:ext cx="55500" cy="136050"/>
            </a:xfrm>
            <a:custGeom>
              <a:avLst/>
              <a:gdLst/>
              <a:ahLst/>
              <a:cxnLst/>
              <a:rect l="l" t="t" r="r" b="b"/>
              <a:pathLst>
                <a:path w="2220" h="5442" extrusionOk="0">
                  <a:moveTo>
                    <a:pt x="456" y="0"/>
                  </a:moveTo>
                  <a:cubicBezTo>
                    <a:pt x="396" y="31"/>
                    <a:pt x="335" y="31"/>
                    <a:pt x="244" y="91"/>
                  </a:cubicBezTo>
                  <a:cubicBezTo>
                    <a:pt x="152" y="91"/>
                    <a:pt x="92" y="122"/>
                    <a:pt x="0" y="122"/>
                  </a:cubicBezTo>
                  <a:cubicBezTo>
                    <a:pt x="730" y="1216"/>
                    <a:pt x="1399" y="2371"/>
                    <a:pt x="1642" y="3648"/>
                  </a:cubicBezTo>
                  <a:cubicBezTo>
                    <a:pt x="1733" y="4164"/>
                    <a:pt x="1794" y="4803"/>
                    <a:pt x="1794" y="5441"/>
                  </a:cubicBezTo>
                  <a:cubicBezTo>
                    <a:pt x="1946" y="5411"/>
                    <a:pt x="2067" y="5380"/>
                    <a:pt x="2219" y="5320"/>
                  </a:cubicBezTo>
                  <a:cubicBezTo>
                    <a:pt x="2219" y="4651"/>
                    <a:pt x="2128" y="4013"/>
                    <a:pt x="2067" y="3557"/>
                  </a:cubicBezTo>
                  <a:cubicBezTo>
                    <a:pt x="1824" y="2250"/>
                    <a:pt x="1186" y="1125"/>
                    <a:pt x="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61"/>
            <p:cNvSpPr/>
            <p:nvPr/>
          </p:nvSpPr>
          <p:spPr>
            <a:xfrm>
              <a:off x="4352175" y="2928150"/>
              <a:ext cx="142125" cy="245475"/>
            </a:xfrm>
            <a:custGeom>
              <a:avLst/>
              <a:gdLst/>
              <a:ahLst/>
              <a:cxnLst/>
              <a:rect l="l" t="t" r="r" b="b"/>
              <a:pathLst>
                <a:path w="5685" h="9819" extrusionOk="0">
                  <a:moveTo>
                    <a:pt x="0" y="0"/>
                  </a:moveTo>
                  <a:lnTo>
                    <a:pt x="0" y="0"/>
                  </a:lnTo>
                  <a:cubicBezTo>
                    <a:pt x="791" y="699"/>
                    <a:pt x="1520" y="1672"/>
                    <a:pt x="2158" y="2523"/>
                  </a:cubicBezTo>
                  <a:cubicBezTo>
                    <a:pt x="3465" y="4316"/>
                    <a:pt x="4104" y="6383"/>
                    <a:pt x="4772" y="8663"/>
                  </a:cubicBezTo>
                  <a:cubicBezTo>
                    <a:pt x="4894" y="9028"/>
                    <a:pt x="5016" y="9362"/>
                    <a:pt x="5198" y="9727"/>
                  </a:cubicBezTo>
                  <a:cubicBezTo>
                    <a:pt x="5350" y="9757"/>
                    <a:pt x="5532" y="9788"/>
                    <a:pt x="5684" y="9818"/>
                  </a:cubicBezTo>
                  <a:cubicBezTo>
                    <a:pt x="5502" y="9423"/>
                    <a:pt x="5320" y="8997"/>
                    <a:pt x="5198" y="8541"/>
                  </a:cubicBezTo>
                  <a:cubicBezTo>
                    <a:pt x="4529" y="6231"/>
                    <a:pt x="3830" y="4134"/>
                    <a:pt x="2493" y="2310"/>
                  </a:cubicBezTo>
                  <a:cubicBezTo>
                    <a:pt x="2098" y="1702"/>
                    <a:pt x="1581" y="1095"/>
                    <a:pt x="1095" y="517"/>
                  </a:cubicBezTo>
                  <a:cubicBezTo>
                    <a:pt x="730" y="335"/>
                    <a:pt x="365" y="18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61"/>
            <p:cNvSpPr/>
            <p:nvPr/>
          </p:nvSpPr>
          <p:spPr>
            <a:xfrm>
              <a:off x="4964650" y="3042125"/>
              <a:ext cx="102600" cy="69950"/>
            </a:xfrm>
            <a:custGeom>
              <a:avLst/>
              <a:gdLst/>
              <a:ahLst/>
              <a:cxnLst/>
              <a:rect l="l" t="t" r="r" b="b"/>
              <a:pathLst>
                <a:path w="4104" h="2798" extrusionOk="0">
                  <a:moveTo>
                    <a:pt x="608" y="1"/>
                  </a:moveTo>
                  <a:cubicBezTo>
                    <a:pt x="426" y="31"/>
                    <a:pt x="183" y="122"/>
                    <a:pt x="0" y="153"/>
                  </a:cubicBezTo>
                  <a:cubicBezTo>
                    <a:pt x="1398" y="761"/>
                    <a:pt x="2736" y="1551"/>
                    <a:pt x="3678" y="2797"/>
                  </a:cubicBezTo>
                  <a:cubicBezTo>
                    <a:pt x="3830" y="2767"/>
                    <a:pt x="3952" y="2706"/>
                    <a:pt x="4104" y="2645"/>
                  </a:cubicBezTo>
                  <a:cubicBezTo>
                    <a:pt x="3192" y="1429"/>
                    <a:pt x="1946" y="639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61"/>
            <p:cNvSpPr/>
            <p:nvPr/>
          </p:nvSpPr>
          <p:spPr>
            <a:xfrm>
              <a:off x="4842300" y="3057325"/>
              <a:ext cx="99575" cy="101100"/>
            </a:xfrm>
            <a:custGeom>
              <a:avLst/>
              <a:gdLst/>
              <a:ahLst/>
              <a:cxnLst/>
              <a:rect l="l" t="t" r="r" b="b"/>
              <a:pathLst>
                <a:path w="3983" h="4044" extrusionOk="0">
                  <a:moveTo>
                    <a:pt x="487" y="1"/>
                  </a:moveTo>
                  <a:cubicBezTo>
                    <a:pt x="335" y="1"/>
                    <a:pt x="153" y="31"/>
                    <a:pt x="1" y="31"/>
                  </a:cubicBezTo>
                  <a:cubicBezTo>
                    <a:pt x="487" y="669"/>
                    <a:pt x="1064" y="1216"/>
                    <a:pt x="1642" y="1794"/>
                  </a:cubicBezTo>
                  <a:cubicBezTo>
                    <a:pt x="2250" y="2402"/>
                    <a:pt x="2858" y="2949"/>
                    <a:pt x="3314" y="3618"/>
                  </a:cubicBezTo>
                  <a:cubicBezTo>
                    <a:pt x="3405" y="3770"/>
                    <a:pt x="3526" y="3922"/>
                    <a:pt x="3618" y="4043"/>
                  </a:cubicBezTo>
                  <a:cubicBezTo>
                    <a:pt x="3709" y="4013"/>
                    <a:pt x="3861" y="3952"/>
                    <a:pt x="3982" y="3891"/>
                  </a:cubicBezTo>
                  <a:cubicBezTo>
                    <a:pt x="3861" y="3709"/>
                    <a:pt x="3709" y="3496"/>
                    <a:pt x="3618" y="3344"/>
                  </a:cubicBezTo>
                  <a:cubicBezTo>
                    <a:pt x="3162" y="2645"/>
                    <a:pt x="2493" y="2037"/>
                    <a:pt x="1885" y="1460"/>
                  </a:cubicBezTo>
                  <a:cubicBezTo>
                    <a:pt x="1399" y="1004"/>
                    <a:pt x="912" y="517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61"/>
            <p:cNvSpPr/>
            <p:nvPr/>
          </p:nvSpPr>
          <p:spPr>
            <a:xfrm>
              <a:off x="4431200" y="2969175"/>
              <a:ext cx="571475" cy="116300"/>
            </a:xfrm>
            <a:custGeom>
              <a:avLst/>
              <a:gdLst/>
              <a:ahLst/>
              <a:cxnLst/>
              <a:rect l="l" t="t" r="r" b="b"/>
              <a:pathLst>
                <a:path w="22859" h="4652" extrusionOk="0">
                  <a:moveTo>
                    <a:pt x="0" y="1"/>
                  </a:moveTo>
                  <a:cubicBezTo>
                    <a:pt x="1672" y="1125"/>
                    <a:pt x="3374" y="2189"/>
                    <a:pt x="5198" y="3040"/>
                  </a:cubicBezTo>
                  <a:cubicBezTo>
                    <a:pt x="6110" y="3496"/>
                    <a:pt x="7022" y="3830"/>
                    <a:pt x="7995" y="4134"/>
                  </a:cubicBezTo>
                  <a:cubicBezTo>
                    <a:pt x="8967" y="4438"/>
                    <a:pt x="9970" y="4651"/>
                    <a:pt x="11034" y="4651"/>
                  </a:cubicBezTo>
                  <a:cubicBezTo>
                    <a:pt x="11581" y="4651"/>
                    <a:pt x="12098" y="4621"/>
                    <a:pt x="12615" y="4560"/>
                  </a:cubicBezTo>
                  <a:cubicBezTo>
                    <a:pt x="13101" y="4469"/>
                    <a:pt x="13618" y="4347"/>
                    <a:pt x="14074" y="4256"/>
                  </a:cubicBezTo>
                  <a:cubicBezTo>
                    <a:pt x="15046" y="4013"/>
                    <a:pt x="16019" y="3982"/>
                    <a:pt x="17022" y="3861"/>
                  </a:cubicBezTo>
                  <a:cubicBezTo>
                    <a:pt x="17995" y="3800"/>
                    <a:pt x="19028" y="3679"/>
                    <a:pt x="20001" y="3527"/>
                  </a:cubicBezTo>
                  <a:cubicBezTo>
                    <a:pt x="21004" y="3344"/>
                    <a:pt x="21977" y="3040"/>
                    <a:pt x="22858" y="2584"/>
                  </a:cubicBezTo>
                  <a:lnTo>
                    <a:pt x="22858" y="2584"/>
                  </a:lnTo>
                  <a:cubicBezTo>
                    <a:pt x="19697" y="3830"/>
                    <a:pt x="16718" y="3223"/>
                    <a:pt x="13557" y="3952"/>
                  </a:cubicBezTo>
                  <a:cubicBezTo>
                    <a:pt x="12719" y="4141"/>
                    <a:pt x="11960" y="4233"/>
                    <a:pt x="11214" y="4233"/>
                  </a:cubicBezTo>
                  <a:cubicBezTo>
                    <a:pt x="10038" y="4233"/>
                    <a:pt x="8896" y="4003"/>
                    <a:pt x="7539" y="3557"/>
                  </a:cubicBezTo>
                  <a:cubicBezTo>
                    <a:pt x="4803" y="2675"/>
                    <a:pt x="2493" y="142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61"/>
            <p:cNvSpPr/>
            <p:nvPr/>
          </p:nvSpPr>
          <p:spPr>
            <a:xfrm>
              <a:off x="4628775" y="2766300"/>
              <a:ext cx="373125" cy="165675"/>
            </a:xfrm>
            <a:custGeom>
              <a:avLst/>
              <a:gdLst/>
              <a:ahLst/>
              <a:cxnLst/>
              <a:rect l="l" t="t" r="r" b="b"/>
              <a:pathLst>
                <a:path w="14925" h="6627" extrusionOk="0">
                  <a:moveTo>
                    <a:pt x="14469" y="3587"/>
                  </a:moveTo>
                  <a:cubicBezTo>
                    <a:pt x="13982" y="1793"/>
                    <a:pt x="10943" y="1125"/>
                    <a:pt x="9453" y="760"/>
                  </a:cubicBezTo>
                  <a:cubicBezTo>
                    <a:pt x="7478" y="274"/>
                    <a:pt x="5532" y="91"/>
                    <a:pt x="3526" y="152"/>
                  </a:cubicBezTo>
                  <a:cubicBezTo>
                    <a:pt x="2797" y="213"/>
                    <a:pt x="0" y="0"/>
                    <a:pt x="912" y="1307"/>
                  </a:cubicBezTo>
                  <a:cubicBezTo>
                    <a:pt x="1703" y="2432"/>
                    <a:pt x="3861" y="2067"/>
                    <a:pt x="5076" y="2280"/>
                  </a:cubicBezTo>
                  <a:cubicBezTo>
                    <a:pt x="7478" y="2705"/>
                    <a:pt x="9423" y="4955"/>
                    <a:pt x="11612" y="5897"/>
                  </a:cubicBezTo>
                  <a:cubicBezTo>
                    <a:pt x="13374" y="6626"/>
                    <a:pt x="14925" y="5137"/>
                    <a:pt x="14469" y="358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61"/>
            <p:cNvSpPr/>
            <p:nvPr/>
          </p:nvSpPr>
          <p:spPr>
            <a:xfrm>
              <a:off x="2813400" y="2387400"/>
              <a:ext cx="1000600" cy="356050"/>
            </a:xfrm>
            <a:custGeom>
              <a:avLst/>
              <a:gdLst/>
              <a:ahLst/>
              <a:cxnLst/>
              <a:rect l="l" t="t" r="r" b="b"/>
              <a:pathLst>
                <a:path w="40024" h="14242" extrusionOk="0">
                  <a:moveTo>
                    <a:pt x="4186" y="0"/>
                  </a:moveTo>
                  <a:cubicBezTo>
                    <a:pt x="2975" y="0"/>
                    <a:pt x="1798" y="344"/>
                    <a:pt x="1185" y="1296"/>
                  </a:cubicBezTo>
                  <a:cubicBezTo>
                    <a:pt x="0" y="3241"/>
                    <a:pt x="1976" y="6007"/>
                    <a:pt x="3344" y="7253"/>
                  </a:cubicBezTo>
                  <a:cubicBezTo>
                    <a:pt x="8200" y="11726"/>
                    <a:pt x="14791" y="14241"/>
                    <a:pt x="21393" y="14241"/>
                  </a:cubicBezTo>
                  <a:cubicBezTo>
                    <a:pt x="22105" y="14241"/>
                    <a:pt x="22817" y="14212"/>
                    <a:pt x="23526" y="14153"/>
                  </a:cubicBezTo>
                  <a:cubicBezTo>
                    <a:pt x="29393" y="13636"/>
                    <a:pt x="35016" y="11113"/>
                    <a:pt x="39362" y="7101"/>
                  </a:cubicBezTo>
                  <a:cubicBezTo>
                    <a:pt x="40024" y="6493"/>
                    <a:pt x="39534" y="5446"/>
                    <a:pt x="38734" y="5446"/>
                  </a:cubicBezTo>
                  <a:cubicBezTo>
                    <a:pt x="38615" y="5446"/>
                    <a:pt x="38489" y="5469"/>
                    <a:pt x="38359" y="5521"/>
                  </a:cubicBezTo>
                  <a:cubicBezTo>
                    <a:pt x="34834" y="6919"/>
                    <a:pt x="31216" y="8104"/>
                    <a:pt x="27478" y="8560"/>
                  </a:cubicBezTo>
                  <a:cubicBezTo>
                    <a:pt x="26422" y="8691"/>
                    <a:pt x="25348" y="8761"/>
                    <a:pt x="24273" y="8761"/>
                  </a:cubicBezTo>
                  <a:cubicBezTo>
                    <a:pt x="20118" y="8761"/>
                    <a:pt x="15948" y="7722"/>
                    <a:pt x="12736" y="5186"/>
                  </a:cubicBezTo>
                  <a:cubicBezTo>
                    <a:pt x="10821" y="3667"/>
                    <a:pt x="9271" y="1691"/>
                    <a:pt x="7113" y="627"/>
                  </a:cubicBezTo>
                  <a:cubicBezTo>
                    <a:pt x="6356" y="270"/>
                    <a:pt x="5258" y="0"/>
                    <a:pt x="4186" y="0"/>
                  </a:cubicBezTo>
                  <a:close/>
                </a:path>
              </a:pathLst>
            </a:custGeom>
            <a:solidFill>
              <a:srgbClr val="CC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61"/>
            <p:cNvSpPr/>
            <p:nvPr/>
          </p:nvSpPr>
          <p:spPr>
            <a:xfrm>
              <a:off x="2669775" y="2226350"/>
              <a:ext cx="256850" cy="271725"/>
            </a:xfrm>
            <a:custGeom>
              <a:avLst/>
              <a:gdLst/>
              <a:ahLst/>
              <a:cxnLst/>
              <a:rect l="l" t="t" r="r" b="b"/>
              <a:pathLst>
                <a:path w="10274" h="10869" extrusionOk="0">
                  <a:moveTo>
                    <a:pt x="1110" y="1"/>
                  </a:moveTo>
                  <a:cubicBezTo>
                    <a:pt x="780" y="1"/>
                    <a:pt x="430" y="267"/>
                    <a:pt x="243" y="534"/>
                  </a:cubicBezTo>
                  <a:cubicBezTo>
                    <a:pt x="0" y="838"/>
                    <a:pt x="0" y="1324"/>
                    <a:pt x="243" y="1628"/>
                  </a:cubicBezTo>
                  <a:cubicBezTo>
                    <a:pt x="1246" y="3118"/>
                    <a:pt x="2310" y="4516"/>
                    <a:pt x="3374" y="5944"/>
                  </a:cubicBezTo>
                  <a:cubicBezTo>
                    <a:pt x="3769" y="6522"/>
                    <a:pt x="4195" y="7099"/>
                    <a:pt x="4681" y="7525"/>
                  </a:cubicBezTo>
                  <a:cubicBezTo>
                    <a:pt x="5168" y="7920"/>
                    <a:pt x="5867" y="8285"/>
                    <a:pt x="6535" y="8285"/>
                  </a:cubicBezTo>
                  <a:cubicBezTo>
                    <a:pt x="6171" y="9075"/>
                    <a:pt x="6019" y="9987"/>
                    <a:pt x="6201" y="10868"/>
                  </a:cubicBezTo>
                  <a:cubicBezTo>
                    <a:pt x="6535" y="10595"/>
                    <a:pt x="7022" y="10291"/>
                    <a:pt x="7265" y="9896"/>
                  </a:cubicBezTo>
                  <a:cubicBezTo>
                    <a:pt x="7390" y="9929"/>
                    <a:pt x="7516" y="9944"/>
                    <a:pt x="7640" y="9944"/>
                  </a:cubicBezTo>
                  <a:cubicBezTo>
                    <a:pt x="8092" y="9944"/>
                    <a:pt x="8523" y="9736"/>
                    <a:pt x="8785" y="9379"/>
                  </a:cubicBezTo>
                  <a:cubicBezTo>
                    <a:pt x="9089" y="8953"/>
                    <a:pt x="9453" y="8741"/>
                    <a:pt x="9545" y="8224"/>
                  </a:cubicBezTo>
                  <a:cubicBezTo>
                    <a:pt x="9575" y="8042"/>
                    <a:pt x="9545" y="7829"/>
                    <a:pt x="9575" y="7616"/>
                  </a:cubicBezTo>
                  <a:cubicBezTo>
                    <a:pt x="9605" y="7221"/>
                    <a:pt x="9879" y="6826"/>
                    <a:pt x="10274" y="6613"/>
                  </a:cubicBezTo>
                  <a:cubicBezTo>
                    <a:pt x="10089" y="6244"/>
                    <a:pt x="9670" y="6055"/>
                    <a:pt x="9248" y="6055"/>
                  </a:cubicBezTo>
                  <a:cubicBezTo>
                    <a:pt x="9045" y="6055"/>
                    <a:pt x="8841" y="6099"/>
                    <a:pt x="8663" y="6187"/>
                  </a:cubicBezTo>
                  <a:cubicBezTo>
                    <a:pt x="8216" y="6386"/>
                    <a:pt x="7728" y="6478"/>
                    <a:pt x="7234" y="6478"/>
                  </a:cubicBezTo>
                  <a:cubicBezTo>
                    <a:pt x="6521" y="6478"/>
                    <a:pt x="5796" y="6286"/>
                    <a:pt x="5168" y="5944"/>
                  </a:cubicBezTo>
                  <a:cubicBezTo>
                    <a:pt x="4104" y="5397"/>
                    <a:pt x="3283" y="4425"/>
                    <a:pt x="2675" y="3361"/>
                  </a:cubicBezTo>
                  <a:cubicBezTo>
                    <a:pt x="2067" y="2297"/>
                    <a:pt x="1642" y="1172"/>
                    <a:pt x="1246" y="17"/>
                  </a:cubicBezTo>
                  <a:cubicBezTo>
                    <a:pt x="1202" y="6"/>
                    <a:pt x="1156" y="1"/>
                    <a:pt x="1110" y="1"/>
                  </a:cubicBezTo>
                  <a:close/>
                </a:path>
              </a:pathLst>
            </a:custGeom>
            <a:solidFill>
              <a:srgbClr val="5A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61"/>
            <p:cNvSpPr/>
            <p:nvPr/>
          </p:nvSpPr>
          <p:spPr>
            <a:xfrm>
              <a:off x="2983600" y="2462325"/>
              <a:ext cx="533475" cy="204725"/>
            </a:xfrm>
            <a:custGeom>
              <a:avLst/>
              <a:gdLst/>
              <a:ahLst/>
              <a:cxnLst/>
              <a:rect l="l" t="t" r="r" b="b"/>
              <a:pathLst>
                <a:path w="21339" h="8189" extrusionOk="0">
                  <a:moveTo>
                    <a:pt x="1" y="1"/>
                  </a:moveTo>
                  <a:cubicBezTo>
                    <a:pt x="2220" y="3344"/>
                    <a:pt x="5624" y="5928"/>
                    <a:pt x="9454" y="7235"/>
                  </a:cubicBezTo>
                  <a:cubicBezTo>
                    <a:pt x="11357" y="7870"/>
                    <a:pt x="13366" y="8189"/>
                    <a:pt x="15372" y="8189"/>
                  </a:cubicBezTo>
                  <a:cubicBezTo>
                    <a:pt x="17401" y="8189"/>
                    <a:pt x="19428" y="7862"/>
                    <a:pt x="21338" y="7205"/>
                  </a:cubicBezTo>
                  <a:lnTo>
                    <a:pt x="21338" y="7205"/>
                  </a:lnTo>
                  <a:cubicBezTo>
                    <a:pt x="20393" y="7309"/>
                    <a:pt x="19444" y="7360"/>
                    <a:pt x="18495" y="7360"/>
                  </a:cubicBezTo>
                  <a:cubicBezTo>
                    <a:pt x="11696" y="7360"/>
                    <a:pt x="4935" y="4722"/>
                    <a:pt x="1" y="1"/>
                  </a:cubicBezTo>
                  <a:close/>
                </a:path>
              </a:pathLst>
            </a:custGeom>
            <a:solidFill>
              <a:srgbClr val="E3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61"/>
            <p:cNvSpPr/>
            <p:nvPr/>
          </p:nvSpPr>
          <p:spPr>
            <a:xfrm>
              <a:off x="2726750" y="2588200"/>
              <a:ext cx="1000050" cy="485150"/>
            </a:xfrm>
            <a:custGeom>
              <a:avLst/>
              <a:gdLst/>
              <a:ahLst/>
              <a:cxnLst/>
              <a:rect l="l" t="t" r="r" b="b"/>
              <a:pathLst>
                <a:path w="40002" h="19406" extrusionOk="0">
                  <a:moveTo>
                    <a:pt x="27891" y="1"/>
                  </a:moveTo>
                  <a:cubicBezTo>
                    <a:pt x="27103" y="1"/>
                    <a:pt x="26313" y="73"/>
                    <a:pt x="25533" y="194"/>
                  </a:cubicBezTo>
                  <a:cubicBezTo>
                    <a:pt x="18846" y="1136"/>
                    <a:pt x="12798" y="2838"/>
                    <a:pt x="6992" y="6182"/>
                  </a:cubicBezTo>
                  <a:cubicBezTo>
                    <a:pt x="5472" y="7063"/>
                    <a:pt x="1369" y="8461"/>
                    <a:pt x="761" y="10316"/>
                  </a:cubicBezTo>
                  <a:cubicBezTo>
                    <a:pt x="1" y="12595"/>
                    <a:pt x="2281" y="15574"/>
                    <a:pt x="3892" y="16699"/>
                  </a:cubicBezTo>
                  <a:cubicBezTo>
                    <a:pt x="7079" y="18997"/>
                    <a:pt x="10892" y="19405"/>
                    <a:pt x="14785" y="19405"/>
                  </a:cubicBezTo>
                  <a:cubicBezTo>
                    <a:pt x="16930" y="19405"/>
                    <a:pt x="19099" y="19282"/>
                    <a:pt x="21201" y="19282"/>
                  </a:cubicBezTo>
                  <a:cubicBezTo>
                    <a:pt x="21287" y="19282"/>
                    <a:pt x="21374" y="19282"/>
                    <a:pt x="21460" y="19282"/>
                  </a:cubicBezTo>
                  <a:cubicBezTo>
                    <a:pt x="24804" y="19282"/>
                    <a:pt x="27023" y="18310"/>
                    <a:pt x="29910" y="16486"/>
                  </a:cubicBezTo>
                  <a:cubicBezTo>
                    <a:pt x="32372" y="14936"/>
                    <a:pt x="34774" y="13294"/>
                    <a:pt x="37236" y="11744"/>
                  </a:cubicBezTo>
                  <a:cubicBezTo>
                    <a:pt x="40002" y="9951"/>
                    <a:pt x="38755" y="8157"/>
                    <a:pt x="37053" y="5726"/>
                  </a:cubicBezTo>
                  <a:cubicBezTo>
                    <a:pt x="35442" y="3446"/>
                    <a:pt x="32859" y="832"/>
                    <a:pt x="30062" y="224"/>
                  </a:cubicBezTo>
                  <a:cubicBezTo>
                    <a:pt x="29910" y="194"/>
                    <a:pt x="29789" y="194"/>
                    <a:pt x="29667" y="133"/>
                  </a:cubicBezTo>
                  <a:cubicBezTo>
                    <a:pt x="29079" y="42"/>
                    <a:pt x="28485" y="1"/>
                    <a:pt x="27891" y="1"/>
                  </a:cubicBezTo>
                  <a:close/>
                </a:path>
              </a:pathLst>
            </a:custGeom>
            <a:solidFill>
              <a:srgbClr val="F581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61"/>
            <p:cNvSpPr/>
            <p:nvPr/>
          </p:nvSpPr>
          <p:spPr>
            <a:xfrm>
              <a:off x="3131775" y="2638625"/>
              <a:ext cx="536525" cy="114775"/>
            </a:xfrm>
            <a:custGeom>
              <a:avLst/>
              <a:gdLst/>
              <a:ahLst/>
              <a:cxnLst/>
              <a:rect l="l" t="t" r="r" b="b"/>
              <a:pathLst>
                <a:path w="21461" h="4591" extrusionOk="0">
                  <a:moveTo>
                    <a:pt x="639" y="1"/>
                  </a:moveTo>
                  <a:cubicBezTo>
                    <a:pt x="396" y="61"/>
                    <a:pt x="214" y="92"/>
                    <a:pt x="1" y="183"/>
                  </a:cubicBezTo>
                  <a:cubicBezTo>
                    <a:pt x="214" y="244"/>
                    <a:pt x="487" y="365"/>
                    <a:pt x="761" y="457"/>
                  </a:cubicBezTo>
                  <a:cubicBezTo>
                    <a:pt x="1764" y="821"/>
                    <a:pt x="2828" y="1247"/>
                    <a:pt x="3983" y="1429"/>
                  </a:cubicBezTo>
                  <a:cubicBezTo>
                    <a:pt x="5989" y="1824"/>
                    <a:pt x="8056" y="1855"/>
                    <a:pt x="10031" y="1855"/>
                  </a:cubicBezTo>
                  <a:cubicBezTo>
                    <a:pt x="11430" y="1855"/>
                    <a:pt x="12858" y="1855"/>
                    <a:pt x="14287" y="2007"/>
                  </a:cubicBezTo>
                  <a:cubicBezTo>
                    <a:pt x="16567" y="2189"/>
                    <a:pt x="19484" y="3101"/>
                    <a:pt x="21460" y="4590"/>
                  </a:cubicBezTo>
                  <a:cubicBezTo>
                    <a:pt x="21278" y="4286"/>
                    <a:pt x="21065" y="4013"/>
                    <a:pt x="20852" y="3709"/>
                  </a:cubicBezTo>
                  <a:cubicBezTo>
                    <a:pt x="20852" y="3678"/>
                    <a:pt x="20822" y="3678"/>
                    <a:pt x="20822" y="3648"/>
                  </a:cubicBezTo>
                  <a:cubicBezTo>
                    <a:pt x="18877" y="2463"/>
                    <a:pt x="16354" y="1764"/>
                    <a:pt x="14348" y="1581"/>
                  </a:cubicBezTo>
                  <a:cubicBezTo>
                    <a:pt x="12919" y="1460"/>
                    <a:pt x="11460" y="1429"/>
                    <a:pt x="10062" y="1429"/>
                  </a:cubicBezTo>
                  <a:cubicBezTo>
                    <a:pt x="8086" y="1429"/>
                    <a:pt x="6080" y="1399"/>
                    <a:pt x="4043" y="1064"/>
                  </a:cubicBezTo>
                  <a:cubicBezTo>
                    <a:pt x="2949" y="852"/>
                    <a:pt x="1977" y="487"/>
                    <a:pt x="913" y="92"/>
                  </a:cubicBezTo>
                  <a:cubicBezTo>
                    <a:pt x="822" y="61"/>
                    <a:pt x="700" y="31"/>
                    <a:pt x="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61"/>
            <p:cNvSpPr/>
            <p:nvPr/>
          </p:nvSpPr>
          <p:spPr>
            <a:xfrm>
              <a:off x="3242725" y="2608225"/>
              <a:ext cx="373125" cy="78300"/>
            </a:xfrm>
            <a:custGeom>
              <a:avLst/>
              <a:gdLst/>
              <a:ahLst/>
              <a:cxnLst/>
              <a:rect l="l" t="t" r="r" b="b"/>
              <a:pathLst>
                <a:path w="14925" h="3132" extrusionOk="0">
                  <a:moveTo>
                    <a:pt x="1095" y="1"/>
                  </a:moveTo>
                  <a:cubicBezTo>
                    <a:pt x="700" y="62"/>
                    <a:pt x="365" y="153"/>
                    <a:pt x="1" y="214"/>
                  </a:cubicBezTo>
                  <a:cubicBezTo>
                    <a:pt x="609" y="335"/>
                    <a:pt x="1216" y="457"/>
                    <a:pt x="1824" y="517"/>
                  </a:cubicBezTo>
                  <a:cubicBezTo>
                    <a:pt x="2827" y="669"/>
                    <a:pt x="3891" y="791"/>
                    <a:pt x="4894" y="913"/>
                  </a:cubicBezTo>
                  <a:cubicBezTo>
                    <a:pt x="6627" y="1095"/>
                    <a:pt x="8481" y="1308"/>
                    <a:pt x="10244" y="1673"/>
                  </a:cubicBezTo>
                  <a:cubicBezTo>
                    <a:pt x="11946" y="2007"/>
                    <a:pt x="13527" y="2493"/>
                    <a:pt x="14925" y="3131"/>
                  </a:cubicBezTo>
                  <a:cubicBezTo>
                    <a:pt x="14712" y="2888"/>
                    <a:pt x="14469" y="2615"/>
                    <a:pt x="14195" y="2372"/>
                  </a:cubicBezTo>
                  <a:cubicBezTo>
                    <a:pt x="13040" y="1885"/>
                    <a:pt x="11733" y="1521"/>
                    <a:pt x="10335" y="1247"/>
                  </a:cubicBezTo>
                  <a:cubicBezTo>
                    <a:pt x="8511" y="852"/>
                    <a:pt x="6688" y="669"/>
                    <a:pt x="4925" y="487"/>
                  </a:cubicBezTo>
                  <a:cubicBezTo>
                    <a:pt x="3891" y="366"/>
                    <a:pt x="2888" y="244"/>
                    <a:pt x="1855" y="92"/>
                  </a:cubicBezTo>
                  <a:cubicBezTo>
                    <a:pt x="1581" y="62"/>
                    <a:pt x="1368" y="3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61"/>
            <p:cNvSpPr/>
            <p:nvPr/>
          </p:nvSpPr>
          <p:spPr>
            <a:xfrm>
              <a:off x="2741950" y="2662950"/>
              <a:ext cx="943050" cy="408850"/>
            </a:xfrm>
            <a:custGeom>
              <a:avLst/>
              <a:gdLst/>
              <a:ahLst/>
              <a:cxnLst/>
              <a:rect l="l" t="t" r="r" b="b"/>
              <a:pathLst>
                <a:path w="37722" h="16354" extrusionOk="0">
                  <a:moveTo>
                    <a:pt x="27588" y="8186"/>
                  </a:moveTo>
                  <a:cubicBezTo>
                    <a:pt x="28248" y="8186"/>
                    <a:pt x="29392" y="8734"/>
                    <a:pt x="30093" y="9149"/>
                  </a:cubicBezTo>
                  <a:cubicBezTo>
                    <a:pt x="30153" y="9210"/>
                    <a:pt x="30275" y="9271"/>
                    <a:pt x="30366" y="9362"/>
                  </a:cubicBezTo>
                  <a:cubicBezTo>
                    <a:pt x="29697" y="9544"/>
                    <a:pt x="29090" y="9818"/>
                    <a:pt x="28542" y="10183"/>
                  </a:cubicBezTo>
                  <a:cubicBezTo>
                    <a:pt x="28390" y="10304"/>
                    <a:pt x="28147" y="10426"/>
                    <a:pt x="27874" y="10517"/>
                  </a:cubicBezTo>
                  <a:cubicBezTo>
                    <a:pt x="27448" y="9848"/>
                    <a:pt x="26901" y="8997"/>
                    <a:pt x="27023" y="8511"/>
                  </a:cubicBezTo>
                  <a:cubicBezTo>
                    <a:pt x="27053" y="8389"/>
                    <a:pt x="27144" y="8298"/>
                    <a:pt x="27296" y="8237"/>
                  </a:cubicBezTo>
                  <a:cubicBezTo>
                    <a:pt x="27376" y="8202"/>
                    <a:pt x="27475" y="8186"/>
                    <a:pt x="27588" y="8186"/>
                  </a:cubicBezTo>
                  <a:close/>
                  <a:moveTo>
                    <a:pt x="25841" y="6025"/>
                  </a:moveTo>
                  <a:cubicBezTo>
                    <a:pt x="26347" y="6025"/>
                    <a:pt x="26881" y="6120"/>
                    <a:pt x="27387" y="6201"/>
                  </a:cubicBezTo>
                  <a:cubicBezTo>
                    <a:pt x="27539" y="6231"/>
                    <a:pt x="27661" y="6231"/>
                    <a:pt x="27783" y="6262"/>
                  </a:cubicBezTo>
                  <a:cubicBezTo>
                    <a:pt x="29910" y="6626"/>
                    <a:pt x="31430" y="7386"/>
                    <a:pt x="32676" y="8663"/>
                  </a:cubicBezTo>
                  <a:cubicBezTo>
                    <a:pt x="32524" y="8693"/>
                    <a:pt x="32342" y="8754"/>
                    <a:pt x="32190" y="8785"/>
                  </a:cubicBezTo>
                  <a:cubicBezTo>
                    <a:pt x="31916" y="8845"/>
                    <a:pt x="31612" y="8937"/>
                    <a:pt x="31339" y="8997"/>
                  </a:cubicBezTo>
                  <a:lnTo>
                    <a:pt x="30974" y="9119"/>
                  </a:lnTo>
                  <a:cubicBezTo>
                    <a:pt x="30913" y="9119"/>
                    <a:pt x="30883" y="9149"/>
                    <a:pt x="30822" y="9149"/>
                  </a:cubicBezTo>
                  <a:cubicBezTo>
                    <a:pt x="30670" y="8997"/>
                    <a:pt x="30488" y="8906"/>
                    <a:pt x="30275" y="8785"/>
                  </a:cubicBezTo>
                  <a:cubicBezTo>
                    <a:pt x="29967" y="8579"/>
                    <a:pt x="28557" y="7747"/>
                    <a:pt x="27575" y="7747"/>
                  </a:cubicBezTo>
                  <a:cubicBezTo>
                    <a:pt x="27393" y="7747"/>
                    <a:pt x="27226" y="7776"/>
                    <a:pt x="27083" y="7842"/>
                  </a:cubicBezTo>
                  <a:cubicBezTo>
                    <a:pt x="26840" y="7933"/>
                    <a:pt x="26688" y="8146"/>
                    <a:pt x="26597" y="8359"/>
                  </a:cubicBezTo>
                  <a:cubicBezTo>
                    <a:pt x="26445" y="8967"/>
                    <a:pt x="26931" y="9818"/>
                    <a:pt x="27479" y="10608"/>
                  </a:cubicBezTo>
                  <a:cubicBezTo>
                    <a:pt x="27205" y="10730"/>
                    <a:pt x="26901" y="10851"/>
                    <a:pt x="26627" y="10973"/>
                  </a:cubicBezTo>
                  <a:cubicBezTo>
                    <a:pt x="25655" y="9544"/>
                    <a:pt x="24804" y="8025"/>
                    <a:pt x="25108" y="6110"/>
                  </a:cubicBezTo>
                  <a:cubicBezTo>
                    <a:pt x="25341" y="6049"/>
                    <a:pt x="25587" y="6025"/>
                    <a:pt x="25841" y="6025"/>
                  </a:cubicBezTo>
                  <a:close/>
                  <a:moveTo>
                    <a:pt x="22903" y="4726"/>
                  </a:moveTo>
                  <a:cubicBezTo>
                    <a:pt x="23351" y="4726"/>
                    <a:pt x="23849" y="4830"/>
                    <a:pt x="24348" y="4955"/>
                  </a:cubicBezTo>
                  <a:cubicBezTo>
                    <a:pt x="24743" y="5016"/>
                    <a:pt x="25108" y="5107"/>
                    <a:pt x="25503" y="5137"/>
                  </a:cubicBezTo>
                  <a:cubicBezTo>
                    <a:pt x="25989" y="5167"/>
                    <a:pt x="26445" y="5167"/>
                    <a:pt x="26931" y="5167"/>
                  </a:cubicBezTo>
                  <a:cubicBezTo>
                    <a:pt x="27479" y="5167"/>
                    <a:pt x="28056" y="5167"/>
                    <a:pt x="28573" y="5198"/>
                  </a:cubicBezTo>
                  <a:cubicBezTo>
                    <a:pt x="30852" y="5471"/>
                    <a:pt x="32707" y="6626"/>
                    <a:pt x="34378" y="7933"/>
                  </a:cubicBezTo>
                  <a:cubicBezTo>
                    <a:pt x="34318" y="8025"/>
                    <a:pt x="34226" y="8055"/>
                    <a:pt x="34166" y="8085"/>
                  </a:cubicBezTo>
                  <a:cubicBezTo>
                    <a:pt x="33831" y="8298"/>
                    <a:pt x="33467" y="8450"/>
                    <a:pt x="33132" y="8541"/>
                  </a:cubicBezTo>
                  <a:cubicBezTo>
                    <a:pt x="31764" y="7082"/>
                    <a:pt x="30123" y="6262"/>
                    <a:pt x="27843" y="5897"/>
                  </a:cubicBezTo>
                  <a:cubicBezTo>
                    <a:pt x="27752" y="5867"/>
                    <a:pt x="27600" y="5867"/>
                    <a:pt x="27479" y="5806"/>
                  </a:cubicBezTo>
                  <a:cubicBezTo>
                    <a:pt x="26970" y="5715"/>
                    <a:pt x="26429" y="5624"/>
                    <a:pt x="25907" y="5624"/>
                  </a:cubicBezTo>
                  <a:cubicBezTo>
                    <a:pt x="25556" y="5624"/>
                    <a:pt x="25213" y="5665"/>
                    <a:pt x="24895" y="5775"/>
                  </a:cubicBezTo>
                  <a:lnTo>
                    <a:pt x="24773" y="5806"/>
                  </a:lnTo>
                  <a:lnTo>
                    <a:pt x="24743" y="5927"/>
                  </a:lnTo>
                  <a:cubicBezTo>
                    <a:pt x="24317" y="8025"/>
                    <a:pt x="25260" y="9696"/>
                    <a:pt x="26324" y="11277"/>
                  </a:cubicBezTo>
                  <a:cubicBezTo>
                    <a:pt x="25989" y="11520"/>
                    <a:pt x="25685" y="11733"/>
                    <a:pt x="25533" y="12006"/>
                  </a:cubicBezTo>
                  <a:cubicBezTo>
                    <a:pt x="25472" y="12037"/>
                    <a:pt x="25381" y="12098"/>
                    <a:pt x="25290" y="12158"/>
                  </a:cubicBezTo>
                  <a:cubicBezTo>
                    <a:pt x="25108" y="11611"/>
                    <a:pt x="24895" y="11095"/>
                    <a:pt x="24621" y="10578"/>
                  </a:cubicBezTo>
                  <a:cubicBezTo>
                    <a:pt x="24135" y="9575"/>
                    <a:pt x="23406" y="8693"/>
                    <a:pt x="22706" y="7842"/>
                  </a:cubicBezTo>
                  <a:lnTo>
                    <a:pt x="22524" y="7599"/>
                  </a:lnTo>
                  <a:cubicBezTo>
                    <a:pt x="22463" y="7478"/>
                    <a:pt x="22342" y="7386"/>
                    <a:pt x="22220" y="7265"/>
                  </a:cubicBezTo>
                  <a:cubicBezTo>
                    <a:pt x="21795" y="6778"/>
                    <a:pt x="21460" y="6353"/>
                    <a:pt x="21582" y="5715"/>
                  </a:cubicBezTo>
                  <a:cubicBezTo>
                    <a:pt x="21703" y="5107"/>
                    <a:pt x="21947" y="4864"/>
                    <a:pt x="22615" y="4742"/>
                  </a:cubicBezTo>
                  <a:cubicBezTo>
                    <a:pt x="22708" y="4731"/>
                    <a:pt x="22804" y="4726"/>
                    <a:pt x="22903" y="4726"/>
                  </a:cubicBezTo>
                  <a:close/>
                  <a:moveTo>
                    <a:pt x="13345" y="0"/>
                  </a:moveTo>
                  <a:cubicBezTo>
                    <a:pt x="13101" y="91"/>
                    <a:pt x="12889" y="152"/>
                    <a:pt x="12645" y="274"/>
                  </a:cubicBezTo>
                  <a:cubicBezTo>
                    <a:pt x="14256" y="639"/>
                    <a:pt x="16415" y="1459"/>
                    <a:pt x="17934" y="2067"/>
                  </a:cubicBezTo>
                  <a:cubicBezTo>
                    <a:pt x="19120" y="2523"/>
                    <a:pt x="19940" y="2827"/>
                    <a:pt x="20305" y="2857"/>
                  </a:cubicBezTo>
                  <a:cubicBezTo>
                    <a:pt x="21703" y="3009"/>
                    <a:pt x="23102" y="3040"/>
                    <a:pt x="24469" y="3131"/>
                  </a:cubicBezTo>
                  <a:cubicBezTo>
                    <a:pt x="26293" y="3161"/>
                    <a:pt x="28208" y="3222"/>
                    <a:pt x="30032" y="3587"/>
                  </a:cubicBezTo>
                  <a:cubicBezTo>
                    <a:pt x="31187" y="3800"/>
                    <a:pt x="32494" y="4073"/>
                    <a:pt x="33618" y="4560"/>
                  </a:cubicBezTo>
                  <a:cubicBezTo>
                    <a:pt x="34622" y="4985"/>
                    <a:pt x="35412" y="5654"/>
                    <a:pt x="36050" y="6474"/>
                  </a:cubicBezTo>
                  <a:cubicBezTo>
                    <a:pt x="35989" y="6535"/>
                    <a:pt x="35898" y="6566"/>
                    <a:pt x="35837" y="6657"/>
                  </a:cubicBezTo>
                  <a:cubicBezTo>
                    <a:pt x="35655" y="6809"/>
                    <a:pt x="35503" y="6991"/>
                    <a:pt x="35290" y="7143"/>
                  </a:cubicBezTo>
                  <a:cubicBezTo>
                    <a:pt x="35108" y="7326"/>
                    <a:pt x="34895" y="7538"/>
                    <a:pt x="34682" y="7721"/>
                  </a:cubicBezTo>
                  <a:cubicBezTo>
                    <a:pt x="32950" y="6323"/>
                    <a:pt x="31004" y="5137"/>
                    <a:pt x="28573" y="4833"/>
                  </a:cubicBezTo>
                  <a:cubicBezTo>
                    <a:pt x="28255" y="4783"/>
                    <a:pt x="27937" y="4760"/>
                    <a:pt x="27624" y="4760"/>
                  </a:cubicBezTo>
                  <a:cubicBezTo>
                    <a:pt x="27369" y="4760"/>
                    <a:pt x="27117" y="4775"/>
                    <a:pt x="26871" y="4803"/>
                  </a:cubicBezTo>
                  <a:cubicBezTo>
                    <a:pt x="26415" y="4803"/>
                    <a:pt x="25898" y="4803"/>
                    <a:pt x="25472" y="4742"/>
                  </a:cubicBezTo>
                  <a:cubicBezTo>
                    <a:pt x="25108" y="4712"/>
                    <a:pt x="24773" y="4651"/>
                    <a:pt x="24378" y="4560"/>
                  </a:cubicBezTo>
                  <a:cubicBezTo>
                    <a:pt x="23915" y="4444"/>
                    <a:pt x="23453" y="4346"/>
                    <a:pt x="22976" y="4346"/>
                  </a:cubicBezTo>
                  <a:cubicBezTo>
                    <a:pt x="22827" y="4346"/>
                    <a:pt x="22676" y="4355"/>
                    <a:pt x="22524" y="4377"/>
                  </a:cubicBezTo>
                  <a:lnTo>
                    <a:pt x="22494" y="4377"/>
                  </a:lnTo>
                  <a:cubicBezTo>
                    <a:pt x="21703" y="4499"/>
                    <a:pt x="21278" y="4864"/>
                    <a:pt x="21126" y="5654"/>
                  </a:cubicBezTo>
                  <a:cubicBezTo>
                    <a:pt x="20974" y="6505"/>
                    <a:pt x="21430" y="7022"/>
                    <a:pt x="21886" y="7569"/>
                  </a:cubicBezTo>
                  <a:cubicBezTo>
                    <a:pt x="21947" y="7690"/>
                    <a:pt x="22068" y="7782"/>
                    <a:pt x="22159" y="7903"/>
                  </a:cubicBezTo>
                  <a:lnTo>
                    <a:pt x="22342" y="8146"/>
                  </a:lnTo>
                  <a:cubicBezTo>
                    <a:pt x="23010" y="8967"/>
                    <a:pt x="23709" y="9848"/>
                    <a:pt x="24196" y="10791"/>
                  </a:cubicBezTo>
                  <a:cubicBezTo>
                    <a:pt x="24469" y="11338"/>
                    <a:pt x="24682" y="11855"/>
                    <a:pt x="24895" y="12402"/>
                  </a:cubicBezTo>
                  <a:lnTo>
                    <a:pt x="24530" y="12614"/>
                  </a:lnTo>
                  <a:cubicBezTo>
                    <a:pt x="24013" y="13010"/>
                    <a:pt x="23466" y="13405"/>
                    <a:pt x="22950" y="13405"/>
                  </a:cubicBezTo>
                  <a:lnTo>
                    <a:pt x="22858" y="13405"/>
                  </a:lnTo>
                  <a:cubicBezTo>
                    <a:pt x="22646" y="12037"/>
                    <a:pt x="21947" y="10791"/>
                    <a:pt x="21247" y="9666"/>
                  </a:cubicBezTo>
                  <a:cubicBezTo>
                    <a:pt x="20366" y="8329"/>
                    <a:pt x="19181" y="6626"/>
                    <a:pt x="17630" y="5259"/>
                  </a:cubicBezTo>
                  <a:cubicBezTo>
                    <a:pt x="16141" y="3952"/>
                    <a:pt x="14712" y="2857"/>
                    <a:pt x="13132" y="1854"/>
                  </a:cubicBezTo>
                  <a:cubicBezTo>
                    <a:pt x="13041" y="1794"/>
                    <a:pt x="12797" y="1702"/>
                    <a:pt x="12493" y="1550"/>
                  </a:cubicBezTo>
                  <a:cubicBezTo>
                    <a:pt x="11825" y="1246"/>
                    <a:pt x="11369" y="1034"/>
                    <a:pt x="11004" y="882"/>
                  </a:cubicBezTo>
                  <a:cubicBezTo>
                    <a:pt x="10883" y="942"/>
                    <a:pt x="10700" y="1003"/>
                    <a:pt x="10548" y="1064"/>
                  </a:cubicBezTo>
                  <a:cubicBezTo>
                    <a:pt x="10974" y="1338"/>
                    <a:pt x="11582" y="1642"/>
                    <a:pt x="12311" y="1946"/>
                  </a:cubicBezTo>
                  <a:cubicBezTo>
                    <a:pt x="12585" y="2067"/>
                    <a:pt x="12828" y="2158"/>
                    <a:pt x="12919" y="2219"/>
                  </a:cubicBezTo>
                  <a:cubicBezTo>
                    <a:pt x="14469" y="3192"/>
                    <a:pt x="15928" y="4286"/>
                    <a:pt x="17357" y="5563"/>
                  </a:cubicBezTo>
                  <a:cubicBezTo>
                    <a:pt x="18877" y="6870"/>
                    <a:pt x="20062" y="8541"/>
                    <a:pt x="20913" y="9848"/>
                  </a:cubicBezTo>
                  <a:cubicBezTo>
                    <a:pt x="21582" y="10912"/>
                    <a:pt x="22220" y="12037"/>
                    <a:pt x="22463" y="13313"/>
                  </a:cubicBezTo>
                  <a:cubicBezTo>
                    <a:pt x="22129" y="13222"/>
                    <a:pt x="21825" y="13101"/>
                    <a:pt x="21460" y="13010"/>
                  </a:cubicBezTo>
                  <a:cubicBezTo>
                    <a:pt x="21126" y="12888"/>
                    <a:pt x="20792" y="12766"/>
                    <a:pt x="20457" y="12706"/>
                  </a:cubicBezTo>
                  <a:lnTo>
                    <a:pt x="19636" y="12584"/>
                  </a:lnTo>
                  <a:cubicBezTo>
                    <a:pt x="19728" y="11429"/>
                    <a:pt x="19576" y="10304"/>
                    <a:pt x="19120" y="9362"/>
                  </a:cubicBezTo>
                  <a:cubicBezTo>
                    <a:pt x="18208" y="7417"/>
                    <a:pt x="16536" y="4985"/>
                    <a:pt x="14560" y="3982"/>
                  </a:cubicBezTo>
                  <a:cubicBezTo>
                    <a:pt x="12341" y="2888"/>
                    <a:pt x="10183" y="2827"/>
                    <a:pt x="7843" y="2736"/>
                  </a:cubicBezTo>
                  <a:cubicBezTo>
                    <a:pt x="7569" y="2736"/>
                    <a:pt x="7326" y="2736"/>
                    <a:pt x="7083" y="2705"/>
                  </a:cubicBezTo>
                  <a:cubicBezTo>
                    <a:pt x="6840" y="2827"/>
                    <a:pt x="6627" y="2979"/>
                    <a:pt x="6384" y="3070"/>
                  </a:cubicBezTo>
                  <a:cubicBezTo>
                    <a:pt x="6870" y="3131"/>
                    <a:pt x="7326" y="3131"/>
                    <a:pt x="7782" y="3161"/>
                  </a:cubicBezTo>
                  <a:cubicBezTo>
                    <a:pt x="10062" y="3222"/>
                    <a:pt x="12250" y="3313"/>
                    <a:pt x="14317" y="4377"/>
                  </a:cubicBezTo>
                  <a:cubicBezTo>
                    <a:pt x="16202" y="5319"/>
                    <a:pt x="17813" y="7690"/>
                    <a:pt x="18694" y="9544"/>
                  </a:cubicBezTo>
                  <a:cubicBezTo>
                    <a:pt x="19120" y="10426"/>
                    <a:pt x="19272" y="11490"/>
                    <a:pt x="19150" y="12584"/>
                  </a:cubicBezTo>
                  <a:lnTo>
                    <a:pt x="19029" y="12584"/>
                  </a:lnTo>
                  <a:cubicBezTo>
                    <a:pt x="18846" y="12584"/>
                    <a:pt x="18664" y="12584"/>
                    <a:pt x="18481" y="12554"/>
                  </a:cubicBezTo>
                  <a:cubicBezTo>
                    <a:pt x="18329" y="12554"/>
                    <a:pt x="18117" y="12493"/>
                    <a:pt x="17965" y="12462"/>
                  </a:cubicBezTo>
                  <a:cubicBezTo>
                    <a:pt x="17813" y="10608"/>
                    <a:pt x="17053" y="8359"/>
                    <a:pt x="15776" y="7265"/>
                  </a:cubicBezTo>
                  <a:cubicBezTo>
                    <a:pt x="13983" y="5775"/>
                    <a:pt x="11764" y="5654"/>
                    <a:pt x="9606" y="5593"/>
                  </a:cubicBezTo>
                  <a:cubicBezTo>
                    <a:pt x="9180" y="5593"/>
                    <a:pt x="8785" y="5563"/>
                    <a:pt x="8360" y="5502"/>
                  </a:cubicBezTo>
                  <a:cubicBezTo>
                    <a:pt x="7782" y="5471"/>
                    <a:pt x="7205" y="5350"/>
                    <a:pt x="6658" y="5259"/>
                  </a:cubicBezTo>
                  <a:cubicBezTo>
                    <a:pt x="5928" y="5107"/>
                    <a:pt x="5199" y="4985"/>
                    <a:pt x="4439" y="4985"/>
                  </a:cubicBezTo>
                  <a:cubicBezTo>
                    <a:pt x="4013" y="4985"/>
                    <a:pt x="3648" y="5016"/>
                    <a:pt x="3223" y="5046"/>
                  </a:cubicBezTo>
                  <a:cubicBezTo>
                    <a:pt x="2919" y="5107"/>
                    <a:pt x="2645" y="5107"/>
                    <a:pt x="2341" y="5107"/>
                  </a:cubicBezTo>
                  <a:cubicBezTo>
                    <a:pt x="2129" y="5198"/>
                    <a:pt x="1885" y="5350"/>
                    <a:pt x="1703" y="5502"/>
                  </a:cubicBezTo>
                  <a:lnTo>
                    <a:pt x="1885" y="5502"/>
                  </a:lnTo>
                  <a:cubicBezTo>
                    <a:pt x="2341" y="5502"/>
                    <a:pt x="2797" y="5471"/>
                    <a:pt x="3284" y="5441"/>
                  </a:cubicBezTo>
                  <a:cubicBezTo>
                    <a:pt x="3648" y="5411"/>
                    <a:pt x="4074" y="5350"/>
                    <a:pt x="4439" y="5350"/>
                  </a:cubicBezTo>
                  <a:cubicBezTo>
                    <a:pt x="5138" y="5350"/>
                    <a:pt x="5867" y="5502"/>
                    <a:pt x="6566" y="5623"/>
                  </a:cubicBezTo>
                  <a:cubicBezTo>
                    <a:pt x="7144" y="5745"/>
                    <a:pt x="7752" y="5867"/>
                    <a:pt x="8360" y="5897"/>
                  </a:cubicBezTo>
                  <a:cubicBezTo>
                    <a:pt x="8785" y="5927"/>
                    <a:pt x="9211" y="5927"/>
                    <a:pt x="9606" y="5958"/>
                  </a:cubicBezTo>
                  <a:cubicBezTo>
                    <a:pt x="11703" y="6049"/>
                    <a:pt x="13861" y="6171"/>
                    <a:pt x="15503" y="7569"/>
                  </a:cubicBezTo>
                  <a:cubicBezTo>
                    <a:pt x="16688" y="8541"/>
                    <a:pt x="17357" y="10639"/>
                    <a:pt x="17570" y="12341"/>
                  </a:cubicBezTo>
                  <a:cubicBezTo>
                    <a:pt x="17174" y="12280"/>
                    <a:pt x="16810" y="12128"/>
                    <a:pt x="16445" y="12006"/>
                  </a:cubicBezTo>
                  <a:cubicBezTo>
                    <a:pt x="16141" y="11885"/>
                    <a:pt x="15837" y="11824"/>
                    <a:pt x="15533" y="11733"/>
                  </a:cubicBezTo>
                  <a:cubicBezTo>
                    <a:pt x="15320" y="10274"/>
                    <a:pt x="14013" y="9210"/>
                    <a:pt x="13041" y="8511"/>
                  </a:cubicBezTo>
                  <a:cubicBezTo>
                    <a:pt x="11171" y="7202"/>
                    <a:pt x="8949" y="6527"/>
                    <a:pt x="6870" y="6527"/>
                  </a:cubicBezTo>
                  <a:cubicBezTo>
                    <a:pt x="6583" y="6527"/>
                    <a:pt x="6299" y="6540"/>
                    <a:pt x="6019" y="6566"/>
                  </a:cubicBezTo>
                  <a:cubicBezTo>
                    <a:pt x="3983" y="6778"/>
                    <a:pt x="2159" y="6930"/>
                    <a:pt x="426" y="6991"/>
                  </a:cubicBezTo>
                  <a:lnTo>
                    <a:pt x="153" y="6991"/>
                  </a:lnTo>
                  <a:cubicBezTo>
                    <a:pt x="122" y="7082"/>
                    <a:pt x="92" y="7174"/>
                    <a:pt x="31" y="7265"/>
                  </a:cubicBezTo>
                  <a:cubicBezTo>
                    <a:pt x="31" y="7295"/>
                    <a:pt x="1" y="7386"/>
                    <a:pt x="1" y="7417"/>
                  </a:cubicBezTo>
                  <a:cubicBezTo>
                    <a:pt x="153" y="7417"/>
                    <a:pt x="305" y="7417"/>
                    <a:pt x="426" y="7386"/>
                  </a:cubicBezTo>
                  <a:cubicBezTo>
                    <a:pt x="2220" y="7295"/>
                    <a:pt x="4043" y="7143"/>
                    <a:pt x="6050" y="6961"/>
                  </a:cubicBezTo>
                  <a:cubicBezTo>
                    <a:pt x="6345" y="6929"/>
                    <a:pt x="6644" y="6913"/>
                    <a:pt x="6945" y="6913"/>
                  </a:cubicBezTo>
                  <a:cubicBezTo>
                    <a:pt x="8938" y="6913"/>
                    <a:pt x="11028" y="7600"/>
                    <a:pt x="12797" y="8815"/>
                  </a:cubicBezTo>
                  <a:cubicBezTo>
                    <a:pt x="13679" y="9423"/>
                    <a:pt x="14864" y="10335"/>
                    <a:pt x="15138" y="11581"/>
                  </a:cubicBezTo>
                  <a:lnTo>
                    <a:pt x="15077" y="11581"/>
                  </a:lnTo>
                  <a:cubicBezTo>
                    <a:pt x="14135" y="11399"/>
                    <a:pt x="13345" y="11247"/>
                    <a:pt x="12493" y="11125"/>
                  </a:cubicBezTo>
                  <a:cubicBezTo>
                    <a:pt x="10068" y="10790"/>
                    <a:pt x="7949" y="10635"/>
                    <a:pt x="6231" y="10635"/>
                  </a:cubicBezTo>
                  <a:cubicBezTo>
                    <a:pt x="6076" y="10635"/>
                    <a:pt x="5924" y="10636"/>
                    <a:pt x="5776" y="10639"/>
                  </a:cubicBezTo>
                  <a:lnTo>
                    <a:pt x="5047" y="10669"/>
                  </a:lnTo>
                  <a:cubicBezTo>
                    <a:pt x="4317" y="10699"/>
                    <a:pt x="3557" y="10722"/>
                    <a:pt x="2797" y="10722"/>
                  </a:cubicBezTo>
                  <a:cubicBezTo>
                    <a:pt x="2037" y="10722"/>
                    <a:pt x="1277" y="10699"/>
                    <a:pt x="548" y="10639"/>
                  </a:cubicBezTo>
                  <a:lnTo>
                    <a:pt x="548" y="10639"/>
                  </a:lnTo>
                  <a:cubicBezTo>
                    <a:pt x="761" y="10851"/>
                    <a:pt x="852" y="11034"/>
                    <a:pt x="943" y="11125"/>
                  </a:cubicBezTo>
                  <a:cubicBezTo>
                    <a:pt x="1733" y="11192"/>
                    <a:pt x="2523" y="11213"/>
                    <a:pt x="3317" y="11213"/>
                  </a:cubicBezTo>
                  <a:cubicBezTo>
                    <a:pt x="3960" y="11213"/>
                    <a:pt x="4607" y="11199"/>
                    <a:pt x="5259" y="11186"/>
                  </a:cubicBezTo>
                  <a:lnTo>
                    <a:pt x="5958" y="11125"/>
                  </a:lnTo>
                  <a:cubicBezTo>
                    <a:pt x="6106" y="11123"/>
                    <a:pt x="6256" y="11121"/>
                    <a:pt x="6410" y="11121"/>
                  </a:cubicBezTo>
                  <a:cubicBezTo>
                    <a:pt x="8124" y="11121"/>
                    <a:pt x="10216" y="11279"/>
                    <a:pt x="12615" y="11642"/>
                  </a:cubicBezTo>
                  <a:cubicBezTo>
                    <a:pt x="13405" y="11733"/>
                    <a:pt x="14226" y="11885"/>
                    <a:pt x="15168" y="12098"/>
                  </a:cubicBezTo>
                  <a:cubicBezTo>
                    <a:pt x="15624" y="12158"/>
                    <a:pt x="16050" y="12310"/>
                    <a:pt x="16506" y="12462"/>
                  </a:cubicBezTo>
                  <a:cubicBezTo>
                    <a:pt x="17174" y="12706"/>
                    <a:pt x="17904" y="12918"/>
                    <a:pt x="18633" y="12949"/>
                  </a:cubicBezTo>
                  <a:cubicBezTo>
                    <a:pt x="18816" y="12949"/>
                    <a:pt x="18998" y="13010"/>
                    <a:pt x="19181" y="13010"/>
                  </a:cubicBezTo>
                  <a:lnTo>
                    <a:pt x="19272" y="13010"/>
                  </a:lnTo>
                  <a:cubicBezTo>
                    <a:pt x="19181" y="13648"/>
                    <a:pt x="18998" y="14286"/>
                    <a:pt x="18725" y="14894"/>
                  </a:cubicBezTo>
                  <a:cubicBezTo>
                    <a:pt x="18481" y="15472"/>
                    <a:pt x="18117" y="15958"/>
                    <a:pt x="17752" y="16353"/>
                  </a:cubicBezTo>
                  <a:lnTo>
                    <a:pt x="18329" y="16353"/>
                  </a:lnTo>
                  <a:cubicBezTo>
                    <a:pt x="18633" y="15958"/>
                    <a:pt x="18877" y="15532"/>
                    <a:pt x="19120" y="15076"/>
                  </a:cubicBezTo>
                  <a:cubicBezTo>
                    <a:pt x="19424" y="14438"/>
                    <a:pt x="19606" y="13769"/>
                    <a:pt x="19697" y="13040"/>
                  </a:cubicBezTo>
                  <a:cubicBezTo>
                    <a:pt x="19940" y="13040"/>
                    <a:pt x="20184" y="13070"/>
                    <a:pt x="20457" y="13101"/>
                  </a:cubicBezTo>
                  <a:cubicBezTo>
                    <a:pt x="20761" y="13192"/>
                    <a:pt x="21095" y="13313"/>
                    <a:pt x="21430" y="13405"/>
                  </a:cubicBezTo>
                  <a:cubicBezTo>
                    <a:pt x="21825" y="13557"/>
                    <a:pt x="22220" y="13678"/>
                    <a:pt x="22615" y="13769"/>
                  </a:cubicBezTo>
                  <a:cubicBezTo>
                    <a:pt x="22676" y="14560"/>
                    <a:pt x="22615" y="15350"/>
                    <a:pt x="22311" y="16231"/>
                  </a:cubicBezTo>
                  <a:cubicBezTo>
                    <a:pt x="22463" y="16231"/>
                    <a:pt x="22615" y="16201"/>
                    <a:pt x="22767" y="16201"/>
                  </a:cubicBezTo>
                  <a:cubicBezTo>
                    <a:pt x="23041" y="15350"/>
                    <a:pt x="23102" y="14560"/>
                    <a:pt x="23041" y="13800"/>
                  </a:cubicBezTo>
                  <a:lnTo>
                    <a:pt x="23254" y="13800"/>
                  </a:lnTo>
                  <a:cubicBezTo>
                    <a:pt x="23831" y="13709"/>
                    <a:pt x="24348" y="13344"/>
                    <a:pt x="24865" y="12949"/>
                  </a:cubicBezTo>
                  <a:cubicBezTo>
                    <a:pt x="24925" y="12888"/>
                    <a:pt x="25017" y="12858"/>
                    <a:pt x="25077" y="12766"/>
                  </a:cubicBezTo>
                  <a:cubicBezTo>
                    <a:pt x="25077" y="12797"/>
                    <a:pt x="25108" y="12858"/>
                    <a:pt x="25108" y="12858"/>
                  </a:cubicBezTo>
                  <a:cubicBezTo>
                    <a:pt x="25260" y="13313"/>
                    <a:pt x="25472" y="13769"/>
                    <a:pt x="25655" y="14225"/>
                  </a:cubicBezTo>
                  <a:lnTo>
                    <a:pt x="26020" y="14073"/>
                  </a:lnTo>
                  <a:cubicBezTo>
                    <a:pt x="25837" y="13617"/>
                    <a:pt x="25685" y="13162"/>
                    <a:pt x="25503" y="12736"/>
                  </a:cubicBezTo>
                  <a:cubicBezTo>
                    <a:pt x="25472" y="12645"/>
                    <a:pt x="25472" y="12614"/>
                    <a:pt x="25412" y="12554"/>
                  </a:cubicBezTo>
                  <a:cubicBezTo>
                    <a:pt x="25533" y="12462"/>
                    <a:pt x="25655" y="12402"/>
                    <a:pt x="25776" y="12341"/>
                  </a:cubicBezTo>
                  <a:lnTo>
                    <a:pt x="25837" y="12310"/>
                  </a:lnTo>
                  <a:lnTo>
                    <a:pt x="25868" y="12250"/>
                  </a:lnTo>
                  <a:cubicBezTo>
                    <a:pt x="25959" y="12006"/>
                    <a:pt x="26232" y="11824"/>
                    <a:pt x="26536" y="11642"/>
                  </a:cubicBezTo>
                  <a:cubicBezTo>
                    <a:pt x="26597" y="11733"/>
                    <a:pt x="26688" y="11824"/>
                    <a:pt x="26749" y="11946"/>
                  </a:cubicBezTo>
                  <a:cubicBezTo>
                    <a:pt x="27053" y="12341"/>
                    <a:pt x="27327" y="12797"/>
                    <a:pt x="27631" y="13222"/>
                  </a:cubicBezTo>
                  <a:lnTo>
                    <a:pt x="27691" y="13344"/>
                  </a:lnTo>
                  <a:lnTo>
                    <a:pt x="27843" y="13313"/>
                  </a:lnTo>
                  <a:cubicBezTo>
                    <a:pt x="27934" y="13313"/>
                    <a:pt x="28056" y="13253"/>
                    <a:pt x="28086" y="13192"/>
                  </a:cubicBezTo>
                  <a:lnTo>
                    <a:pt x="27934" y="13010"/>
                  </a:lnTo>
                  <a:lnTo>
                    <a:pt x="27965" y="13010"/>
                  </a:lnTo>
                  <a:cubicBezTo>
                    <a:pt x="27691" y="12554"/>
                    <a:pt x="27387" y="12128"/>
                    <a:pt x="27083" y="11703"/>
                  </a:cubicBezTo>
                  <a:cubicBezTo>
                    <a:pt x="27023" y="11642"/>
                    <a:pt x="26992" y="11520"/>
                    <a:pt x="26901" y="11429"/>
                  </a:cubicBezTo>
                  <a:cubicBezTo>
                    <a:pt x="27175" y="11277"/>
                    <a:pt x="27479" y="11186"/>
                    <a:pt x="27752" y="11064"/>
                  </a:cubicBezTo>
                  <a:cubicBezTo>
                    <a:pt x="27965" y="11399"/>
                    <a:pt x="28208" y="11733"/>
                    <a:pt x="28269" y="11946"/>
                  </a:cubicBezTo>
                  <a:lnTo>
                    <a:pt x="28664" y="11824"/>
                  </a:lnTo>
                  <a:cubicBezTo>
                    <a:pt x="28573" y="11581"/>
                    <a:pt x="28390" y="11277"/>
                    <a:pt x="28117" y="10912"/>
                  </a:cubicBezTo>
                  <a:cubicBezTo>
                    <a:pt x="28390" y="10791"/>
                    <a:pt x="28603" y="10669"/>
                    <a:pt x="28755" y="10578"/>
                  </a:cubicBezTo>
                  <a:cubicBezTo>
                    <a:pt x="29363" y="10152"/>
                    <a:pt x="30062" y="9909"/>
                    <a:pt x="30731" y="9696"/>
                  </a:cubicBezTo>
                  <a:lnTo>
                    <a:pt x="31248" y="10183"/>
                  </a:lnTo>
                  <a:lnTo>
                    <a:pt x="31552" y="9909"/>
                  </a:lnTo>
                  <a:lnTo>
                    <a:pt x="31187" y="9575"/>
                  </a:lnTo>
                  <a:lnTo>
                    <a:pt x="31460" y="9514"/>
                  </a:lnTo>
                  <a:cubicBezTo>
                    <a:pt x="31734" y="9423"/>
                    <a:pt x="32008" y="9362"/>
                    <a:pt x="32311" y="9271"/>
                  </a:cubicBezTo>
                  <a:cubicBezTo>
                    <a:pt x="33011" y="9089"/>
                    <a:pt x="33740" y="8906"/>
                    <a:pt x="34378" y="8511"/>
                  </a:cubicBezTo>
                  <a:cubicBezTo>
                    <a:pt x="34500" y="8450"/>
                    <a:pt x="34622" y="8359"/>
                    <a:pt x="34743" y="8237"/>
                  </a:cubicBezTo>
                  <a:cubicBezTo>
                    <a:pt x="35108" y="8602"/>
                    <a:pt x="35533" y="8937"/>
                    <a:pt x="35898" y="9240"/>
                  </a:cubicBezTo>
                  <a:lnTo>
                    <a:pt x="36263" y="8997"/>
                  </a:lnTo>
                  <a:cubicBezTo>
                    <a:pt x="35868" y="8663"/>
                    <a:pt x="35442" y="8329"/>
                    <a:pt x="35077" y="7994"/>
                  </a:cubicBezTo>
                  <a:cubicBezTo>
                    <a:pt x="35260" y="7782"/>
                    <a:pt x="35442" y="7599"/>
                    <a:pt x="35655" y="7447"/>
                  </a:cubicBezTo>
                  <a:cubicBezTo>
                    <a:pt x="35807" y="7295"/>
                    <a:pt x="35989" y="7113"/>
                    <a:pt x="36172" y="6961"/>
                  </a:cubicBezTo>
                  <a:cubicBezTo>
                    <a:pt x="36202" y="6930"/>
                    <a:pt x="36293" y="6839"/>
                    <a:pt x="36354" y="6809"/>
                  </a:cubicBezTo>
                  <a:cubicBezTo>
                    <a:pt x="36719" y="7265"/>
                    <a:pt x="37053" y="7751"/>
                    <a:pt x="37327" y="8298"/>
                  </a:cubicBezTo>
                  <a:cubicBezTo>
                    <a:pt x="37418" y="8177"/>
                    <a:pt x="37540" y="8085"/>
                    <a:pt x="37631" y="7994"/>
                  </a:cubicBezTo>
                  <a:cubicBezTo>
                    <a:pt x="37357" y="7478"/>
                    <a:pt x="37053" y="6991"/>
                    <a:pt x="36719" y="6535"/>
                  </a:cubicBezTo>
                  <a:cubicBezTo>
                    <a:pt x="37205" y="6201"/>
                    <a:pt x="37692" y="5867"/>
                    <a:pt x="37722" y="5319"/>
                  </a:cubicBezTo>
                  <a:lnTo>
                    <a:pt x="37722" y="5259"/>
                  </a:lnTo>
                  <a:lnTo>
                    <a:pt x="37692" y="5198"/>
                  </a:lnTo>
                  <a:cubicBezTo>
                    <a:pt x="37540" y="4955"/>
                    <a:pt x="37540" y="4803"/>
                    <a:pt x="37661" y="4651"/>
                  </a:cubicBezTo>
                  <a:cubicBezTo>
                    <a:pt x="37570" y="4529"/>
                    <a:pt x="37509" y="4408"/>
                    <a:pt x="37418" y="4256"/>
                  </a:cubicBezTo>
                  <a:cubicBezTo>
                    <a:pt x="37205" y="4499"/>
                    <a:pt x="37053" y="4833"/>
                    <a:pt x="37327" y="5319"/>
                  </a:cubicBezTo>
                  <a:cubicBezTo>
                    <a:pt x="37236" y="5623"/>
                    <a:pt x="36810" y="5927"/>
                    <a:pt x="36476" y="6201"/>
                  </a:cubicBezTo>
                  <a:cubicBezTo>
                    <a:pt x="35746" y="5319"/>
                    <a:pt x="34926" y="4590"/>
                    <a:pt x="33862" y="4134"/>
                  </a:cubicBezTo>
                  <a:cubicBezTo>
                    <a:pt x="32646" y="3617"/>
                    <a:pt x="31339" y="3344"/>
                    <a:pt x="30123" y="3131"/>
                  </a:cubicBezTo>
                  <a:cubicBezTo>
                    <a:pt x="28269" y="2766"/>
                    <a:pt x="26384" y="2705"/>
                    <a:pt x="24500" y="2675"/>
                  </a:cubicBezTo>
                  <a:cubicBezTo>
                    <a:pt x="23132" y="2614"/>
                    <a:pt x="21734" y="2584"/>
                    <a:pt x="20366" y="2432"/>
                  </a:cubicBezTo>
                  <a:cubicBezTo>
                    <a:pt x="20062" y="2401"/>
                    <a:pt x="19150" y="2067"/>
                    <a:pt x="18086" y="1642"/>
                  </a:cubicBezTo>
                  <a:cubicBezTo>
                    <a:pt x="16354" y="1003"/>
                    <a:pt x="14712" y="395"/>
                    <a:pt x="133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61"/>
            <p:cNvSpPr/>
            <p:nvPr/>
          </p:nvSpPr>
          <p:spPr>
            <a:xfrm>
              <a:off x="2730550" y="2750325"/>
              <a:ext cx="988650" cy="322275"/>
            </a:xfrm>
            <a:custGeom>
              <a:avLst/>
              <a:gdLst/>
              <a:ahLst/>
              <a:cxnLst/>
              <a:rect l="l" t="t" r="r" b="b"/>
              <a:pathLst>
                <a:path w="39546" h="12891" extrusionOk="0">
                  <a:moveTo>
                    <a:pt x="37418" y="1"/>
                  </a:moveTo>
                  <a:cubicBezTo>
                    <a:pt x="37388" y="92"/>
                    <a:pt x="37327" y="153"/>
                    <a:pt x="37266" y="244"/>
                  </a:cubicBezTo>
                  <a:cubicBezTo>
                    <a:pt x="36172" y="1612"/>
                    <a:pt x="34834" y="2311"/>
                    <a:pt x="33375" y="3314"/>
                  </a:cubicBezTo>
                  <a:cubicBezTo>
                    <a:pt x="30579" y="5198"/>
                    <a:pt x="27600" y="5259"/>
                    <a:pt x="24682" y="6566"/>
                  </a:cubicBezTo>
                  <a:cubicBezTo>
                    <a:pt x="23192" y="7289"/>
                    <a:pt x="21954" y="7575"/>
                    <a:pt x="20481" y="7575"/>
                  </a:cubicBezTo>
                  <a:cubicBezTo>
                    <a:pt x="19971" y="7575"/>
                    <a:pt x="19433" y="7541"/>
                    <a:pt x="18846" y="7478"/>
                  </a:cubicBezTo>
                  <a:cubicBezTo>
                    <a:pt x="16050" y="7174"/>
                    <a:pt x="13557" y="6505"/>
                    <a:pt x="10883" y="5624"/>
                  </a:cubicBezTo>
                  <a:cubicBezTo>
                    <a:pt x="8785" y="4955"/>
                    <a:pt x="6688" y="4347"/>
                    <a:pt x="4499" y="4195"/>
                  </a:cubicBezTo>
                  <a:cubicBezTo>
                    <a:pt x="3314" y="4104"/>
                    <a:pt x="1855" y="4195"/>
                    <a:pt x="578" y="3983"/>
                  </a:cubicBezTo>
                  <a:lnTo>
                    <a:pt x="578" y="3983"/>
                  </a:lnTo>
                  <a:cubicBezTo>
                    <a:pt x="1" y="6232"/>
                    <a:pt x="2159" y="9089"/>
                    <a:pt x="3740" y="10183"/>
                  </a:cubicBezTo>
                  <a:cubicBezTo>
                    <a:pt x="6907" y="12482"/>
                    <a:pt x="10726" y="12890"/>
                    <a:pt x="14625" y="12890"/>
                  </a:cubicBezTo>
                  <a:cubicBezTo>
                    <a:pt x="16774" y="12890"/>
                    <a:pt x="18946" y="12766"/>
                    <a:pt x="21049" y="12766"/>
                  </a:cubicBezTo>
                  <a:cubicBezTo>
                    <a:pt x="21135" y="12766"/>
                    <a:pt x="21222" y="12766"/>
                    <a:pt x="21308" y="12767"/>
                  </a:cubicBezTo>
                  <a:cubicBezTo>
                    <a:pt x="24652" y="12767"/>
                    <a:pt x="26871" y="11794"/>
                    <a:pt x="29758" y="9970"/>
                  </a:cubicBezTo>
                  <a:cubicBezTo>
                    <a:pt x="32220" y="8390"/>
                    <a:pt x="34622" y="6779"/>
                    <a:pt x="37084" y="5198"/>
                  </a:cubicBezTo>
                  <a:cubicBezTo>
                    <a:pt x="39546" y="3648"/>
                    <a:pt x="38847" y="2068"/>
                    <a:pt x="37418" y="1"/>
                  </a:cubicBezTo>
                  <a:close/>
                </a:path>
              </a:pathLst>
            </a:custGeom>
            <a:solidFill>
              <a:srgbClr val="E37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61"/>
            <p:cNvSpPr/>
            <p:nvPr/>
          </p:nvSpPr>
          <p:spPr>
            <a:xfrm>
              <a:off x="3092275" y="2917500"/>
              <a:ext cx="82850" cy="82100"/>
            </a:xfrm>
            <a:custGeom>
              <a:avLst/>
              <a:gdLst/>
              <a:ahLst/>
              <a:cxnLst/>
              <a:rect l="l" t="t" r="r" b="b"/>
              <a:pathLst>
                <a:path w="3314" h="3284" extrusionOk="0">
                  <a:moveTo>
                    <a:pt x="0" y="1"/>
                  </a:moveTo>
                  <a:lnTo>
                    <a:pt x="0" y="1"/>
                  </a:lnTo>
                  <a:cubicBezTo>
                    <a:pt x="91" y="153"/>
                    <a:pt x="152" y="274"/>
                    <a:pt x="183" y="366"/>
                  </a:cubicBezTo>
                  <a:cubicBezTo>
                    <a:pt x="456" y="943"/>
                    <a:pt x="1702" y="3192"/>
                    <a:pt x="2888" y="3283"/>
                  </a:cubicBezTo>
                  <a:lnTo>
                    <a:pt x="3070" y="3283"/>
                  </a:lnTo>
                  <a:lnTo>
                    <a:pt x="3131" y="3071"/>
                  </a:lnTo>
                  <a:cubicBezTo>
                    <a:pt x="3313" y="2250"/>
                    <a:pt x="3009" y="1369"/>
                    <a:pt x="2675" y="548"/>
                  </a:cubicBezTo>
                  <a:cubicBezTo>
                    <a:pt x="2493" y="487"/>
                    <a:pt x="2310" y="487"/>
                    <a:pt x="2189" y="457"/>
                  </a:cubicBezTo>
                  <a:lnTo>
                    <a:pt x="2189" y="457"/>
                  </a:lnTo>
                  <a:cubicBezTo>
                    <a:pt x="2523" y="1247"/>
                    <a:pt x="2827" y="2068"/>
                    <a:pt x="2736" y="2828"/>
                  </a:cubicBezTo>
                  <a:cubicBezTo>
                    <a:pt x="1946" y="2554"/>
                    <a:pt x="973" y="1004"/>
                    <a:pt x="578" y="183"/>
                  </a:cubicBezTo>
                  <a:cubicBezTo>
                    <a:pt x="578" y="153"/>
                    <a:pt x="578" y="153"/>
                    <a:pt x="487" y="122"/>
                  </a:cubicBezTo>
                  <a:cubicBezTo>
                    <a:pt x="335" y="62"/>
                    <a:pt x="152" y="3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61"/>
            <p:cNvSpPr/>
            <p:nvPr/>
          </p:nvSpPr>
          <p:spPr>
            <a:xfrm>
              <a:off x="3451700" y="2878000"/>
              <a:ext cx="106400" cy="72975"/>
            </a:xfrm>
            <a:custGeom>
              <a:avLst/>
              <a:gdLst/>
              <a:ahLst/>
              <a:cxnLst/>
              <a:rect l="l" t="t" r="r" b="b"/>
              <a:pathLst>
                <a:path w="4256" h="2919" extrusionOk="0">
                  <a:moveTo>
                    <a:pt x="426" y="0"/>
                  </a:moveTo>
                  <a:cubicBezTo>
                    <a:pt x="274" y="31"/>
                    <a:pt x="152" y="61"/>
                    <a:pt x="0" y="91"/>
                  </a:cubicBezTo>
                  <a:cubicBezTo>
                    <a:pt x="456" y="669"/>
                    <a:pt x="1399" y="1307"/>
                    <a:pt x="2432" y="1976"/>
                  </a:cubicBezTo>
                  <a:cubicBezTo>
                    <a:pt x="2614" y="2067"/>
                    <a:pt x="2736" y="2158"/>
                    <a:pt x="2766" y="2158"/>
                  </a:cubicBezTo>
                  <a:cubicBezTo>
                    <a:pt x="3070" y="2371"/>
                    <a:pt x="3374" y="2614"/>
                    <a:pt x="3678" y="2797"/>
                  </a:cubicBezTo>
                  <a:cubicBezTo>
                    <a:pt x="3770" y="2827"/>
                    <a:pt x="3800" y="2888"/>
                    <a:pt x="3861" y="2918"/>
                  </a:cubicBezTo>
                  <a:cubicBezTo>
                    <a:pt x="4013" y="2827"/>
                    <a:pt x="4134" y="2766"/>
                    <a:pt x="4256" y="2675"/>
                  </a:cubicBezTo>
                  <a:cubicBezTo>
                    <a:pt x="4165" y="2614"/>
                    <a:pt x="4073" y="2523"/>
                    <a:pt x="3952" y="2462"/>
                  </a:cubicBezTo>
                  <a:cubicBezTo>
                    <a:pt x="3648" y="2280"/>
                    <a:pt x="3344" y="2067"/>
                    <a:pt x="3040" y="1854"/>
                  </a:cubicBezTo>
                  <a:cubicBezTo>
                    <a:pt x="2949" y="1824"/>
                    <a:pt x="2858" y="1733"/>
                    <a:pt x="2645" y="1611"/>
                  </a:cubicBezTo>
                  <a:cubicBezTo>
                    <a:pt x="1551" y="942"/>
                    <a:pt x="791" y="395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61"/>
            <p:cNvSpPr/>
            <p:nvPr/>
          </p:nvSpPr>
          <p:spPr>
            <a:xfrm>
              <a:off x="3371900" y="2900025"/>
              <a:ext cx="115550" cy="97300"/>
            </a:xfrm>
            <a:custGeom>
              <a:avLst/>
              <a:gdLst/>
              <a:ahLst/>
              <a:cxnLst/>
              <a:rect l="l" t="t" r="r" b="b"/>
              <a:pathLst>
                <a:path w="4622" h="3892" extrusionOk="0">
                  <a:moveTo>
                    <a:pt x="426" y="1"/>
                  </a:moveTo>
                  <a:cubicBezTo>
                    <a:pt x="274" y="61"/>
                    <a:pt x="153" y="122"/>
                    <a:pt x="1" y="153"/>
                  </a:cubicBezTo>
                  <a:cubicBezTo>
                    <a:pt x="578" y="730"/>
                    <a:pt x="1278" y="1277"/>
                    <a:pt x="1946" y="1733"/>
                  </a:cubicBezTo>
                  <a:cubicBezTo>
                    <a:pt x="2767" y="2341"/>
                    <a:pt x="3527" y="2858"/>
                    <a:pt x="3983" y="3466"/>
                  </a:cubicBezTo>
                  <a:cubicBezTo>
                    <a:pt x="4104" y="3618"/>
                    <a:pt x="4226" y="3739"/>
                    <a:pt x="4287" y="3891"/>
                  </a:cubicBezTo>
                  <a:lnTo>
                    <a:pt x="4621" y="3648"/>
                  </a:lnTo>
                  <a:cubicBezTo>
                    <a:pt x="4560" y="3527"/>
                    <a:pt x="4439" y="3344"/>
                    <a:pt x="4317" y="3223"/>
                  </a:cubicBezTo>
                  <a:cubicBezTo>
                    <a:pt x="3831" y="2554"/>
                    <a:pt x="3010" y="2007"/>
                    <a:pt x="2159" y="1368"/>
                  </a:cubicBezTo>
                  <a:cubicBezTo>
                    <a:pt x="1551" y="913"/>
                    <a:pt x="943" y="517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61"/>
            <p:cNvSpPr/>
            <p:nvPr/>
          </p:nvSpPr>
          <p:spPr>
            <a:xfrm>
              <a:off x="3483625" y="2866600"/>
              <a:ext cx="97275" cy="69925"/>
            </a:xfrm>
            <a:custGeom>
              <a:avLst/>
              <a:gdLst/>
              <a:ahLst/>
              <a:cxnLst/>
              <a:rect l="l" t="t" r="r" b="b"/>
              <a:pathLst>
                <a:path w="3891" h="2797" extrusionOk="0">
                  <a:moveTo>
                    <a:pt x="547" y="0"/>
                  </a:moveTo>
                  <a:cubicBezTo>
                    <a:pt x="395" y="61"/>
                    <a:pt x="213" y="91"/>
                    <a:pt x="0" y="183"/>
                  </a:cubicBezTo>
                  <a:cubicBezTo>
                    <a:pt x="517" y="395"/>
                    <a:pt x="1034" y="699"/>
                    <a:pt x="1733" y="1155"/>
                  </a:cubicBezTo>
                  <a:cubicBezTo>
                    <a:pt x="2401" y="1672"/>
                    <a:pt x="2979" y="2219"/>
                    <a:pt x="3556" y="2797"/>
                  </a:cubicBezTo>
                  <a:lnTo>
                    <a:pt x="3891" y="2584"/>
                  </a:lnTo>
                  <a:cubicBezTo>
                    <a:pt x="3313" y="1915"/>
                    <a:pt x="2675" y="1307"/>
                    <a:pt x="1945" y="821"/>
                  </a:cubicBezTo>
                  <a:cubicBezTo>
                    <a:pt x="1429" y="487"/>
                    <a:pt x="973" y="213"/>
                    <a:pt x="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61"/>
            <p:cNvSpPr/>
            <p:nvPr/>
          </p:nvSpPr>
          <p:spPr>
            <a:xfrm>
              <a:off x="2741950" y="2853675"/>
              <a:ext cx="68425" cy="28150"/>
            </a:xfrm>
            <a:custGeom>
              <a:avLst/>
              <a:gdLst/>
              <a:ahLst/>
              <a:cxnLst/>
              <a:rect l="l" t="t" r="r" b="b"/>
              <a:pathLst>
                <a:path w="2737" h="1126" extrusionOk="0">
                  <a:moveTo>
                    <a:pt x="1521" y="1"/>
                  </a:moveTo>
                  <a:cubicBezTo>
                    <a:pt x="1186" y="153"/>
                    <a:pt x="882" y="304"/>
                    <a:pt x="578" y="426"/>
                  </a:cubicBezTo>
                  <a:cubicBezTo>
                    <a:pt x="426" y="517"/>
                    <a:pt x="214" y="578"/>
                    <a:pt x="62" y="669"/>
                  </a:cubicBezTo>
                  <a:cubicBezTo>
                    <a:pt x="62" y="669"/>
                    <a:pt x="31" y="700"/>
                    <a:pt x="1" y="700"/>
                  </a:cubicBezTo>
                  <a:cubicBezTo>
                    <a:pt x="1" y="821"/>
                    <a:pt x="31" y="973"/>
                    <a:pt x="31" y="1125"/>
                  </a:cubicBezTo>
                  <a:lnTo>
                    <a:pt x="274" y="1004"/>
                  </a:lnTo>
                  <a:cubicBezTo>
                    <a:pt x="426" y="912"/>
                    <a:pt x="578" y="852"/>
                    <a:pt x="730" y="821"/>
                  </a:cubicBezTo>
                  <a:cubicBezTo>
                    <a:pt x="1277" y="548"/>
                    <a:pt x="2007" y="244"/>
                    <a:pt x="2736" y="61"/>
                  </a:cubicBezTo>
                  <a:cubicBezTo>
                    <a:pt x="2341" y="1"/>
                    <a:pt x="1946" y="1"/>
                    <a:pt x="15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61"/>
            <p:cNvSpPr/>
            <p:nvPr/>
          </p:nvSpPr>
          <p:spPr>
            <a:xfrm>
              <a:off x="3055800" y="2906100"/>
              <a:ext cx="182400" cy="164925"/>
            </a:xfrm>
            <a:custGeom>
              <a:avLst/>
              <a:gdLst/>
              <a:ahLst/>
              <a:cxnLst/>
              <a:rect l="l" t="t" r="r" b="b"/>
              <a:pathLst>
                <a:path w="7296" h="6597" extrusionOk="0">
                  <a:moveTo>
                    <a:pt x="0" y="1"/>
                  </a:moveTo>
                  <a:lnTo>
                    <a:pt x="0" y="1"/>
                  </a:lnTo>
                  <a:cubicBezTo>
                    <a:pt x="699" y="1186"/>
                    <a:pt x="1581" y="2280"/>
                    <a:pt x="2432" y="3314"/>
                  </a:cubicBezTo>
                  <a:cubicBezTo>
                    <a:pt x="2614" y="3527"/>
                    <a:pt x="2766" y="3709"/>
                    <a:pt x="2949" y="3952"/>
                  </a:cubicBezTo>
                  <a:cubicBezTo>
                    <a:pt x="3070" y="4074"/>
                    <a:pt x="3222" y="4287"/>
                    <a:pt x="3374" y="4560"/>
                  </a:cubicBezTo>
                  <a:cubicBezTo>
                    <a:pt x="3830" y="5229"/>
                    <a:pt x="4408" y="6110"/>
                    <a:pt x="5046" y="6597"/>
                  </a:cubicBezTo>
                  <a:cubicBezTo>
                    <a:pt x="5593" y="6597"/>
                    <a:pt x="6231" y="6566"/>
                    <a:pt x="6779" y="6566"/>
                  </a:cubicBezTo>
                  <a:cubicBezTo>
                    <a:pt x="7295" y="5958"/>
                    <a:pt x="7174" y="4864"/>
                    <a:pt x="7052" y="4317"/>
                  </a:cubicBezTo>
                  <a:cubicBezTo>
                    <a:pt x="6809" y="3314"/>
                    <a:pt x="6444" y="2280"/>
                    <a:pt x="6049" y="1247"/>
                  </a:cubicBezTo>
                  <a:lnTo>
                    <a:pt x="5867" y="1247"/>
                  </a:lnTo>
                  <a:cubicBezTo>
                    <a:pt x="5806" y="1247"/>
                    <a:pt x="5684" y="1217"/>
                    <a:pt x="5593" y="1217"/>
                  </a:cubicBezTo>
                  <a:cubicBezTo>
                    <a:pt x="6019" y="2280"/>
                    <a:pt x="6414" y="3375"/>
                    <a:pt x="6627" y="4439"/>
                  </a:cubicBezTo>
                  <a:cubicBezTo>
                    <a:pt x="6718" y="4864"/>
                    <a:pt x="6930" y="6353"/>
                    <a:pt x="6019" y="6566"/>
                  </a:cubicBezTo>
                  <a:cubicBezTo>
                    <a:pt x="5976" y="6576"/>
                    <a:pt x="5933" y="6581"/>
                    <a:pt x="5890" y="6581"/>
                  </a:cubicBezTo>
                  <a:cubicBezTo>
                    <a:pt x="5152" y="6581"/>
                    <a:pt x="4252" y="5178"/>
                    <a:pt x="3678" y="4317"/>
                  </a:cubicBezTo>
                  <a:cubicBezTo>
                    <a:pt x="3465" y="4074"/>
                    <a:pt x="3313" y="3831"/>
                    <a:pt x="3222" y="3679"/>
                  </a:cubicBezTo>
                  <a:cubicBezTo>
                    <a:pt x="3009" y="3496"/>
                    <a:pt x="2888" y="3284"/>
                    <a:pt x="2675" y="3040"/>
                  </a:cubicBezTo>
                  <a:cubicBezTo>
                    <a:pt x="1915" y="2159"/>
                    <a:pt x="1155" y="1186"/>
                    <a:pt x="517" y="183"/>
                  </a:cubicBezTo>
                  <a:cubicBezTo>
                    <a:pt x="335" y="122"/>
                    <a:pt x="9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61"/>
            <p:cNvSpPr/>
            <p:nvPr/>
          </p:nvSpPr>
          <p:spPr>
            <a:xfrm>
              <a:off x="3254875" y="2937275"/>
              <a:ext cx="53225" cy="131475"/>
            </a:xfrm>
            <a:custGeom>
              <a:avLst/>
              <a:gdLst/>
              <a:ahLst/>
              <a:cxnLst/>
              <a:rect l="l" t="t" r="r" b="b"/>
              <a:pathLst>
                <a:path w="2129" h="5259" extrusionOk="0">
                  <a:moveTo>
                    <a:pt x="457" y="0"/>
                  </a:moveTo>
                  <a:cubicBezTo>
                    <a:pt x="305" y="0"/>
                    <a:pt x="153" y="61"/>
                    <a:pt x="1" y="61"/>
                  </a:cubicBezTo>
                  <a:cubicBezTo>
                    <a:pt x="1217" y="1945"/>
                    <a:pt x="1703" y="3678"/>
                    <a:pt x="1551" y="5258"/>
                  </a:cubicBezTo>
                  <a:cubicBezTo>
                    <a:pt x="1703" y="5258"/>
                    <a:pt x="1825" y="5198"/>
                    <a:pt x="1977" y="5198"/>
                  </a:cubicBezTo>
                  <a:cubicBezTo>
                    <a:pt x="2129" y="3617"/>
                    <a:pt x="1612" y="1854"/>
                    <a:pt x="4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61"/>
            <p:cNvSpPr/>
            <p:nvPr/>
          </p:nvSpPr>
          <p:spPr>
            <a:xfrm>
              <a:off x="3596075" y="2805800"/>
              <a:ext cx="96525" cy="50175"/>
            </a:xfrm>
            <a:custGeom>
              <a:avLst/>
              <a:gdLst/>
              <a:ahLst/>
              <a:cxnLst/>
              <a:rect l="l" t="t" r="r" b="b"/>
              <a:pathLst>
                <a:path w="3861" h="2007" extrusionOk="0">
                  <a:moveTo>
                    <a:pt x="457" y="1"/>
                  </a:moveTo>
                  <a:cubicBezTo>
                    <a:pt x="305" y="92"/>
                    <a:pt x="153" y="183"/>
                    <a:pt x="1" y="305"/>
                  </a:cubicBezTo>
                  <a:cubicBezTo>
                    <a:pt x="791" y="487"/>
                    <a:pt x="1642" y="821"/>
                    <a:pt x="2432" y="1277"/>
                  </a:cubicBezTo>
                  <a:lnTo>
                    <a:pt x="2493" y="1308"/>
                  </a:lnTo>
                  <a:cubicBezTo>
                    <a:pt x="2858" y="1520"/>
                    <a:pt x="3223" y="1733"/>
                    <a:pt x="3618" y="2007"/>
                  </a:cubicBezTo>
                  <a:cubicBezTo>
                    <a:pt x="3678" y="1885"/>
                    <a:pt x="3770" y="1764"/>
                    <a:pt x="3861" y="1672"/>
                  </a:cubicBezTo>
                  <a:cubicBezTo>
                    <a:pt x="3496" y="1399"/>
                    <a:pt x="3071" y="1156"/>
                    <a:pt x="2736" y="973"/>
                  </a:cubicBezTo>
                  <a:lnTo>
                    <a:pt x="2645" y="943"/>
                  </a:lnTo>
                  <a:cubicBezTo>
                    <a:pt x="1946" y="517"/>
                    <a:pt x="1216" y="213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61"/>
            <p:cNvSpPr/>
            <p:nvPr/>
          </p:nvSpPr>
          <p:spPr>
            <a:xfrm>
              <a:off x="2786800" y="2935125"/>
              <a:ext cx="245450" cy="135150"/>
            </a:xfrm>
            <a:custGeom>
              <a:avLst/>
              <a:gdLst/>
              <a:ahLst/>
              <a:cxnLst/>
              <a:rect l="l" t="t" r="r" b="b"/>
              <a:pathLst>
                <a:path w="9818" h="5406" extrusionOk="0">
                  <a:moveTo>
                    <a:pt x="3508" y="1"/>
                  </a:moveTo>
                  <a:cubicBezTo>
                    <a:pt x="2633" y="1"/>
                    <a:pt x="1886" y="371"/>
                    <a:pt x="1125" y="816"/>
                  </a:cubicBezTo>
                  <a:lnTo>
                    <a:pt x="942" y="937"/>
                  </a:lnTo>
                  <a:cubicBezTo>
                    <a:pt x="608" y="1119"/>
                    <a:pt x="304" y="1271"/>
                    <a:pt x="0" y="1454"/>
                  </a:cubicBezTo>
                  <a:cubicBezTo>
                    <a:pt x="61" y="1575"/>
                    <a:pt x="183" y="1667"/>
                    <a:pt x="243" y="1758"/>
                  </a:cubicBezTo>
                  <a:cubicBezTo>
                    <a:pt x="547" y="1606"/>
                    <a:pt x="821" y="1423"/>
                    <a:pt x="1125" y="1271"/>
                  </a:cubicBezTo>
                  <a:lnTo>
                    <a:pt x="1307" y="1150"/>
                  </a:lnTo>
                  <a:cubicBezTo>
                    <a:pt x="2175" y="686"/>
                    <a:pt x="2815" y="409"/>
                    <a:pt x="3494" y="409"/>
                  </a:cubicBezTo>
                  <a:cubicBezTo>
                    <a:pt x="3838" y="409"/>
                    <a:pt x="4192" y="480"/>
                    <a:pt x="4590" y="633"/>
                  </a:cubicBezTo>
                  <a:cubicBezTo>
                    <a:pt x="5775" y="1089"/>
                    <a:pt x="7052" y="2123"/>
                    <a:pt x="8055" y="3369"/>
                  </a:cubicBezTo>
                  <a:cubicBezTo>
                    <a:pt x="8663" y="4129"/>
                    <a:pt x="9119" y="4797"/>
                    <a:pt x="9362" y="5375"/>
                  </a:cubicBezTo>
                  <a:cubicBezTo>
                    <a:pt x="9514" y="5375"/>
                    <a:pt x="9666" y="5405"/>
                    <a:pt x="9818" y="5405"/>
                  </a:cubicBezTo>
                  <a:cubicBezTo>
                    <a:pt x="9514" y="4737"/>
                    <a:pt x="9028" y="3977"/>
                    <a:pt x="8359" y="3095"/>
                  </a:cubicBezTo>
                  <a:cubicBezTo>
                    <a:pt x="7326" y="1819"/>
                    <a:pt x="5988" y="755"/>
                    <a:pt x="4742" y="238"/>
                  </a:cubicBezTo>
                  <a:cubicBezTo>
                    <a:pt x="4298" y="72"/>
                    <a:pt x="3891" y="1"/>
                    <a:pt x="3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61"/>
            <p:cNvSpPr/>
            <p:nvPr/>
          </p:nvSpPr>
          <p:spPr>
            <a:xfrm>
              <a:off x="2809600" y="2975350"/>
              <a:ext cx="168700" cy="91125"/>
            </a:xfrm>
            <a:custGeom>
              <a:avLst/>
              <a:gdLst/>
              <a:ahLst/>
              <a:cxnLst/>
              <a:rect l="l" t="t" r="r" b="b"/>
              <a:pathLst>
                <a:path w="6748" h="3645" extrusionOk="0">
                  <a:moveTo>
                    <a:pt x="2388" y="1"/>
                  </a:moveTo>
                  <a:cubicBezTo>
                    <a:pt x="2189" y="1"/>
                    <a:pt x="1990" y="19"/>
                    <a:pt x="1793" y="58"/>
                  </a:cubicBezTo>
                  <a:lnTo>
                    <a:pt x="1733" y="58"/>
                  </a:lnTo>
                  <a:lnTo>
                    <a:pt x="274" y="726"/>
                  </a:lnTo>
                  <a:cubicBezTo>
                    <a:pt x="182" y="726"/>
                    <a:pt x="61" y="757"/>
                    <a:pt x="0" y="817"/>
                  </a:cubicBezTo>
                  <a:cubicBezTo>
                    <a:pt x="152" y="909"/>
                    <a:pt x="274" y="1030"/>
                    <a:pt x="365" y="1121"/>
                  </a:cubicBezTo>
                  <a:cubicBezTo>
                    <a:pt x="426" y="1061"/>
                    <a:pt x="426" y="1061"/>
                    <a:pt x="456" y="1061"/>
                  </a:cubicBezTo>
                  <a:lnTo>
                    <a:pt x="1945" y="392"/>
                  </a:lnTo>
                  <a:cubicBezTo>
                    <a:pt x="2093" y="367"/>
                    <a:pt x="2244" y="354"/>
                    <a:pt x="2397" y="354"/>
                  </a:cubicBezTo>
                  <a:cubicBezTo>
                    <a:pt x="3342" y="354"/>
                    <a:pt x="4356" y="831"/>
                    <a:pt x="5167" y="1669"/>
                  </a:cubicBezTo>
                  <a:cubicBezTo>
                    <a:pt x="5745" y="2276"/>
                    <a:pt x="6110" y="2884"/>
                    <a:pt x="6292" y="3583"/>
                  </a:cubicBezTo>
                  <a:cubicBezTo>
                    <a:pt x="6444" y="3614"/>
                    <a:pt x="6596" y="3614"/>
                    <a:pt x="6748" y="3644"/>
                  </a:cubicBezTo>
                  <a:cubicBezTo>
                    <a:pt x="6535" y="2945"/>
                    <a:pt x="6110" y="2185"/>
                    <a:pt x="5441" y="1456"/>
                  </a:cubicBezTo>
                  <a:cubicBezTo>
                    <a:pt x="4545" y="534"/>
                    <a:pt x="3455" y="1"/>
                    <a:pt x="2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61"/>
            <p:cNvSpPr/>
            <p:nvPr/>
          </p:nvSpPr>
          <p:spPr>
            <a:xfrm>
              <a:off x="2760200" y="2878750"/>
              <a:ext cx="294100" cy="194550"/>
            </a:xfrm>
            <a:custGeom>
              <a:avLst/>
              <a:gdLst/>
              <a:ahLst/>
              <a:cxnLst/>
              <a:rect l="l" t="t" r="r" b="b"/>
              <a:pathLst>
                <a:path w="11764" h="7782" extrusionOk="0">
                  <a:moveTo>
                    <a:pt x="4535" y="1"/>
                  </a:moveTo>
                  <a:cubicBezTo>
                    <a:pt x="3930" y="1"/>
                    <a:pt x="3294" y="168"/>
                    <a:pt x="2614" y="426"/>
                  </a:cubicBezTo>
                  <a:cubicBezTo>
                    <a:pt x="1520" y="791"/>
                    <a:pt x="760" y="1429"/>
                    <a:pt x="0" y="2159"/>
                  </a:cubicBezTo>
                  <a:cubicBezTo>
                    <a:pt x="31" y="2311"/>
                    <a:pt x="122" y="2432"/>
                    <a:pt x="183" y="2554"/>
                  </a:cubicBezTo>
                  <a:cubicBezTo>
                    <a:pt x="973" y="1794"/>
                    <a:pt x="1703" y="1186"/>
                    <a:pt x="2736" y="791"/>
                  </a:cubicBezTo>
                  <a:cubicBezTo>
                    <a:pt x="3386" y="556"/>
                    <a:pt x="3973" y="403"/>
                    <a:pt x="4520" y="403"/>
                  </a:cubicBezTo>
                  <a:cubicBezTo>
                    <a:pt x="5175" y="403"/>
                    <a:pt x="5773" y="623"/>
                    <a:pt x="6353" y="1186"/>
                  </a:cubicBezTo>
                  <a:cubicBezTo>
                    <a:pt x="7873" y="2615"/>
                    <a:pt x="9545" y="4317"/>
                    <a:pt x="10487" y="5989"/>
                  </a:cubicBezTo>
                  <a:cubicBezTo>
                    <a:pt x="10791" y="6536"/>
                    <a:pt x="11064" y="7113"/>
                    <a:pt x="11308" y="7751"/>
                  </a:cubicBezTo>
                  <a:cubicBezTo>
                    <a:pt x="11460" y="7782"/>
                    <a:pt x="11611" y="7782"/>
                    <a:pt x="11763" y="7782"/>
                  </a:cubicBezTo>
                  <a:cubicBezTo>
                    <a:pt x="11520" y="7113"/>
                    <a:pt x="11216" y="6414"/>
                    <a:pt x="10852" y="5806"/>
                  </a:cubicBezTo>
                  <a:cubicBezTo>
                    <a:pt x="9879" y="4104"/>
                    <a:pt x="8177" y="2402"/>
                    <a:pt x="6657" y="912"/>
                  </a:cubicBezTo>
                  <a:cubicBezTo>
                    <a:pt x="5985" y="257"/>
                    <a:pt x="5284" y="1"/>
                    <a:pt x="4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61"/>
            <p:cNvSpPr/>
            <p:nvPr/>
          </p:nvSpPr>
          <p:spPr>
            <a:xfrm>
              <a:off x="3341525" y="2912950"/>
              <a:ext cx="79050" cy="123125"/>
            </a:xfrm>
            <a:custGeom>
              <a:avLst/>
              <a:gdLst/>
              <a:ahLst/>
              <a:cxnLst/>
              <a:rect l="l" t="t" r="r" b="b"/>
              <a:pathLst>
                <a:path w="3162" h="4925" extrusionOk="0">
                  <a:moveTo>
                    <a:pt x="426" y="0"/>
                  </a:moveTo>
                  <a:cubicBezTo>
                    <a:pt x="365" y="0"/>
                    <a:pt x="304" y="31"/>
                    <a:pt x="213" y="61"/>
                  </a:cubicBezTo>
                  <a:lnTo>
                    <a:pt x="0" y="183"/>
                  </a:lnTo>
                  <a:cubicBezTo>
                    <a:pt x="912" y="1064"/>
                    <a:pt x="1793" y="2037"/>
                    <a:pt x="2280" y="3222"/>
                  </a:cubicBezTo>
                  <a:cubicBezTo>
                    <a:pt x="2462" y="3709"/>
                    <a:pt x="2644" y="4286"/>
                    <a:pt x="2766" y="4924"/>
                  </a:cubicBezTo>
                  <a:cubicBezTo>
                    <a:pt x="2888" y="4864"/>
                    <a:pt x="3040" y="4833"/>
                    <a:pt x="3161" y="4742"/>
                  </a:cubicBezTo>
                  <a:cubicBezTo>
                    <a:pt x="3040" y="4104"/>
                    <a:pt x="2857" y="3496"/>
                    <a:pt x="2644" y="3070"/>
                  </a:cubicBezTo>
                  <a:cubicBezTo>
                    <a:pt x="2158" y="1855"/>
                    <a:pt x="1337" y="912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61"/>
            <p:cNvSpPr/>
            <p:nvPr/>
          </p:nvSpPr>
          <p:spPr>
            <a:xfrm>
              <a:off x="2916725" y="2866600"/>
              <a:ext cx="186200" cy="206700"/>
            </a:xfrm>
            <a:custGeom>
              <a:avLst/>
              <a:gdLst/>
              <a:ahLst/>
              <a:cxnLst/>
              <a:rect l="l" t="t" r="r" b="b"/>
              <a:pathLst>
                <a:path w="7448" h="8268" extrusionOk="0">
                  <a:moveTo>
                    <a:pt x="1" y="0"/>
                  </a:moveTo>
                  <a:lnTo>
                    <a:pt x="1" y="0"/>
                  </a:lnTo>
                  <a:cubicBezTo>
                    <a:pt x="913" y="517"/>
                    <a:pt x="1825" y="1277"/>
                    <a:pt x="2615" y="2006"/>
                  </a:cubicBezTo>
                  <a:cubicBezTo>
                    <a:pt x="4256" y="3435"/>
                    <a:pt x="5320" y="5259"/>
                    <a:pt x="6414" y="7326"/>
                  </a:cubicBezTo>
                  <a:cubicBezTo>
                    <a:pt x="6597" y="7660"/>
                    <a:pt x="6809" y="7964"/>
                    <a:pt x="6961" y="8268"/>
                  </a:cubicBezTo>
                  <a:lnTo>
                    <a:pt x="7448" y="8268"/>
                  </a:lnTo>
                  <a:cubicBezTo>
                    <a:pt x="7174" y="7903"/>
                    <a:pt x="6961" y="7538"/>
                    <a:pt x="6718" y="7143"/>
                  </a:cubicBezTo>
                  <a:cubicBezTo>
                    <a:pt x="5594" y="5046"/>
                    <a:pt x="4530" y="3161"/>
                    <a:pt x="2858" y="1702"/>
                  </a:cubicBezTo>
                  <a:cubicBezTo>
                    <a:pt x="2311" y="1246"/>
                    <a:pt x="1764" y="760"/>
                    <a:pt x="1156" y="304"/>
                  </a:cubicBezTo>
                  <a:cubicBezTo>
                    <a:pt x="761" y="183"/>
                    <a:pt x="396" y="6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61"/>
            <p:cNvSpPr/>
            <p:nvPr/>
          </p:nvSpPr>
          <p:spPr>
            <a:xfrm>
              <a:off x="3530725" y="2845325"/>
              <a:ext cx="111725" cy="51700"/>
            </a:xfrm>
            <a:custGeom>
              <a:avLst/>
              <a:gdLst/>
              <a:ahLst/>
              <a:cxnLst/>
              <a:rect l="l" t="t" r="r" b="b"/>
              <a:pathLst>
                <a:path w="4469" h="2068" extrusionOk="0">
                  <a:moveTo>
                    <a:pt x="548" y="0"/>
                  </a:moveTo>
                  <a:cubicBezTo>
                    <a:pt x="365" y="122"/>
                    <a:pt x="183" y="243"/>
                    <a:pt x="1" y="304"/>
                  </a:cubicBezTo>
                  <a:cubicBezTo>
                    <a:pt x="1429" y="608"/>
                    <a:pt x="2888" y="1094"/>
                    <a:pt x="4104" y="2067"/>
                  </a:cubicBezTo>
                  <a:cubicBezTo>
                    <a:pt x="4256" y="1976"/>
                    <a:pt x="4347" y="1915"/>
                    <a:pt x="4469" y="1824"/>
                  </a:cubicBezTo>
                  <a:cubicBezTo>
                    <a:pt x="3344" y="882"/>
                    <a:pt x="1976" y="335"/>
                    <a:pt x="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61"/>
            <p:cNvSpPr/>
            <p:nvPr/>
          </p:nvSpPr>
          <p:spPr>
            <a:xfrm>
              <a:off x="3415225" y="2887875"/>
              <a:ext cx="117050" cy="82100"/>
            </a:xfrm>
            <a:custGeom>
              <a:avLst/>
              <a:gdLst/>
              <a:ahLst/>
              <a:cxnLst/>
              <a:rect l="l" t="t" r="r" b="b"/>
              <a:pathLst>
                <a:path w="4682" h="3284" extrusionOk="0">
                  <a:moveTo>
                    <a:pt x="456" y="0"/>
                  </a:moveTo>
                  <a:lnTo>
                    <a:pt x="0" y="122"/>
                  </a:lnTo>
                  <a:cubicBezTo>
                    <a:pt x="608" y="608"/>
                    <a:pt x="1277" y="1034"/>
                    <a:pt x="1946" y="1459"/>
                  </a:cubicBezTo>
                  <a:cubicBezTo>
                    <a:pt x="2645" y="1854"/>
                    <a:pt x="3344" y="2280"/>
                    <a:pt x="3921" y="2827"/>
                  </a:cubicBezTo>
                  <a:cubicBezTo>
                    <a:pt x="4043" y="2949"/>
                    <a:pt x="4195" y="3101"/>
                    <a:pt x="4347" y="3283"/>
                  </a:cubicBezTo>
                  <a:lnTo>
                    <a:pt x="4681" y="3040"/>
                  </a:lnTo>
                  <a:cubicBezTo>
                    <a:pt x="4499" y="2888"/>
                    <a:pt x="4347" y="2736"/>
                    <a:pt x="4195" y="2584"/>
                  </a:cubicBezTo>
                  <a:cubicBezTo>
                    <a:pt x="3587" y="2006"/>
                    <a:pt x="2858" y="1551"/>
                    <a:pt x="2128" y="1155"/>
                  </a:cubicBezTo>
                  <a:cubicBezTo>
                    <a:pt x="1581" y="760"/>
                    <a:pt x="1003" y="426"/>
                    <a:pt x="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61"/>
            <p:cNvSpPr/>
            <p:nvPr/>
          </p:nvSpPr>
          <p:spPr>
            <a:xfrm>
              <a:off x="3002600" y="2833150"/>
              <a:ext cx="562350" cy="115825"/>
            </a:xfrm>
            <a:custGeom>
              <a:avLst/>
              <a:gdLst/>
              <a:ahLst/>
              <a:cxnLst/>
              <a:rect l="l" t="t" r="r" b="b"/>
              <a:pathLst>
                <a:path w="22494" h="4633" extrusionOk="0">
                  <a:moveTo>
                    <a:pt x="22493" y="1"/>
                  </a:moveTo>
                  <a:lnTo>
                    <a:pt x="22493" y="1"/>
                  </a:lnTo>
                  <a:cubicBezTo>
                    <a:pt x="19697" y="1885"/>
                    <a:pt x="16718" y="1946"/>
                    <a:pt x="13831" y="3253"/>
                  </a:cubicBezTo>
                  <a:cubicBezTo>
                    <a:pt x="12318" y="3976"/>
                    <a:pt x="11074" y="4262"/>
                    <a:pt x="9600" y="4262"/>
                  </a:cubicBezTo>
                  <a:cubicBezTo>
                    <a:pt x="9089" y="4262"/>
                    <a:pt x="8551" y="4228"/>
                    <a:pt x="7964" y="4165"/>
                  </a:cubicBezTo>
                  <a:cubicBezTo>
                    <a:pt x="5168" y="3861"/>
                    <a:pt x="2675" y="3192"/>
                    <a:pt x="1" y="2311"/>
                  </a:cubicBezTo>
                  <a:lnTo>
                    <a:pt x="1" y="2311"/>
                  </a:lnTo>
                  <a:cubicBezTo>
                    <a:pt x="1764" y="3071"/>
                    <a:pt x="3648" y="3709"/>
                    <a:pt x="5563" y="4135"/>
                  </a:cubicBezTo>
                  <a:cubicBezTo>
                    <a:pt x="6536" y="4378"/>
                    <a:pt x="7508" y="4469"/>
                    <a:pt x="8511" y="4591"/>
                  </a:cubicBezTo>
                  <a:cubicBezTo>
                    <a:pt x="8812" y="4619"/>
                    <a:pt x="9122" y="4632"/>
                    <a:pt x="9436" y="4632"/>
                  </a:cubicBezTo>
                  <a:cubicBezTo>
                    <a:pt x="10137" y="4632"/>
                    <a:pt x="10858" y="4565"/>
                    <a:pt x="11551" y="4439"/>
                  </a:cubicBezTo>
                  <a:cubicBezTo>
                    <a:pt x="12068" y="4378"/>
                    <a:pt x="12554" y="4226"/>
                    <a:pt x="13010" y="4013"/>
                  </a:cubicBezTo>
                  <a:cubicBezTo>
                    <a:pt x="13527" y="3831"/>
                    <a:pt x="13983" y="3618"/>
                    <a:pt x="14378" y="3405"/>
                  </a:cubicBezTo>
                  <a:cubicBezTo>
                    <a:pt x="15259" y="3040"/>
                    <a:pt x="16201" y="2767"/>
                    <a:pt x="17113" y="2463"/>
                  </a:cubicBezTo>
                  <a:cubicBezTo>
                    <a:pt x="18025" y="2159"/>
                    <a:pt x="18998" y="1885"/>
                    <a:pt x="19940" y="1490"/>
                  </a:cubicBezTo>
                  <a:cubicBezTo>
                    <a:pt x="20852" y="1095"/>
                    <a:pt x="21734" y="609"/>
                    <a:pt x="22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61"/>
            <p:cNvSpPr/>
            <p:nvPr/>
          </p:nvSpPr>
          <p:spPr>
            <a:xfrm>
              <a:off x="3149250" y="2621900"/>
              <a:ext cx="385300" cy="123125"/>
            </a:xfrm>
            <a:custGeom>
              <a:avLst/>
              <a:gdLst/>
              <a:ahLst/>
              <a:cxnLst/>
              <a:rect l="l" t="t" r="r" b="b"/>
              <a:pathLst>
                <a:path w="15412" h="4925" extrusionOk="0">
                  <a:moveTo>
                    <a:pt x="14652" y="1764"/>
                  </a:moveTo>
                  <a:cubicBezTo>
                    <a:pt x="13801" y="153"/>
                    <a:pt x="10731" y="122"/>
                    <a:pt x="9241" y="92"/>
                  </a:cubicBezTo>
                  <a:cubicBezTo>
                    <a:pt x="7266" y="1"/>
                    <a:pt x="5381" y="244"/>
                    <a:pt x="3436" y="730"/>
                  </a:cubicBezTo>
                  <a:cubicBezTo>
                    <a:pt x="2737" y="913"/>
                    <a:pt x="1" y="1338"/>
                    <a:pt x="1156" y="2372"/>
                  </a:cubicBezTo>
                  <a:cubicBezTo>
                    <a:pt x="2189" y="3284"/>
                    <a:pt x="4135" y="2493"/>
                    <a:pt x="5320" y="2433"/>
                  </a:cubicBezTo>
                  <a:cubicBezTo>
                    <a:pt x="7721" y="2311"/>
                    <a:pt x="10032" y="4074"/>
                    <a:pt x="12372" y="4530"/>
                  </a:cubicBezTo>
                  <a:cubicBezTo>
                    <a:pt x="14196" y="4925"/>
                    <a:pt x="15412" y="3162"/>
                    <a:pt x="14652" y="1764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61"/>
            <p:cNvSpPr/>
            <p:nvPr/>
          </p:nvSpPr>
          <p:spPr>
            <a:xfrm>
              <a:off x="3889400" y="3053150"/>
              <a:ext cx="1047925" cy="374100"/>
            </a:xfrm>
            <a:custGeom>
              <a:avLst/>
              <a:gdLst/>
              <a:ahLst/>
              <a:cxnLst/>
              <a:rect l="l" t="t" r="r" b="b"/>
              <a:pathLst>
                <a:path w="41917" h="14964" extrusionOk="0">
                  <a:moveTo>
                    <a:pt x="21092" y="0"/>
                  </a:moveTo>
                  <a:cubicBezTo>
                    <a:pt x="20384" y="0"/>
                    <a:pt x="19676" y="15"/>
                    <a:pt x="18967" y="46"/>
                  </a:cubicBezTo>
                  <a:cubicBezTo>
                    <a:pt x="13192" y="259"/>
                    <a:pt x="7417" y="1566"/>
                    <a:pt x="2462" y="4484"/>
                  </a:cubicBezTo>
                  <a:cubicBezTo>
                    <a:pt x="1003" y="5365"/>
                    <a:pt x="0" y="6915"/>
                    <a:pt x="31" y="8709"/>
                  </a:cubicBezTo>
                  <a:cubicBezTo>
                    <a:pt x="92" y="10958"/>
                    <a:pt x="1703" y="12782"/>
                    <a:pt x="3678" y="13724"/>
                  </a:cubicBezTo>
                  <a:cubicBezTo>
                    <a:pt x="5350" y="14575"/>
                    <a:pt x="7295" y="14788"/>
                    <a:pt x="9149" y="14909"/>
                  </a:cubicBezTo>
                  <a:cubicBezTo>
                    <a:pt x="9797" y="14946"/>
                    <a:pt x="10444" y="14964"/>
                    <a:pt x="11090" y="14964"/>
                  </a:cubicBezTo>
                  <a:cubicBezTo>
                    <a:pt x="15813" y="14964"/>
                    <a:pt x="20490" y="14020"/>
                    <a:pt x="24955" y="12630"/>
                  </a:cubicBezTo>
                  <a:cubicBezTo>
                    <a:pt x="25715" y="12387"/>
                    <a:pt x="26779" y="12174"/>
                    <a:pt x="27508" y="11900"/>
                  </a:cubicBezTo>
                  <a:cubicBezTo>
                    <a:pt x="31156" y="10654"/>
                    <a:pt x="34925" y="9681"/>
                    <a:pt x="38724" y="9134"/>
                  </a:cubicBezTo>
                  <a:cubicBezTo>
                    <a:pt x="40731" y="8800"/>
                    <a:pt x="41916" y="6642"/>
                    <a:pt x="41065" y="4788"/>
                  </a:cubicBezTo>
                  <a:cubicBezTo>
                    <a:pt x="40731" y="4058"/>
                    <a:pt x="40244" y="3420"/>
                    <a:pt x="39606" y="2964"/>
                  </a:cubicBezTo>
                  <a:cubicBezTo>
                    <a:pt x="38451" y="2082"/>
                    <a:pt x="36962" y="1839"/>
                    <a:pt x="35563" y="1566"/>
                  </a:cubicBezTo>
                  <a:cubicBezTo>
                    <a:pt x="30789" y="690"/>
                    <a:pt x="25945" y="0"/>
                    <a:pt x="21092" y="0"/>
                  </a:cubicBezTo>
                  <a:close/>
                </a:path>
              </a:pathLst>
            </a:custGeom>
            <a:solidFill>
              <a:srgbClr val="F5BE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61"/>
            <p:cNvSpPr/>
            <p:nvPr/>
          </p:nvSpPr>
          <p:spPr>
            <a:xfrm>
              <a:off x="4267825" y="3058075"/>
              <a:ext cx="487125" cy="80775"/>
            </a:xfrm>
            <a:custGeom>
              <a:avLst/>
              <a:gdLst/>
              <a:ahLst/>
              <a:cxnLst/>
              <a:rect l="l" t="t" r="r" b="b"/>
              <a:pathLst>
                <a:path w="19485" h="3231" extrusionOk="0">
                  <a:moveTo>
                    <a:pt x="1459" y="1"/>
                  </a:moveTo>
                  <a:cubicBezTo>
                    <a:pt x="1399" y="1"/>
                    <a:pt x="1368" y="1"/>
                    <a:pt x="1277" y="31"/>
                  </a:cubicBezTo>
                  <a:cubicBezTo>
                    <a:pt x="1155" y="366"/>
                    <a:pt x="943" y="730"/>
                    <a:pt x="700" y="1034"/>
                  </a:cubicBezTo>
                  <a:cubicBezTo>
                    <a:pt x="365" y="1521"/>
                    <a:pt x="0" y="2007"/>
                    <a:pt x="61" y="2615"/>
                  </a:cubicBezTo>
                  <a:cubicBezTo>
                    <a:pt x="92" y="2858"/>
                    <a:pt x="213" y="3010"/>
                    <a:pt x="365" y="3132"/>
                  </a:cubicBezTo>
                  <a:cubicBezTo>
                    <a:pt x="517" y="3192"/>
                    <a:pt x="669" y="3223"/>
                    <a:pt x="851" y="3223"/>
                  </a:cubicBezTo>
                  <a:cubicBezTo>
                    <a:pt x="911" y="3228"/>
                    <a:pt x="973" y="3231"/>
                    <a:pt x="1037" y="3231"/>
                  </a:cubicBezTo>
                  <a:cubicBezTo>
                    <a:pt x="2080" y="3231"/>
                    <a:pt x="3657" y="2556"/>
                    <a:pt x="4803" y="2098"/>
                  </a:cubicBezTo>
                  <a:cubicBezTo>
                    <a:pt x="5259" y="1916"/>
                    <a:pt x="5624" y="1794"/>
                    <a:pt x="5776" y="1703"/>
                  </a:cubicBezTo>
                  <a:cubicBezTo>
                    <a:pt x="7179" y="1343"/>
                    <a:pt x="8656" y="1239"/>
                    <a:pt x="10145" y="1239"/>
                  </a:cubicBezTo>
                  <a:cubicBezTo>
                    <a:pt x="11172" y="1239"/>
                    <a:pt x="12205" y="1289"/>
                    <a:pt x="13223" y="1338"/>
                  </a:cubicBezTo>
                  <a:cubicBezTo>
                    <a:pt x="14215" y="1368"/>
                    <a:pt x="15222" y="1411"/>
                    <a:pt x="16229" y="1411"/>
                  </a:cubicBezTo>
                  <a:cubicBezTo>
                    <a:pt x="17319" y="1411"/>
                    <a:pt x="18410" y="1360"/>
                    <a:pt x="19484" y="1186"/>
                  </a:cubicBezTo>
                  <a:cubicBezTo>
                    <a:pt x="19302" y="1156"/>
                    <a:pt x="19089" y="1095"/>
                    <a:pt x="18937" y="1095"/>
                  </a:cubicBezTo>
                  <a:cubicBezTo>
                    <a:pt x="18051" y="1226"/>
                    <a:pt x="17144" y="1266"/>
                    <a:pt x="16229" y="1266"/>
                  </a:cubicBezTo>
                  <a:cubicBezTo>
                    <a:pt x="15230" y="1266"/>
                    <a:pt x="14222" y="1218"/>
                    <a:pt x="13223" y="1186"/>
                  </a:cubicBezTo>
                  <a:cubicBezTo>
                    <a:pt x="12193" y="1137"/>
                    <a:pt x="11153" y="1087"/>
                    <a:pt x="10117" y="1087"/>
                  </a:cubicBezTo>
                  <a:cubicBezTo>
                    <a:pt x="8616" y="1087"/>
                    <a:pt x="7123" y="1191"/>
                    <a:pt x="5684" y="1551"/>
                  </a:cubicBezTo>
                  <a:cubicBezTo>
                    <a:pt x="5502" y="1612"/>
                    <a:pt x="5168" y="1764"/>
                    <a:pt x="4712" y="1946"/>
                  </a:cubicBezTo>
                  <a:cubicBezTo>
                    <a:pt x="3602" y="2375"/>
                    <a:pt x="1863" y="3076"/>
                    <a:pt x="870" y="3076"/>
                  </a:cubicBezTo>
                  <a:cubicBezTo>
                    <a:pt x="667" y="3076"/>
                    <a:pt x="494" y="3047"/>
                    <a:pt x="365" y="2980"/>
                  </a:cubicBezTo>
                  <a:cubicBezTo>
                    <a:pt x="213" y="2889"/>
                    <a:pt x="152" y="2767"/>
                    <a:pt x="152" y="2615"/>
                  </a:cubicBezTo>
                  <a:cubicBezTo>
                    <a:pt x="61" y="2068"/>
                    <a:pt x="396" y="1612"/>
                    <a:pt x="760" y="1156"/>
                  </a:cubicBezTo>
                  <a:cubicBezTo>
                    <a:pt x="1095" y="761"/>
                    <a:pt x="1368" y="426"/>
                    <a:pt x="1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61"/>
            <p:cNvSpPr/>
            <p:nvPr/>
          </p:nvSpPr>
          <p:spPr>
            <a:xfrm>
              <a:off x="4330125" y="3055050"/>
              <a:ext cx="270550" cy="33550"/>
            </a:xfrm>
            <a:custGeom>
              <a:avLst/>
              <a:gdLst/>
              <a:ahLst/>
              <a:cxnLst/>
              <a:rect l="l" t="t" r="r" b="b"/>
              <a:pathLst>
                <a:path w="10822" h="1342" extrusionOk="0">
                  <a:moveTo>
                    <a:pt x="335" y="0"/>
                  </a:moveTo>
                  <a:cubicBezTo>
                    <a:pt x="153" y="365"/>
                    <a:pt x="1" y="730"/>
                    <a:pt x="487" y="1125"/>
                  </a:cubicBezTo>
                  <a:cubicBezTo>
                    <a:pt x="700" y="1247"/>
                    <a:pt x="943" y="1338"/>
                    <a:pt x="1217" y="1338"/>
                  </a:cubicBezTo>
                  <a:cubicBezTo>
                    <a:pt x="1262" y="1340"/>
                    <a:pt x="1308" y="1341"/>
                    <a:pt x="1355" y="1341"/>
                  </a:cubicBezTo>
                  <a:cubicBezTo>
                    <a:pt x="1933" y="1341"/>
                    <a:pt x="2599" y="1174"/>
                    <a:pt x="3162" y="1034"/>
                  </a:cubicBezTo>
                  <a:cubicBezTo>
                    <a:pt x="3344" y="1003"/>
                    <a:pt x="3496" y="973"/>
                    <a:pt x="3648" y="912"/>
                  </a:cubicBezTo>
                  <a:cubicBezTo>
                    <a:pt x="5867" y="426"/>
                    <a:pt x="8086" y="426"/>
                    <a:pt x="10305" y="426"/>
                  </a:cubicBezTo>
                  <a:lnTo>
                    <a:pt x="10822" y="426"/>
                  </a:lnTo>
                  <a:cubicBezTo>
                    <a:pt x="10305" y="365"/>
                    <a:pt x="9758" y="304"/>
                    <a:pt x="9241" y="274"/>
                  </a:cubicBezTo>
                  <a:cubicBezTo>
                    <a:pt x="7387" y="274"/>
                    <a:pt x="5502" y="365"/>
                    <a:pt x="3648" y="760"/>
                  </a:cubicBezTo>
                  <a:cubicBezTo>
                    <a:pt x="3496" y="821"/>
                    <a:pt x="3344" y="851"/>
                    <a:pt x="3162" y="882"/>
                  </a:cubicBezTo>
                  <a:cubicBezTo>
                    <a:pt x="2620" y="1037"/>
                    <a:pt x="1967" y="1216"/>
                    <a:pt x="1423" y="1216"/>
                  </a:cubicBezTo>
                  <a:cubicBezTo>
                    <a:pt x="1113" y="1216"/>
                    <a:pt x="838" y="1158"/>
                    <a:pt x="639" y="1003"/>
                  </a:cubicBezTo>
                  <a:cubicBezTo>
                    <a:pt x="274" y="699"/>
                    <a:pt x="335" y="426"/>
                    <a:pt x="609" y="61"/>
                  </a:cubicBezTo>
                  <a:cubicBezTo>
                    <a:pt x="487" y="0"/>
                    <a:pt x="426" y="0"/>
                    <a:pt x="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61"/>
            <p:cNvSpPr/>
            <p:nvPr/>
          </p:nvSpPr>
          <p:spPr>
            <a:xfrm>
              <a:off x="4143200" y="3072525"/>
              <a:ext cx="756125" cy="122500"/>
            </a:xfrm>
            <a:custGeom>
              <a:avLst/>
              <a:gdLst/>
              <a:ahLst/>
              <a:cxnLst/>
              <a:rect l="l" t="t" r="r" b="b"/>
              <a:pathLst>
                <a:path w="30245" h="4900" extrusionOk="0">
                  <a:moveTo>
                    <a:pt x="2523" y="0"/>
                  </a:moveTo>
                  <a:cubicBezTo>
                    <a:pt x="2402" y="31"/>
                    <a:pt x="2219" y="61"/>
                    <a:pt x="2037" y="92"/>
                  </a:cubicBezTo>
                  <a:cubicBezTo>
                    <a:pt x="2797" y="213"/>
                    <a:pt x="3435" y="365"/>
                    <a:pt x="3648" y="760"/>
                  </a:cubicBezTo>
                  <a:cubicBezTo>
                    <a:pt x="3739" y="943"/>
                    <a:pt x="3678" y="1216"/>
                    <a:pt x="3374" y="1551"/>
                  </a:cubicBezTo>
                  <a:cubicBezTo>
                    <a:pt x="3162" y="1733"/>
                    <a:pt x="2645" y="1976"/>
                    <a:pt x="2098" y="2280"/>
                  </a:cubicBezTo>
                  <a:cubicBezTo>
                    <a:pt x="1095" y="2766"/>
                    <a:pt x="1" y="3283"/>
                    <a:pt x="61" y="3982"/>
                  </a:cubicBezTo>
                  <a:cubicBezTo>
                    <a:pt x="122" y="4225"/>
                    <a:pt x="213" y="4408"/>
                    <a:pt x="456" y="4560"/>
                  </a:cubicBezTo>
                  <a:cubicBezTo>
                    <a:pt x="760" y="4742"/>
                    <a:pt x="1216" y="4864"/>
                    <a:pt x="1733" y="4894"/>
                  </a:cubicBezTo>
                  <a:cubicBezTo>
                    <a:pt x="1826" y="4898"/>
                    <a:pt x="1921" y="4900"/>
                    <a:pt x="2017" y="4900"/>
                  </a:cubicBezTo>
                  <a:cubicBezTo>
                    <a:pt x="3458" y="4900"/>
                    <a:pt x="5168" y="4499"/>
                    <a:pt x="5168" y="4499"/>
                  </a:cubicBezTo>
                  <a:cubicBezTo>
                    <a:pt x="5928" y="4317"/>
                    <a:pt x="6657" y="4134"/>
                    <a:pt x="7326" y="3891"/>
                  </a:cubicBezTo>
                  <a:cubicBezTo>
                    <a:pt x="8998" y="3405"/>
                    <a:pt x="10609" y="2949"/>
                    <a:pt x="12341" y="2827"/>
                  </a:cubicBezTo>
                  <a:cubicBezTo>
                    <a:pt x="12797" y="2797"/>
                    <a:pt x="13223" y="2766"/>
                    <a:pt x="13679" y="2736"/>
                  </a:cubicBezTo>
                  <a:cubicBezTo>
                    <a:pt x="14909" y="2634"/>
                    <a:pt x="16182" y="2509"/>
                    <a:pt x="17462" y="2509"/>
                  </a:cubicBezTo>
                  <a:cubicBezTo>
                    <a:pt x="17700" y="2509"/>
                    <a:pt x="17939" y="2514"/>
                    <a:pt x="18177" y="2523"/>
                  </a:cubicBezTo>
                  <a:cubicBezTo>
                    <a:pt x="19454" y="2614"/>
                    <a:pt x="20730" y="2888"/>
                    <a:pt x="21977" y="3192"/>
                  </a:cubicBezTo>
                  <a:cubicBezTo>
                    <a:pt x="23499" y="3519"/>
                    <a:pt x="25029" y="3847"/>
                    <a:pt x="26521" y="3847"/>
                  </a:cubicBezTo>
                  <a:cubicBezTo>
                    <a:pt x="27801" y="3847"/>
                    <a:pt x="29052" y="3606"/>
                    <a:pt x="30244" y="2918"/>
                  </a:cubicBezTo>
                  <a:cubicBezTo>
                    <a:pt x="30183" y="2888"/>
                    <a:pt x="30153" y="2827"/>
                    <a:pt x="30123" y="2766"/>
                  </a:cubicBezTo>
                  <a:cubicBezTo>
                    <a:pt x="28978" y="3415"/>
                    <a:pt x="27777" y="3643"/>
                    <a:pt x="26552" y="3643"/>
                  </a:cubicBezTo>
                  <a:cubicBezTo>
                    <a:pt x="25075" y="3643"/>
                    <a:pt x="23562" y="3311"/>
                    <a:pt x="22068" y="2979"/>
                  </a:cubicBezTo>
                  <a:cubicBezTo>
                    <a:pt x="20822" y="2736"/>
                    <a:pt x="19484" y="2432"/>
                    <a:pt x="18238" y="2341"/>
                  </a:cubicBezTo>
                  <a:cubicBezTo>
                    <a:pt x="17959" y="2330"/>
                    <a:pt x="17680" y="2325"/>
                    <a:pt x="17401" y="2325"/>
                  </a:cubicBezTo>
                  <a:cubicBezTo>
                    <a:pt x="16161" y="2325"/>
                    <a:pt x="14925" y="2424"/>
                    <a:pt x="13709" y="2523"/>
                  </a:cubicBezTo>
                  <a:cubicBezTo>
                    <a:pt x="13253" y="2584"/>
                    <a:pt x="12828" y="2614"/>
                    <a:pt x="12372" y="2645"/>
                  </a:cubicBezTo>
                  <a:cubicBezTo>
                    <a:pt x="10578" y="2766"/>
                    <a:pt x="8906" y="3253"/>
                    <a:pt x="7326" y="3739"/>
                  </a:cubicBezTo>
                  <a:cubicBezTo>
                    <a:pt x="6596" y="3952"/>
                    <a:pt x="5867" y="4165"/>
                    <a:pt x="5168" y="4347"/>
                  </a:cubicBezTo>
                  <a:cubicBezTo>
                    <a:pt x="4698" y="4484"/>
                    <a:pt x="3336" y="4747"/>
                    <a:pt x="2173" y="4747"/>
                  </a:cubicBezTo>
                  <a:cubicBezTo>
                    <a:pt x="1528" y="4747"/>
                    <a:pt x="945" y="4666"/>
                    <a:pt x="608" y="4438"/>
                  </a:cubicBezTo>
                  <a:cubicBezTo>
                    <a:pt x="396" y="4317"/>
                    <a:pt x="335" y="4165"/>
                    <a:pt x="304" y="3982"/>
                  </a:cubicBezTo>
                  <a:cubicBezTo>
                    <a:pt x="213" y="3405"/>
                    <a:pt x="1277" y="2918"/>
                    <a:pt x="2189" y="2432"/>
                  </a:cubicBezTo>
                  <a:cubicBezTo>
                    <a:pt x="2767" y="2159"/>
                    <a:pt x="3283" y="1885"/>
                    <a:pt x="3557" y="1611"/>
                  </a:cubicBezTo>
                  <a:cubicBezTo>
                    <a:pt x="3891" y="1247"/>
                    <a:pt x="3982" y="912"/>
                    <a:pt x="3830" y="639"/>
                  </a:cubicBezTo>
                  <a:cubicBezTo>
                    <a:pt x="3648" y="304"/>
                    <a:pt x="3131" y="92"/>
                    <a:pt x="2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61"/>
            <p:cNvSpPr/>
            <p:nvPr/>
          </p:nvSpPr>
          <p:spPr>
            <a:xfrm>
              <a:off x="4200950" y="3062650"/>
              <a:ext cx="656575" cy="118000"/>
            </a:xfrm>
            <a:custGeom>
              <a:avLst/>
              <a:gdLst/>
              <a:ahLst/>
              <a:cxnLst/>
              <a:rect l="l" t="t" r="r" b="b"/>
              <a:pathLst>
                <a:path w="26263" h="4720" extrusionOk="0">
                  <a:moveTo>
                    <a:pt x="2767" y="0"/>
                  </a:moveTo>
                  <a:cubicBezTo>
                    <a:pt x="2706" y="0"/>
                    <a:pt x="2645" y="0"/>
                    <a:pt x="2584" y="61"/>
                  </a:cubicBezTo>
                  <a:cubicBezTo>
                    <a:pt x="2736" y="1003"/>
                    <a:pt x="1612" y="2675"/>
                    <a:pt x="882" y="3192"/>
                  </a:cubicBezTo>
                  <a:cubicBezTo>
                    <a:pt x="791" y="3283"/>
                    <a:pt x="730" y="3313"/>
                    <a:pt x="609" y="3405"/>
                  </a:cubicBezTo>
                  <a:cubicBezTo>
                    <a:pt x="305" y="3587"/>
                    <a:pt x="1" y="3769"/>
                    <a:pt x="1" y="4043"/>
                  </a:cubicBezTo>
                  <a:cubicBezTo>
                    <a:pt x="1" y="4195"/>
                    <a:pt x="122" y="4347"/>
                    <a:pt x="305" y="4499"/>
                  </a:cubicBezTo>
                  <a:cubicBezTo>
                    <a:pt x="548" y="4651"/>
                    <a:pt x="791" y="4712"/>
                    <a:pt x="1064" y="4712"/>
                  </a:cubicBezTo>
                  <a:cubicBezTo>
                    <a:pt x="1128" y="4717"/>
                    <a:pt x="1194" y="4720"/>
                    <a:pt x="1261" y="4720"/>
                  </a:cubicBezTo>
                  <a:cubicBezTo>
                    <a:pt x="2309" y="4720"/>
                    <a:pt x="3714" y="4075"/>
                    <a:pt x="4742" y="3617"/>
                  </a:cubicBezTo>
                  <a:cubicBezTo>
                    <a:pt x="5046" y="3465"/>
                    <a:pt x="5320" y="3344"/>
                    <a:pt x="5502" y="3313"/>
                  </a:cubicBezTo>
                  <a:cubicBezTo>
                    <a:pt x="8128" y="2341"/>
                    <a:pt x="10774" y="1854"/>
                    <a:pt x="13439" y="1854"/>
                  </a:cubicBezTo>
                  <a:cubicBezTo>
                    <a:pt x="14105" y="1854"/>
                    <a:pt x="14773" y="1885"/>
                    <a:pt x="15442" y="1946"/>
                  </a:cubicBezTo>
                  <a:cubicBezTo>
                    <a:pt x="16202" y="2037"/>
                    <a:pt x="16901" y="2098"/>
                    <a:pt x="17721" y="2219"/>
                  </a:cubicBezTo>
                  <a:cubicBezTo>
                    <a:pt x="19332" y="2421"/>
                    <a:pt x="20952" y="2631"/>
                    <a:pt x="22530" y="2631"/>
                  </a:cubicBezTo>
                  <a:cubicBezTo>
                    <a:pt x="23811" y="2631"/>
                    <a:pt x="25064" y="2492"/>
                    <a:pt x="26262" y="2098"/>
                  </a:cubicBezTo>
                  <a:lnTo>
                    <a:pt x="26019" y="1976"/>
                  </a:lnTo>
                  <a:cubicBezTo>
                    <a:pt x="24895" y="2307"/>
                    <a:pt x="23714" y="2424"/>
                    <a:pt x="22508" y="2424"/>
                  </a:cubicBezTo>
                  <a:cubicBezTo>
                    <a:pt x="20941" y="2424"/>
                    <a:pt x="19332" y="2226"/>
                    <a:pt x="17752" y="2037"/>
                  </a:cubicBezTo>
                  <a:cubicBezTo>
                    <a:pt x="16931" y="1915"/>
                    <a:pt x="16171" y="1824"/>
                    <a:pt x="15472" y="1763"/>
                  </a:cubicBezTo>
                  <a:cubicBezTo>
                    <a:pt x="14803" y="1702"/>
                    <a:pt x="14133" y="1672"/>
                    <a:pt x="13463" y="1672"/>
                  </a:cubicBezTo>
                  <a:cubicBezTo>
                    <a:pt x="10783" y="1672"/>
                    <a:pt x="8098" y="2158"/>
                    <a:pt x="5472" y="3131"/>
                  </a:cubicBezTo>
                  <a:cubicBezTo>
                    <a:pt x="5289" y="3192"/>
                    <a:pt x="5016" y="3313"/>
                    <a:pt x="4712" y="3465"/>
                  </a:cubicBezTo>
                  <a:cubicBezTo>
                    <a:pt x="3756" y="3908"/>
                    <a:pt x="2282" y="4548"/>
                    <a:pt x="1249" y="4548"/>
                  </a:cubicBezTo>
                  <a:cubicBezTo>
                    <a:pt x="935" y="4548"/>
                    <a:pt x="662" y="4489"/>
                    <a:pt x="457" y="4347"/>
                  </a:cubicBezTo>
                  <a:cubicBezTo>
                    <a:pt x="305" y="4225"/>
                    <a:pt x="213" y="4165"/>
                    <a:pt x="213" y="4043"/>
                  </a:cubicBezTo>
                  <a:cubicBezTo>
                    <a:pt x="213" y="3891"/>
                    <a:pt x="487" y="3709"/>
                    <a:pt x="760" y="3557"/>
                  </a:cubicBezTo>
                  <a:cubicBezTo>
                    <a:pt x="821" y="3465"/>
                    <a:pt x="943" y="3435"/>
                    <a:pt x="1034" y="3344"/>
                  </a:cubicBezTo>
                  <a:cubicBezTo>
                    <a:pt x="1794" y="2827"/>
                    <a:pt x="2949" y="1064"/>
                    <a:pt x="27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61"/>
            <p:cNvSpPr/>
            <p:nvPr/>
          </p:nvSpPr>
          <p:spPr>
            <a:xfrm>
              <a:off x="3902325" y="3085125"/>
              <a:ext cx="1006875" cy="242750"/>
            </a:xfrm>
            <a:custGeom>
              <a:avLst/>
              <a:gdLst/>
              <a:ahLst/>
              <a:cxnLst/>
              <a:rect l="l" t="t" r="r" b="b"/>
              <a:pathLst>
                <a:path w="40275" h="9710" extrusionOk="0">
                  <a:moveTo>
                    <a:pt x="26837" y="3178"/>
                  </a:moveTo>
                  <a:cubicBezTo>
                    <a:pt x="27781" y="3178"/>
                    <a:pt x="28695" y="3291"/>
                    <a:pt x="29514" y="3600"/>
                  </a:cubicBezTo>
                  <a:cubicBezTo>
                    <a:pt x="29439" y="3594"/>
                    <a:pt x="29364" y="3592"/>
                    <a:pt x="29288" y="3592"/>
                  </a:cubicBezTo>
                  <a:cubicBezTo>
                    <a:pt x="28937" y="3592"/>
                    <a:pt x="28582" y="3646"/>
                    <a:pt x="28207" y="3721"/>
                  </a:cubicBezTo>
                  <a:cubicBezTo>
                    <a:pt x="27843" y="3813"/>
                    <a:pt x="27417" y="3904"/>
                    <a:pt x="27022" y="4025"/>
                  </a:cubicBezTo>
                  <a:cubicBezTo>
                    <a:pt x="25350" y="4421"/>
                    <a:pt x="23618" y="4876"/>
                    <a:pt x="21824" y="4998"/>
                  </a:cubicBezTo>
                  <a:cubicBezTo>
                    <a:pt x="21703" y="4998"/>
                    <a:pt x="21611" y="4998"/>
                    <a:pt x="21490" y="5028"/>
                  </a:cubicBezTo>
                  <a:cubicBezTo>
                    <a:pt x="21262" y="5059"/>
                    <a:pt x="21042" y="5082"/>
                    <a:pt x="20821" y="5082"/>
                  </a:cubicBezTo>
                  <a:cubicBezTo>
                    <a:pt x="20601" y="5082"/>
                    <a:pt x="20380" y="5059"/>
                    <a:pt x="20152" y="4998"/>
                  </a:cubicBezTo>
                  <a:lnTo>
                    <a:pt x="19818" y="4876"/>
                  </a:lnTo>
                  <a:cubicBezTo>
                    <a:pt x="19607" y="4797"/>
                    <a:pt x="19420" y="4719"/>
                    <a:pt x="19176" y="4719"/>
                  </a:cubicBezTo>
                  <a:cubicBezTo>
                    <a:pt x="19138" y="4719"/>
                    <a:pt x="19099" y="4720"/>
                    <a:pt x="19058" y="4724"/>
                  </a:cubicBezTo>
                  <a:cubicBezTo>
                    <a:pt x="19028" y="4724"/>
                    <a:pt x="18937" y="4785"/>
                    <a:pt x="18906" y="4785"/>
                  </a:cubicBezTo>
                  <a:cubicBezTo>
                    <a:pt x="18906" y="4724"/>
                    <a:pt x="18937" y="4694"/>
                    <a:pt x="18937" y="4694"/>
                  </a:cubicBezTo>
                  <a:cubicBezTo>
                    <a:pt x="19545" y="3813"/>
                    <a:pt x="22402" y="3569"/>
                    <a:pt x="23618" y="3448"/>
                  </a:cubicBezTo>
                  <a:cubicBezTo>
                    <a:pt x="23800" y="3417"/>
                    <a:pt x="23982" y="3417"/>
                    <a:pt x="24073" y="3417"/>
                  </a:cubicBezTo>
                  <a:cubicBezTo>
                    <a:pt x="24984" y="3283"/>
                    <a:pt x="25925" y="3178"/>
                    <a:pt x="26837" y="3178"/>
                  </a:cubicBezTo>
                  <a:close/>
                  <a:moveTo>
                    <a:pt x="14202" y="5092"/>
                  </a:moveTo>
                  <a:cubicBezTo>
                    <a:pt x="14421" y="5092"/>
                    <a:pt x="14641" y="5101"/>
                    <a:pt x="14864" y="5120"/>
                  </a:cubicBezTo>
                  <a:cubicBezTo>
                    <a:pt x="15897" y="5150"/>
                    <a:pt x="16961" y="5332"/>
                    <a:pt x="17994" y="5576"/>
                  </a:cubicBezTo>
                  <a:cubicBezTo>
                    <a:pt x="17873" y="5606"/>
                    <a:pt x="17812" y="5728"/>
                    <a:pt x="17751" y="5849"/>
                  </a:cubicBezTo>
                  <a:cubicBezTo>
                    <a:pt x="17508" y="6335"/>
                    <a:pt x="17234" y="6791"/>
                    <a:pt x="16687" y="6913"/>
                  </a:cubicBezTo>
                  <a:cubicBezTo>
                    <a:pt x="16607" y="6894"/>
                    <a:pt x="16520" y="6885"/>
                    <a:pt x="16429" y="6885"/>
                  </a:cubicBezTo>
                  <a:cubicBezTo>
                    <a:pt x="15937" y="6885"/>
                    <a:pt x="15311" y="7138"/>
                    <a:pt x="14772" y="7369"/>
                  </a:cubicBezTo>
                  <a:cubicBezTo>
                    <a:pt x="14408" y="7521"/>
                    <a:pt x="14073" y="7612"/>
                    <a:pt x="13800" y="7703"/>
                  </a:cubicBezTo>
                  <a:cubicBezTo>
                    <a:pt x="13098" y="7859"/>
                    <a:pt x="12476" y="7935"/>
                    <a:pt x="11852" y="7935"/>
                  </a:cubicBezTo>
                  <a:cubicBezTo>
                    <a:pt x="11260" y="7935"/>
                    <a:pt x="10666" y="7867"/>
                    <a:pt x="10000" y="7734"/>
                  </a:cubicBezTo>
                  <a:cubicBezTo>
                    <a:pt x="9484" y="7612"/>
                    <a:pt x="9058" y="7369"/>
                    <a:pt x="8632" y="7126"/>
                  </a:cubicBezTo>
                  <a:cubicBezTo>
                    <a:pt x="8268" y="6883"/>
                    <a:pt x="7842" y="6670"/>
                    <a:pt x="7417" y="6548"/>
                  </a:cubicBezTo>
                  <a:cubicBezTo>
                    <a:pt x="8450" y="5940"/>
                    <a:pt x="9332" y="5606"/>
                    <a:pt x="10730" y="5454"/>
                  </a:cubicBezTo>
                  <a:cubicBezTo>
                    <a:pt x="11064" y="5424"/>
                    <a:pt x="11368" y="5393"/>
                    <a:pt x="11733" y="5332"/>
                  </a:cubicBezTo>
                  <a:cubicBezTo>
                    <a:pt x="12574" y="5212"/>
                    <a:pt x="13377" y="5092"/>
                    <a:pt x="14202" y="5092"/>
                  </a:cubicBezTo>
                  <a:close/>
                  <a:moveTo>
                    <a:pt x="10657" y="0"/>
                  </a:moveTo>
                  <a:cubicBezTo>
                    <a:pt x="10492" y="0"/>
                    <a:pt x="10320" y="6"/>
                    <a:pt x="10152" y="13"/>
                  </a:cubicBezTo>
                  <a:lnTo>
                    <a:pt x="9696" y="13"/>
                  </a:lnTo>
                  <a:cubicBezTo>
                    <a:pt x="9392" y="104"/>
                    <a:pt x="9149" y="165"/>
                    <a:pt x="8845" y="256"/>
                  </a:cubicBezTo>
                  <a:cubicBezTo>
                    <a:pt x="9210" y="226"/>
                    <a:pt x="9544" y="165"/>
                    <a:pt x="9939" y="165"/>
                  </a:cubicBezTo>
                  <a:lnTo>
                    <a:pt x="10152" y="165"/>
                  </a:lnTo>
                  <a:cubicBezTo>
                    <a:pt x="10231" y="165"/>
                    <a:pt x="10332" y="164"/>
                    <a:pt x="10444" y="164"/>
                  </a:cubicBezTo>
                  <a:cubicBezTo>
                    <a:pt x="10891" y="164"/>
                    <a:pt x="11514" y="183"/>
                    <a:pt x="11611" y="378"/>
                  </a:cubicBezTo>
                  <a:cubicBezTo>
                    <a:pt x="11794" y="773"/>
                    <a:pt x="11034" y="1199"/>
                    <a:pt x="10699" y="1351"/>
                  </a:cubicBezTo>
                  <a:lnTo>
                    <a:pt x="10669" y="1381"/>
                  </a:lnTo>
                  <a:cubicBezTo>
                    <a:pt x="10365" y="1533"/>
                    <a:pt x="10091" y="1685"/>
                    <a:pt x="9818" y="1807"/>
                  </a:cubicBezTo>
                  <a:cubicBezTo>
                    <a:pt x="8784" y="2354"/>
                    <a:pt x="7873" y="2749"/>
                    <a:pt x="6961" y="3630"/>
                  </a:cubicBezTo>
                  <a:cubicBezTo>
                    <a:pt x="6049" y="4481"/>
                    <a:pt x="5502" y="5454"/>
                    <a:pt x="5228" y="6670"/>
                  </a:cubicBezTo>
                  <a:cubicBezTo>
                    <a:pt x="4985" y="6639"/>
                    <a:pt x="4772" y="6548"/>
                    <a:pt x="4499" y="6487"/>
                  </a:cubicBezTo>
                  <a:lnTo>
                    <a:pt x="4164" y="6366"/>
                  </a:lnTo>
                  <a:cubicBezTo>
                    <a:pt x="3739" y="6214"/>
                    <a:pt x="3313" y="6092"/>
                    <a:pt x="2918" y="5940"/>
                  </a:cubicBezTo>
                  <a:cubicBezTo>
                    <a:pt x="3526" y="4968"/>
                    <a:pt x="4286" y="4086"/>
                    <a:pt x="5137" y="3569"/>
                  </a:cubicBezTo>
                  <a:cubicBezTo>
                    <a:pt x="5350" y="3448"/>
                    <a:pt x="5562" y="3326"/>
                    <a:pt x="5806" y="3205"/>
                  </a:cubicBezTo>
                  <a:cubicBezTo>
                    <a:pt x="6596" y="2840"/>
                    <a:pt x="7569" y="2354"/>
                    <a:pt x="7721" y="1533"/>
                  </a:cubicBezTo>
                  <a:lnTo>
                    <a:pt x="7721" y="1472"/>
                  </a:lnTo>
                  <a:lnTo>
                    <a:pt x="7660" y="1442"/>
                  </a:lnTo>
                  <a:cubicBezTo>
                    <a:pt x="7306" y="1243"/>
                    <a:pt x="6919" y="1172"/>
                    <a:pt x="6536" y="1172"/>
                  </a:cubicBezTo>
                  <a:cubicBezTo>
                    <a:pt x="6393" y="1172"/>
                    <a:pt x="6250" y="1182"/>
                    <a:pt x="6110" y="1199"/>
                  </a:cubicBezTo>
                  <a:cubicBezTo>
                    <a:pt x="5745" y="1351"/>
                    <a:pt x="5380" y="1472"/>
                    <a:pt x="5046" y="1624"/>
                  </a:cubicBezTo>
                  <a:cubicBezTo>
                    <a:pt x="5556" y="1460"/>
                    <a:pt x="6078" y="1329"/>
                    <a:pt x="6571" y="1329"/>
                  </a:cubicBezTo>
                  <a:cubicBezTo>
                    <a:pt x="6900" y="1329"/>
                    <a:pt x="7216" y="1387"/>
                    <a:pt x="7508" y="1533"/>
                  </a:cubicBezTo>
                  <a:cubicBezTo>
                    <a:pt x="7325" y="2232"/>
                    <a:pt x="6414" y="2688"/>
                    <a:pt x="5684" y="3022"/>
                  </a:cubicBezTo>
                  <a:cubicBezTo>
                    <a:pt x="5441" y="3144"/>
                    <a:pt x="5198" y="3266"/>
                    <a:pt x="4985" y="3357"/>
                  </a:cubicBezTo>
                  <a:cubicBezTo>
                    <a:pt x="4073" y="3904"/>
                    <a:pt x="3283" y="4816"/>
                    <a:pt x="2675" y="5849"/>
                  </a:cubicBezTo>
                  <a:cubicBezTo>
                    <a:pt x="2493" y="5758"/>
                    <a:pt x="2341" y="5728"/>
                    <a:pt x="2158" y="5636"/>
                  </a:cubicBezTo>
                  <a:lnTo>
                    <a:pt x="2067" y="5606"/>
                  </a:lnTo>
                  <a:lnTo>
                    <a:pt x="1733" y="5484"/>
                  </a:lnTo>
                  <a:cubicBezTo>
                    <a:pt x="1945" y="5241"/>
                    <a:pt x="2189" y="4968"/>
                    <a:pt x="2462" y="4694"/>
                  </a:cubicBezTo>
                  <a:cubicBezTo>
                    <a:pt x="2523" y="4633"/>
                    <a:pt x="2614" y="4542"/>
                    <a:pt x="2705" y="4481"/>
                  </a:cubicBezTo>
                  <a:cubicBezTo>
                    <a:pt x="3040" y="4208"/>
                    <a:pt x="3526" y="3873"/>
                    <a:pt x="3465" y="3478"/>
                  </a:cubicBezTo>
                  <a:cubicBezTo>
                    <a:pt x="3465" y="3357"/>
                    <a:pt x="3435" y="3205"/>
                    <a:pt x="3222" y="3144"/>
                  </a:cubicBezTo>
                  <a:cubicBezTo>
                    <a:pt x="3075" y="3079"/>
                    <a:pt x="2876" y="3049"/>
                    <a:pt x="2648" y="3049"/>
                  </a:cubicBezTo>
                  <a:cubicBezTo>
                    <a:pt x="2451" y="3049"/>
                    <a:pt x="2232" y="3071"/>
                    <a:pt x="2006" y="3114"/>
                  </a:cubicBezTo>
                  <a:cubicBezTo>
                    <a:pt x="1945" y="3144"/>
                    <a:pt x="1915" y="3144"/>
                    <a:pt x="1885" y="3174"/>
                  </a:cubicBezTo>
                  <a:cubicBezTo>
                    <a:pt x="1763" y="3266"/>
                    <a:pt x="1702" y="3296"/>
                    <a:pt x="1581" y="3357"/>
                  </a:cubicBezTo>
                  <a:cubicBezTo>
                    <a:pt x="1935" y="3268"/>
                    <a:pt x="2299" y="3221"/>
                    <a:pt x="2602" y="3221"/>
                  </a:cubicBezTo>
                  <a:cubicBezTo>
                    <a:pt x="2819" y="3221"/>
                    <a:pt x="3004" y="3245"/>
                    <a:pt x="3131" y="3296"/>
                  </a:cubicBezTo>
                  <a:cubicBezTo>
                    <a:pt x="3283" y="3357"/>
                    <a:pt x="3283" y="3448"/>
                    <a:pt x="3283" y="3478"/>
                  </a:cubicBezTo>
                  <a:cubicBezTo>
                    <a:pt x="3283" y="3752"/>
                    <a:pt x="2918" y="4086"/>
                    <a:pt x="2614" y="4329"/>
                  </a:cubicBezTo>
                  <a:cubicBezTo>
                    <a:pt x="2493" y="4390"/>
                    <a:pt x="2371" y="4512"/>
                    <a:pt x="2280" y="4542"/>
                  </a:cubicBezTo>
                  <a:cubicBezTo>
                    <a:pt x="2037" y="4816"/>
                    <a:pt x="1763" y="5120"/>
                    <a:pt x="1520" y="5424"/>
                  </a:cubicBezTo>
                  <a:cubicBezTo>
                    <a:pt x="1094" y="5272"/>
                    <a:pt x="578" y="5120"/>
                    <a:pt x="91" y="4968"/>
                  </a:cubicBezTo>
                  <a:cubicBezTo>
                    <a:pt x="61" y="4998"/>
                    <a:pt x="0" y="5089"/>
                    <a:pt x="0" y="5120"/>
                  </a:cubicBezTo>
                  <a:cubicBezTo>
                    <a:pt x="517" y="5272"/>
                    <a:pt x="973" y="5424"/>
                    <a:pt x="1459" y="5576"/>
                  </a:cubicBezTo>
                  <a:cubicBezTo>
                    <a:pt x="973" y="6244"/>
                    <a:pt x="578" y="6943"/>
                    <a:pt x="365" y="7612"/>
                  </a:cubicBezTo>
                  <a:lnTo>
                    <a:pt x="517" y="7673"/>
                  </a:lnTo>
                  <a:cubicBezTo>
                    <a:pt x="730" y="6943"/>
                    <a:pt x="1125" y="6244"/>
                    <a:pt x="1641" y="5606"/>
                  </a:cubicBezTo>
                  <a:cubicBezTo>
                    <a:pt x="1793" y="5636"/>
                    <a:pt x="1915" y="5697"/>
                    <a:pt x="2067" y="5758"/>
                  </a:cubicBezTo>
                  <a:lnTo>
                    <a:pt x="2158" y="5788"/>
                  </a:lnTo>
                  <a:cubicBezTo>
                    <a:pt x="2280" y="5849"/>
                    <a:pt x="2493" y="5910"/>
                    <a:pt x="2645" y="5940"/>
                  </a:cubicBezTo>
                  <a:cubicBezTo>
                    <a:pt x="2006" y="7095"/>
                    <a:pt x="1581" y="8433"/>
                    <a:pt x="1489" y="9709"/>
                  </a:cubicBezTo>
                  <a:lnTo>
                    <a:pt x="1702" y="9709"/>
                  </a:lnTo>
                  <a:cubicBezTo>
                    <a:pt x="1763" y="8433"/>
                    <a:pt x="2189" y="7126"/>
                    <a:pt x="2827" y="6001"/>
                  </a:cubicBezTo>
                  <a:cubicBezTo>
                    <a:pt x="3252" y="6123"/>
                    <a:pt x="3708" y="6244"/>
                    <a:pt x="4134" y="6396"/>
                  </a:cubicBezTo>
                  <a:lnTo>
                    <a:pt x="4468" y="6518"/>
                  </a:lnTo>
                  <a:cubicBezTo>
                    <a:pt x="4711" y="6639"/>
                    <a:pt x="4955" y="6700"/>
                    <a:pt x="5228" y="6761"/>
                  </a:cubicBezTo>
                  <a:cubicBezTo>
                    <a:pt x="5076" y="7521"/>
                    <a:pt x="5015" y="8342"/>
                    <a:pt x="5107" y="9253"/>
                  </a:cubicBezTo>
                  <a:lnTo>
                    <a:pt x="5289" y="9253"/>
                  </a:lnTo>
                  <a:cubicBezTo>
                    <a:pt x="5228" y="8342"/>
                    <a:pt x="5259" y="7521"/>
                    <a:pt x="5411" y="6791"/>
                  </a:cubicBezTo>
                  <a:lnTo>
                    <a:pt x="5684" y="6791"/>
                  </a:lnTo>
                  <a:cubicBezTo>
                    <a:pt x="5897" y="6791"/>
                    <a:pt x="6079" y="6700"/>
                    <a:pt x="6292" y="6670"/>
                  </a:cubicBezTo>
                  <a:cubicBezTo>
                    <a:pt x="6505" y="6639"/>
                    <a:pt x="6748" y="6548"/>
                    <a:pt x="6961" y="6548"/>
                  </a:cubicBezTo>
                  <a:lnTo>
                    <a:pt x="7052" y="6700"/>
                  </a:lnTo>
                  <a:cubicBezTo>
                    <a:pt x="7113" y="6670"/>
                    <a:pt x="7173" y="6639"/>
                    <a:pt x="7234" y="6609"/>
                  </a:cubicBezTo>
                  <a:cubicBezTo>
                    <a:pt x="7721" y="6670"/>
                    <a:pt x="8146" y="6913"/>
                    <a:pt x="8602" y="7156"/>
                  </a:cubicBezTo>
                  <a:cubicBezTo>
                    <a:pt x="9058" y="7430"/>
                    <a:pt x="9484" y="7703"/>
                    <a:pt x="10061" y="7825"/>
                  </a:cubicBezTo>
                  <a:cubicBezTo>
                    <a:pt x="10547" y="7916"/>
                    <a:pt x="11034" y="8007"/>
                    <a:pt x="11490" y="8007"/>
                  </a:cubicBezTo>
                  <a:cubicBezTo>
                    <a:pt x="11615" y="8012"/>
                    <a:pt x="11739" y="8015"/>
                    <a:pt x="11863" y="8015"/>
                  </a:cubicBezTo>
                  <a:cubicBezTo>
                    <a:pt x="12524" y="8015"/>
                    <a:pt x="13179" y="7943"/>
                    <a:pt x="13921" y="7764"/>
                  </a:cubicBezTo>
                  <a:cubicBezTo>
                    <a:pt x="14195" y="7703"/>
                    <a:pt x="14529" y="7582"/>
                    <a:pt x="14864" y="7430"/>
                  </a:cubicBezTo>
                  <a:cubicBezTo>
                    <a:pt x="15462" y="7185"/>
                    <a:pt x="16085" y="6964"/>
                    <a:pt x="16558" y="6964"/>
                  </a:cubicBezTo>
                  <a:cubicBezTo>
                    <a:pt x="16613" y="6964"/>
                    <a:pt x="16667" y="6967"/>
                    <a:pt x="16718" y="6974"/>
                  </a:cubicBezTo>
                  <a:cubicBezTo>
                    <a:pt x="17356" y="6852"/>
                    <a:pt x="17630" y="6335"/>
                    <a:pt x="17903" y="5849"/>
                  </a:cubicBezTo>
                  <a:cubicBezTo>
                    <a:pt x="17994" y="5697"/>
                    <a:pt x="18055" y="5576"/>
                    <a:pt x="18146" y="5454"/>
                  </a:cubicBezTo>
                  <a:cubicBezTo>
                    <a:pt x="18572" y="5545"/>
                    <a:pt x="19028" y="5636"/>
                    <a:pt x="19423" y="5758"/>
                  </a:cubicBezTo>
                  <a:cubicBezTo>
                    <a:pt x="20882" y="6092"/>
                    <a:pt x="22371" y="6457"/>
                    <a:pt x="23891" y="6548"/>
                  </a:cubicBezTo>
                  <a:lnTo>
                    <a:pt x="23891" y="6366"/>
                  </a:lnTo>
                  <a:cubicBezTo>
                    <a:pt x="22402" y="6244"/>
                    <a:pt x="20912" y="5910"/>
                    <a:pt x="19453" y="5576"/>
                  </a:cubicBezTo>
                  <a:cubicBezTo>
                    <a:pt x="19058" y="5484"/>
                    <a:pt x="18663" y="5393"/>
                    <a:pt x="18238" y="5302"/>
                  </a:cubicBezTo>
                  <a:cubicBezTo>
                    <a:pt x="18359" y="5150"/>
                    <a:pt x="18511" y="4998"/>
                    <a:pt x="18663" y="4937"/>
                  </a:cubicBezTo>
                  <a:cubicBezTo>
                    <a:pt x="18663" y="4968"/>
                    <a:pt x="18663" y="5028"/>
                    <a:pt x="18724" y="5089"/>
                  </a:cubicBezTo>
                  <a:lnTo>
                    <a:pt x="18876" y="5028"/>
                  </a:lnTo>
                  <a:cubicBezTo>
                    <a:pt x="18876" y="4968"/>
                    <a:pt x="18815" y="4937"/>
                    <a:pt x="18876" y="4846"/>
                  </a:cubicBezTo>
                  <a:cubicBezTo>
                    <a:pt x="18937" y="4816"/>
                    <a:pt x="18997" y="4816"/>
                    <a:pt x="19089" y="4816"/>
                  </a:cubicBezTo>
                  <a:cubicBezTo>
                    <a:pt x="19142" y="4802"/>
                    <a:pt x="19194" y="4796"/>
                    <a:pt x="19244" y="4796"/>
                  </a:cubicBezTo>
                  <a:cubicBezTo>
                    <a:pt x="19424" y="4796"/>
                    <a:pt x="19585" y="4873"/>
                    <a:pt x="19727" y="4968"/>
                  </a:cubicBezTo>
                  <a:cubicBezTo>
                    <a:pt x="19848" y="4998"/>
                    <a:pt x="19970" y="5059"/>
                    <a:pt x="20122" y="5120"/>
                  </a:cubicBezTo>
                  <a:cubicBezTo>
                    <a:pt x="20350" y="5165"/>
                    <a:pt x="20578" y="5180"/>
                    <a:pt x="20806" y="5180"/>
                  </a:cubicBezTo>
                  <a:cubicBezTo>
                    <a:pt x="21034" y="5180"/>
                    <a:pt x="21262" y="5165"/>
                    <a:pt x="21490" y="5150"/>
                  </a:cubicBezTo>
                  <a:cubicBezTo>
                    <a:pt x="21611" y="5150"/>
                    <a:pt x="21703" y="5150"/>
                    <a:pt x="21824" y="5120"/>
                  </a:cubicBezTo>
                  <a:cubicBezTo>
                    <a:pt x="23618" y="5028"/>
                    <a:pt x="25350" y="4573"/>
                    <a:pt x="27083" y="4117"/>
                  </a:cubicBezTo>
                  <a:cubicBezTo>
                    <a:pt x="27447" y="3995"/>
                    <a:pt x="27873" y="3934"/>
                    <a:pt x="28238" y="3813"/>
                  </a:cubicBezTo>
                  <a:cubicBezTo>
                    <a:pt x="28815" y="3661"/>
                    <a:pt x="29393" y="3630"/>
                    <a:pt x="29909" y="3630"/>
                  </a:cubicBezTo>
                  <a:cubicBezTo>
                    <a:pt x="30153" y="3752"/>
                    <a:pt x="30365" y="3843"/>
                    <a:pt x="30578" y="3995"/>
                  </a:cubicBezTo>
                  <a:lnTo>
                    <a:pt x="30669" y="3843"/>
                  </a:lnTo>
                  <a:cubicBezTo>
                    <a:pt x="30578" y="3782"/>
                    <a:pt x="30457" y="3691"/>
                    <a:pt x="30305" y="3630"/>
                  </a:cubicBezTo>
                  <a:cubicBezTo>
                    <a:pt x="30730" y="3630"/>
                    <a:pt x="31125" y="3661"/>
                    <a:pt x="31581" y="3691"/>
                  </a:cubicBezTo>
                  <a:cubicBezTo>
                    <a:pt x="32128" y="3752"/>
                    <a:pt x="32736" y="3782"/>
                    <a:pt x="33253" y="3813"/>
                  </a:cubicBezTo>
                  <a:cubicBezTo>
                    <a:pt x="33746" y="3869"/>
                    <a:pt x="34232" y="3912"/>
                    <a:pt x="34724" y="3912"/>
                  </a:cubicBezTo>
                  <a:cubicBezTo>
                    <a:pt x="35294" y="3912"/>
                    <a:pt x="35871" y="3854"/>
                    <a:pt x="36475" y="3691"/>
                  </a:cubicBezTo>
                  <a:cubicBezTo>
                    <a:pt x="37022" y="3539"/>
                    <a:pt x="37600" y="3478"/>
                    <a:pt x="38147" y="3387"/>
                  </a:cubicBezTo>
                  <a:cubicBezTo>
                    <a:pt x="38876" y="3296"/>
                    <a:pt x="39606" y="3174"/>
                    <a:pt x="40274" y="2901"/>
                  </a:cubicBezTo>
                  <a:cubicBezTo>
                    <a:pt x="40214" y="2901"/>
                    <a:pt x="40183" y="2870"/>
                    <a:pt x="40153" y="2810"/>
                  </a:cubicBezTo>
                  <a:cubicBezTo>
                    <a:pt x="39484" y="3022"/>
                    <a:pt x="38755" y="3144"/>
                    <a:pt x="38086" y="3266"/>
                  </a:cubicBezTo>
                  <a:cubicBezTo>
                    <a:pt x="37508" y="3326"/>
                    <a:pt x="36961" y="3417"/>
                    <a:pt x="36414" y="3600"/>
                  </a:cubicBezTo>
                  <a:cubicBezTo>
                    <a:pt x="35846" y="3758"/>
                    <a:pt x="35302" y="3809"/>
                    <a:pt x="34761" y="3809"/>
                  </a:cubicBezTo>
                  <a:cubicBezTo>
                    <a:pt x="34261" y="3809"/>
                    <a:pt x="33764" y="3765"/>
                    <a:pt x="33253" y="3721"/>
                  </a:cubicBezTo>
                  <a:cubicBezTo>
                    <a:pt x="32736" y="3661"/>
                    <a:pt x="32128" y="3630"/>
                    <a:pt x="31581" y="3600"/>
                  </a:cubicBezTo>
                  <a:cubicBezTo>
                    <a:pt x="31034" y="3539"/>
                    <a:pt x="30487" y="3509"/>
                    <a:pt x="29970" y="3509"/>
                  </a:cubicBezTo>
                  <a:cubicBezTo>
                    <a:pt x="29013" y="3080"/>
                    <a:pt x="27957" y="2928"/>
                    <a:pt x="26866" y="2928"/>
                  </a:cubicBezTo>
                  <a:cubicBezTo>
                    <a:pt x="25948" y="2928"/>
                    <a:pt x="25004" y="3035"/>
                    <a:pt x="24073" y="3174"/>
                  </a:cubicBezTo>
                  <a:cubicBezTo>
                    <a:pt x="23982" y="3174"/>
                    <a:pt x="23800" y="3205"/>
                    <a:pt x="23618" y="3205"/>
                  </a:cubicBezTo>
                  <a:cubicBezTo>
                    <a:pt x="22371" y="3326"/>
                    <a:pt x="19484" y="3600"/>
                    <a:pt x="18815" y="4542"/>
                  </a:cubicBezTo>
                  <a:cubicBezTo>
                    <a:pt x="18754" y="4633"/>
                    <a:pt x="18754" y="4694"/>
                    <a:pt x="18724" y="4816"/>
                  </a:cubicBezTo>
                  <a:cubicBezTo>
                    <a:pt x="18450" y="4937"/>
                    <a:pt x="18268" y="5120"/>
                    <a:pt x="18055" y="5393"/>
                  </a:cubicBezTo>
                  <a:cubicBezTo>
                    <a:pt x="16991" y="5150"/>
                    <a:pt x="15927" y="4968"/>
                    <a:pt x="14864" y="4937"/>
                  </a:cubicBezTo>
                  <a:cubicBezTo>
                    <a:pt x="14666" y="4926"/>
                    <a:pt x="14471" y="4921"/>
                    <a:pt x="14277" y="4921"/>
                  </a:cubicBezTo>
                  <a:cubicBezTo>
                    <a:pt x="13396" y="4921"/>
                    <a:pt x="12544" y="5025"/>
                    <a:pt x="11672" y="5150"/>
                  </a:cubicBezTo>
                  <a:cubicBezTo>
                    <a:pt x="11338" y="5180"/>
                    <a:pt x="11034" y="5241"/>
                    <a:pt x="10699" y="5272"/>
                  </a:cubicBezTo>
                  <a:cubicBezTo>
                    <a:pt x="9180" y="5454"/>
                    <a:pt x="8298" y="5849"/>
                    <a:pt x="7173" y="6487"/>
                  </a:cubicBezTo>
                  <a:lnTo>
                    <a:pt x="7113" y="6487"/>
                  </a:lnTo>
                  <a:cubicBezTo>
                    <a:pt x="7049" y="6482"/>
                    <a:pt x="6986" y="6479"/>
                    <a:pt x="6924" y="6479"/>
                  </a:cubicBezTo>
                  <a:cubicBezTo>
                    <a:pt x="6663" y="6479"/>
                    <a:pt x="6422" y="6524"/>
                    <a:pt x="6201" y="6548"/>
                  </a:cubicBezTo>
                  <a:lnTo>
                    <a:pt x="5654" y="6670"/>
                  </a:lnTo>
                  <a:lnTo>
                    <a:pt x="5441" y="6670"/>
                  </a:lnTo>
                  <a:cubicBezTo>
                    <a:pt x="5714" y="5545"/>
                    <a:pt x="6292" y="4573"/>
                    <a:pt x="7113" y="3752"/>
                  </a:cubicBezTo>
                  <a:cubicBezTo>
                    <a:pt x="7994" y="2901"/>
                    <a:pt x="8906" y="2506"/>
                    <a:pt x="9909" y="1958"/>
                  </a:cubicBezTo>
                  <a:cubicBezTo>
                    <a:pt x="10152" y="1807"/>
                    <a:pt x="10426" y="1685"/>
                    <a:pt x="10730" y="1533"/>
                  </a:cubicBezTo>
                  <a:lnTo>
                    <a:pt x="10760" y="1503"/>
                  </a:lnTo>
                  <a:cubicBezTo>
                    <a:pt x="11155" y="1320"/>
                    <a:pt x="12037" y="864"/>
                    <a:pt x="11763" y="287"/>
                  </a:cubicBezTo>
                  <a:cubicBezTo>
                    <a:pt x="11648" y="56"/>
                    <a:pt x="11181" y="0"/>
                    <a:pt x="10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61"/>
            <p:cNvSpPr/>
            <p:nvPr/>
          </p:nvSpPr>
          <p:spPr>
            <a:xfrm>
              <a:off x="3889400" y="3136350"/>
              <a:ext cx="1047150" cy="290150"/>
            </a:xfrm>
            <a:custGeom>
              <a:avLst/>
              <a:gdLst/>
              <a:ahLst/>
              <a:cxnLst/>
              <a:rect l="l" t="t" r="r" b="b"/>
              <a:pathLst>
                <a:path w="41886" h="11606" extrusionOk="0">
                  <a:moveTo>
                    <a:pt x="40001" y="1"/>
                  </a:moveTo>
                  <a:cubicBezTo>
                    <a:pt x="32797" y="305"/>
                    <a:pt x="25533" y="821"/>
                    <a:pt x="18542" y="2645"/>
                  </a:cubicBezTo>
                  <a:cubicBezTo>
                    <a:pt x="16262" y="3283"/>
                    <a:pt x="13922" y="4043"/>
                    <a:pt x="11490" y="4195"/>
                  </a:cubicBezTo>
                  <a:cubicBezTo>
                    <a:pt x="11149" y="4219"/>
                    <a:pt x="10809" y="4230"/>
                    <a:pt x="10469" y="4230"/>
                  </a:cubicBezTo>
                  <a:cubicBezTo>
                    <a:pt x="7320" y="4230"/>
                    <a:pt x="4204" y="3262"/>
                    <a:pt x="1186" y="2220"/>
                  </a:cubicBezTo>
                  <a:cubicBezTo>
                    <a:pt x="426" y="3101"/>
                    <a:pt x="0" y="4165"/>
                    <a:pt x="0" y="5350"/>
                  </a:cubicBezTo>
                  <a:cubicBezTo>
                    <a:pt x="31" y="7569"/>
                    <a:pt x="1703" y="9393"/>
                    <a:pt x="3648" y="10366"/>
                  </a:cubicBezTo>
                  <a:cubicBezTo>
                    <a:pt x="5320" y="11186"/>
                    <a:pt x="7265" y="11429"/>
                    <a:pt x="9119" y="11551"/>
                  </a:cubicBezTo>
                  <a:cubicBezTo>
                    <a:pt x="9763" y="11588"/>
                    <a:pt x="10406" y="11605"/>
                    <a:pt x="11048" y="11605"/>
                  </a:cubicBezTo>
                  <a:cubicBezTo>
                    <a:pt x="15746" y="11605"/>
                    <a:pt x="20406" y="10662"/>
                    <a:pt x="24925" y="9271"/>
                  </a:cubicBezTo>
                  <a:cubicBezTo>
                    <a:pt x="25654" y="9028"/>
                    <a:pt x="26749" y="8755"/>
                    <a:pt x="27478" y="8542"/>
                  </a:cubicBezTo>
                  <a:cubicBezTo>
                    <a:pt x="31126" y="7296"/>
                    <a:pt x="34895" y="6384"/>
                    <a:pt x="38694" y="5776"/>
                  </a:cubicBezTo>
                  <a:cubicBezTo>
                    <a:pt x="40700" y="5472"/>
                    <a:pt x="41886" y="3283"/>
                    <a:pt x="41035" y="1429"/>
                  </a:cubicBezTo>
                  <a:cubicBezTo>
                    <a:pt x="40791" y="913"/>
                    <a:pt x="40457" y="396"/>
                    <a:pt x="40001" y="1"/>
                  </a:cubicBezTo>
                  <a:close/>
                </a:path>
              </a:pathLst>
            </a:custGeom>
            <a:solidFill>
              <a:srgbClr val="E0A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61"/>
            <p:cNvSpPr/>
            <p:nvPr/>
          </p:nvSpPr>
          <p:spPr>
            <a:xfrm>
              <a:off x="4504150" y="3231425"/>
              <a:ext cx="284225" cy="139000"/>
            </a:xfrm>
            <a:custGeom>
              <a:avLst/>
              <a:gdLst/>
              <a:ahLst/>
              <a:cxnLst/>
              <a:rect l="l" t="t" r="r" b="b"/>
              <a:pathLst>
                <a:path w="11369" h="5560" extrusionOk="0">
                  <a:moveTo>
                    <a:pt x="5763" y="0"/>
                  </a:moveTo>
                  <a:cubicBezTo>
                    <a:pt x="5629" y="0"/>
                    <a:pt x="5491" y="9"/>
                    <a:pt x="5350" y="28"/>
                  </a:cubicBezTo>
                  <a:cubicBezTo>
                    <a:pt x="3982" y="240"/>
                    <a:pt x="2463" y="1243"/>
                    <a:pt x="1551" y="2611"/>
                  </a:cubicBezTo>
                  <a:cubicBezTo>
                    <a:pt x="1034" y="3371"/>
                    <a:pt x="274" y="4587"/>
                    <a:pt x="0" y="5560"/>
                  </a:cubicBezTo>
                  <a:cubicBezTo>
                    <a:pt x="61" y="5529"/>
                    <a:pt x="152" y="5529"/>
                    <a:pt x="183" y="5499"/>
                  </a:cubicBezTo>
                  <a:cubicBezTo>
                    <a:pt x="517" y="4496"/>
                    <a:pt x="1277" y="3280"/>
                    <a:pt x="1703" y="2672"/>
                  </a:cubicBezTo>
                  <a:cubicBezTo>
                    <a:pt x="2615" y="1365"/>
                    <a:pt x="4043" y="362"/>
                    <a:pt x="5381" y="180"/>
                  </a:cubicBezTo>
                  <a:cubicBezTo>
                    <a:pt x="5527" y="159"/>
                    <a:pt x="5669" y="150"/>
                    <a:pt x="5807" y="150"/>
                  </a:cubicBezTo>
                  <a:cubicBezTo>
                    <a:pt x="6498" y="150"/>
                    <a:pt x="7098" y="382"/>
                    <a:pt x="7782" y="635"/>
                  </a:cubicBezTo>
                  <a:lnTo>
                    <a:pt x="7903" y="666"/>
                  </a:lnTo>
                  <a:cubicBezTo>
                    <a:pt x="8116" y="757"/>
                    <a:pt x="8359" y="848"/>
                    <a:pt x="8572" y="939"/>
                  </a:cubicBezTo>
                  <a:cubicBezTo>
                    <a:pt x="9302" y="1213"/>
                    <a:pt x="10061" y="1456"/>
                    <a:pt x="10669" y="1973"/>
                  </a:cubicBezTo>
                  <a:cubicBezTo>
                    <a:pt x="10852" y="2064"/>
                    <a:pt x="11004" y="2277"/>
                    <a:pt x="11156" y="2490"/>
                  </a:cubicBezTo>
                  <a:cubicBezTo>
                    <a:pt x="11247" y="2490"/>
                    <a:pt x="11277" y="2459"/>
                    <a:pt x="11368" y="2459"/>
                  </a:cubicBezTo>
                  <a:cubicBezTo>
                    <a:pt x="11156" y="2216"/>
                    <a:pt x="10973" y="2003"/>
                    <a:pt x="10791" y="1851"/>
                  </a:cubicBezTo>
                  <a:cubicBezTo>
                    <a:pt x="10153" y="1365"/>
                    <a:pt x="9393" y="1091"/>
                    <a:pt x="8633" y="818"/>
                  </a:cubicBezTo>
                  <a:cubicBezTo>
                    <a:pt x="8390" y="757"/>
                    <a:pt x="8177" y="666"/>
                    <a:pt x="7934" y="544"/>
                  </a:cubicBezTo>
                  <a:lnTo>
                    <a:pt x="7812" y="514"/>
                  </a:lnTo>
                  <a:cubicBezTo>
                    <a:pt x="7144" y="257"/>
                    <a:pt x="6498" y="0"/>
                    <a:pt x="5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61"/>
            <p:cNvSpPr/>
            <p:nvPr/>
          </p:nvSpPr>
          <p:spPr>
            <a:xfrm>
              <a:off x="4248075" y="3203225"/>
              <a:ext cx="101075" cy="79050"/>
            </a:xfrm>
            <a:custGeom>
              <a:avLst/>
              <a:gdLst/>
              <a:ahLst/>
              <a:cxnLst/>
              <a:rect l="l" t="t" r="r" b="b"/>
              <a:pathLst>
                <a:path w="4043" h="3162" extrusionOk="0">
                  <a:moveTo>
                    <a:pt x="4043" y="0"/>
                  </a:moveTo>
                  <a:cubicBezTo>
                    <a:pt x="3982" y="0"/>
                    <a:pt x="3891" y="61"/>
                    <a:pt x="3860" y="61"/>
                  </a:cubicBezTo>
                  <a:cubicBezTo>
                    <a:pt x="3769" y="274"/>
                    <a:pt x="3708" y="548"/>
                    <a:pt x="3617" y="760"/>
                  </a:cubicBezTo>
                  <a:cubicBezTo>
                    <a:pt x="3404" y="1581"/>
                    <a:pt x="3009" y="2402"/>
                    <a:pt x="2067" y="2827"/>
                  </a:cubicBezTo>
                  <a:cubicBezTo>
                    <a:pt x="1852" y="2921"/>
                    <a:pt x="1665" y="2960"/>
                    <a:pt x="1502" y="2960"/>
                  </a:cubicBezTo>
                  <a:cubicBezTo>
                    <a:pt x="1136" y="2960"/>
                    <a:pt x="888" y="2764"/>
                    <a:pt x="699" y="2554"/>
                  </a:cubicBezTo>
                  <a:cubicBezTo>
                    <a:pt x="365" y="2189"/>
                    <a:pt x="213" y="1581"/>
                    <a:pt x="213" y="1004"/>
                  </a:cubicBezTo>
                  <a:cubicBezTo>
                    <a:pt x="122" y="1004"/>
                    <a:pt x="91" y="1034"/>
                    <a:pt x="0" y="1034"/>
                  </a:cubicBezTo>
                  <a:cubicBezTo>
                    <a:pt x="31" y="1672"/>
                    <a:pt x="213" y="2341"/>
                    <a:pt x="578" y="2736"/>
                  </a:cubicBezTo>
                  <a:cubicBezTo>
                    <a:pt x="821" y="3010"/>
                    <a:pt x="1125" y="3162"/>
                    <a:pt x="1459" y="3162"/>
                  </a:cubicBezTo>
                  <a:cubicBezTo>
                    <a:pt x="1702" y="3162"/>
                    <a:pt x="1915" y="3131"/>
                    <a:pt x="2158" y="3010"/>
                  </a:cubicBezTo>
                  <a:cubicBezTo>
                    <a:pt x="3161" y="2584"/>
                    <a:pt x="3556" y="1672"/>
                    <a:pt x="3769" y="852"/>
                  </a:cubicBezTo>
                  <a:cubicBezTo>
                    <a:pt x="3860" y="578"/>
                    <a:pt x="3921" y="274"/>
                    <a:pt x="4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61"/>
            <p:cNvSpPr/>
            <p:nvPr/>
          </p:nvSpPr>
          <p:spPr>
            <a:xfrm>
              <a:off x="4118875" y="3165225"/>
              <a:ext cx="417225" cy="213300"/>
            </a:xfrm>
            <a:custGeom>
              <a:avLst/>
              <a:gdLst/>
              <a:ahLst/>
              <a:cxnLst/>
              <a:rect l="l" t="t" r="r" b="b"/>
              <a:pathLst>
                <a:path w="16689" h="8532" extrusionOk="0">
                  <a:moveTo>
                    <a:pt x="16688" y="1"/>
                  </a:moveTo>
                  <a:cubicBezTo>
                    <a:pt x="16567" y="1"/>
                    <a:pt x="16475" y="31"/>
                    <a:pt x="16354" y="31"/>
                  </a:cubicBezTo>
                  <a:cubicBezTo>
                    <a:pt x="15442" y="791"/>
                    <a:pt x="14560" y="1794"/>
                    <a:pt x="13952" y="2858"/>
                  </a:cubicBezTo>
                  <a:cubicBezTo>
                    <a:pt x="13770" y="3162"/>
                    <a:pt x="13588" y="3496"/>
                    <a:pt x="13436" y="3800"/>
                  </a:cubicBezTo>
                  <a:cubicBezTo>
                    <a:pt x="12980" y="4651"/>
                    <a:pt x="12524" y="5472"/>
                    <a:pt x="11855" y="6171"/>
                  </a:cubicBezTo>
                  <a:cubicBezTo>
                    <a:pt x="10883" y="7174"/>
                    <a:pt x="9332" y="7873"/>
                    <a:pt x="7235" y="8208"/>
                  </a:cubicBezTo>
                  <a:cubicBezTo>
                    <a:pt x="6870" y="8271"/>
                    <a:pt x="6368" y="8330"/>
                    <a:pt x="5812" y="8330"/>
                  </a:cubicBezTo>
                  <a:cubicBezTo>
                    <a:pt x="4237" y="8330"/>
                    <a:pt x="2226" y="7855"/>
                    <a:pt x="1642" y="5654"/>
                  </a:cubicBezTo>
                  <a:cubicBezTo>
                    <a:pt x="1612" y="5502"/>
                    <a:pt x="1612" y="5320"/>
                    <a:pt x="1581" y="5138"/>
                  </a:cubicBezTo>
                  <a:cubicBezTo>
                    <a:pt x="1581" y="4955"/>
                    <a:pt x="1521" y="4742"/>
                    <a:pt x="1490" y="4560"/>
                  </a:cubicBezTo>
                  <a:cubicBezTo>
                    <a:pt x="1308" y="3922"/>
                    <a:pt x="822" y="3435"/>
                    <a:pt x="305" y="3010"/>
                  </a:cubicBezTo>
                  <a:lnTo>
                    <a:pt x="305" y="3010"/>
                  </a:lnTo>
                  <a:cubicBezTo>
                    <a:pt x="457" y="3040"/>
                    <a:pt x="609" y="3040"/>
                    <a:pt x="761" y="3040"/>
                  </a:cubicBezTo>
                  <a:lnTo>
                    <a:pt x="882" y="3040"/>
                  </a:lnTo>
                  <a:cubicBezTo>
                    <a:pt x="1429" y="3314"/>
                    <a:pt x="1794" y="3496"/>
                    <a:pt x="2037" y="4135"/>
                  </a:cubicBezTo>
                  <a:lnTo>
                    <a:pt x="2250" y="4834"/>
                  </a:lnTo>
                  <a:cubicBezTo>
                    <a:pt x="2402" y="5350"/>
                    <a:pt x="2554" y="5897"/>
                    <a:pt x="2949" y="6353"/>
                  </a:cubicBezTo>
                  <a:cubicBezTo>
                    <a:pt x="3496" y="7022"/>
                    <a:pt x="4317" y="7265"/>
                    <a:pt x="5107" y="7296"/>
                  </a:cubicBezTo>
                  <a:cubicBezTo>
                    <a:pt x="5249" y="7306"/>
                    <a:pt x="5384" y="7309"/>
                    <a:pt x="5517" y="7309"/>
                  </a:cubicBezTo>
                  <a:cubicBezTo>
                    <a:pt x="5783" y="7309"/>
                    <a:pt x="6039" y="7296"/>
                    <a:pt x="6323" y="7296"/>
                  </a:cubicBezTo>
                  <a:lnTo>
                    <a:pt x="6779" y="7296"/>
                  </a:lnTo>
                  <a:cubicBezTo>
                    <a:pt x="8572" y="7265"/>
                    <a:pt x="10427" y="6049"/>
                    <a:pt x="11399" y="4226"/>
                  </a:cubicBezTo>
                  <a:cubicBezTo>
                    <a:pt x="11673" y="3739"/>
                    <a:pt x="11946" y="3192"/>
                    <a:pt x="12159" y="2706"/>
                  </a:cubicBezTo>
                  <a:cubicBezTo>
                    <a:pt x="12463" y="2007"/>
                    <a:pt x="12828" y="1308"/>
                    <a:pt x="13223" y="639"/>
                  </a:cubicBezTo>
                  <a:cubicBezTo>
                    <a:pt x="13162" y="639"/>
                    <a:pt x="13071" y="700"/>
                    <a:pt x="13010" y="700"/>
                  </a:cubicBezTo>
                  <a:cubicBezTo>
                    <a:pt x="12615" y="1308"/>
                    <a:pt x="12311" y="1976"/>
                    <a:pt x="12007" y="2615"/>
                  </a:cubicBezTo>
                  <a:cubicBezTo>
                    <a:pt x="11794" y="3131"/>
                    <a:pt x="11521" y="3648"/>
                    <a:pt x="11247" y="4135"/>
                  </a:cubicBezTo>
                  <a:cubicBezTo>
                    <a:pt x="10275" y="5928"/>
                    <a:pt x="8481" y="7083"/>
                    <a:pt x="6749" y="7113"/>
                  </a:cubicBezTo>
                  <a:lnTo>
                    <a:pt x="6293" y="7113"/>
                  </a:lnTo>
                  <a:cubicBezTo>
                    <a:pt x="6083" y="7119"/>
                    <a:pt x="5872" y="7124"/>
                    <a:pt x="5661" y="7124"/>
                  </a:cubicBezTo>
                  <a:cubicBezTo>
                    <a:pt x="4680" y="7124"/>
                    <a:pt x="3716" y="7008"/>
                    <a:pt x="3040" y="6232"/>
                  </a:cubicBezTo>
                  <a:cubicBezTo>
                    <a:pt x="2706" y="5806"/>
                    <a:pt x="2554" y="5320"/>
                    <a:pt x="2402" y="4803"/>
                  </a:cubicBezTo>
                  <a:cubicBezTo>
                    <a:pt x="2341" y="4560"/>
                    <a:pt x="2250" y="4286"/>
                    <a:pt x="2189" y="4074"/>
                  </a:cubicBezTo>
                  <a:cubicBezTo>
                    <a:pt x="1946" y="3557"/>
                    <a:pt x="1642" y="3283"/>
                    <a:pt x="1277" y="3040"/>
                  </a:cubicBezTo>
                  <a:cubicBezTo>
                    <a:pt x="1460" y="3040"/>
                    <a:pt x="1612" y="3040"/>
                    <a:pt x="1794" y="3010"/>
                  </a:cubicBezTo>
                  <a:cubicBezTo>
                    <a:pt x="1186" y="3010"/>
                    <a:pt x="609" y="3010"/>
                    <a:pt x="1" y="2919"/>
                  </a:cubicBezTo>
                  <a:lnTo>
                    <a:pt x="1" y="2919"/>
                  </a:lnTo>
                  <a:cubicBezTo>
                    <a:pt x="487" y="3435"/>
                    <a:pt x="1034" y="3952"/>
                    <a:pt x="1277" y="4651"/>
                  </a:cubicBezTo>
                  <a:cubicBezTo>
                    <a:pt x="1308" y="4803"/>
                    <a:pt x="1338" y="4986"/>
                    <a:pt x="1338" y="5168"/>
                  </a:cubicBezTo>
                  <a:cubicBezTo>
                    <a:pt x="1338" y="5350"/>
                    <a:pt x="1399" y="5563"/>
                    <a:pt x="1429" y="5745"/>
                  </a:cubicBezTo>
                  <a:cubicBezTo>
                    <a:pt x="1977" y="7843"/>
                    <a:pt x="3770" y="8451"/>
                    <a:pt x="5351" y="8511"/>
                  </a:cubicBezTo>
                  <a:cubicBezTo>
                    <a:pt x="5522" y="8525"/>
                    <a:pt x="5688" y="8531"/>
                    <a:pt x="5849" y="8531"/>
                  </a:cubicBezTo>
                  <a:cubicBezTo>
                    <a:pt x="6401" y="8531"/>
                    <a:pt x="6882" y="8461"/>
                    <a:pt x="7235" y="8390"/>
                  </a:cubicBezTo>
                  <a:cubicBezTo>
                    <a:pt x="9332" y="8056"/>
                    <a:pt x="10913" y="7387"/>
                    <a:pt x="11946" y="6323"/>
                  </a:cubicBezTo>
                  <a:cubicBezTo>
                    <a:pt x="12615" y="5624"/>
                    <a:pt x="13071" y="4742"/>
                    <a:pt x="13527" y="3922"/>
                  </a:cubicBezTo>
                  <a:cubicBezTo>
                    <a:pt x="13740" y="3618"/>
                    <a:pt x="13892" y="3283"/>
                    <a:pt x="14074" y="2979"/>
                  </a:cubicBezTo>
                  <a:cubicBezTo>
                    <a:pt x="14743" y="1855"/>
                    <a:pt x="15715" y="791"/>
                    <a:pt x="166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61"/>
            <p:cNvSpPr/>
            <p:nvPr/>
          </p:nvSpPr>
          <p:spPr>
            <a:xfrm>
              <a:off x="3909150" y="3197150"/>
              <a:ext cx="116300" cy="209000"/>
            </a:xfrm>
            <a:custGeom>
              <a:avLst/>
              <a:gdLst/>
              <a:ahLst/>
              <a:cxnLst/>
              <a:rect l="l" t="t" r="r" b="b"/>
              <a:pathLst>
                <a:path w="4652" h="8360" extrusionOk="0">
                  <a:moveTo>
                    <a:pt x="882" y="0"/>
                  </a:moveTo>
                  <a:cubicBezTo>
                    <a:pt x="274" y="821"/>
                    <a:pt x="1" y="2006"/>
                    <a:pt x="92" y="2827"/>
                  </a:cubicBezTo>
                  <a:cubicBezTo>
                    <a:pt x="203" y="4274"/>
                    <a:pt x="1027" y="4473"/>
                    <a:pt x="2122" y="4473"/>
                  </a:cubicBezTo>
                  <a:cubicBezTo>
                    <a:pt x="2223" y="4473"/>
                    <a:pt x="2327" y="4471"/>
                    <a:pt x="2432" y="4468"/>
                  </a:cubicBezTo>
                  <a:cubicBezTo>
                    <a:pt x="3314" y="4468"/>
                    <a:pt x="3952" y="4712"/>
                    <a:pt x="4256" y="5107"/>
                  </a:cubicBezTo>
                  <a:cubicBezTo>
                    <a:pt x="4499" y="5472"/>
                    <a:pt x="4499" y="5867"/>
                    <a:pt x="4317" y="6444"/>
                  </a:cubicBezTo>
                  <a:cubicBezTo>
                    <a:pt x="4074" y="6931"/>
                    <a:pt x="3861" y="7599"/>
                    <a:pt x="3709" y="8268"/>
                  </a:cubicBezTo>
                  <a:cubicBezTo>
                    <a:pt x="3739" y="8298"/>
                    <a:pt x="3800" y="8298"/>
                    <a:pt x="3861" y="8359"/>
                  </a:cubicBezTo>
                  <a:cubicBezTo>
                    <a:pt x="3982" y="7660"/>
                    <a:pt x="4195" y="7022"/>
                    <a:pt x="4408" y="6475"/>
                  </a:cubicBezTo>
                  <a:cubicBezTo>
                    <a:pt x="4651" y="5867"/>
                    <a:pt x="4651" y="5380"/>
                    <a:pt x="4378" y="5016"/>
                  </a:cubicBezTo>
                  <a:cubicBezTo>
                    <a:pt x="4060" y="4583"/>
                    <a:pt x="3414" y="4314"/>
                    <a:pt x="2543" y="4314"/>
                  </a:cubicBezTo>
                  <a:cubicBezTo>
                    <a:pt x="2496" y="4314"/>
                    <a:pt x="2450" y="4315"/>
                    <a:pt x="2402" y="4317"/>
                  </a:cubicBezTo>
                  <a:cubicBezTo>
                    <a:pt x="2293" y="4319"/>
                    <a:pt x="2188" y="4321"/>
                    <a:pt x="2087" y="4321"/>
                  </a:cubicBezTo>
                  <a:cubicBezTo>
                    <a:pt x="1023" y="4321"/>
                    <a:pt x="355" y="4131"/>
                    <a:pt x="244" y="2827"/>
                  </a:cubicBezTo>
                  <a:cubicBezTo>
                    <a:pt x="153" y="2006"/>
                    <a:pt x="426" y="851"/>
                    <a:pt x="1034" y="61"/>
                  </a:cubicBezTo>
                  <a:cubicBezTo>
                    <a:pt x="1004" y="31"/>
                    <a:pt x="913" y="31"/>
                    <a:pt x="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61"/>
            <p:cNvSpPr/>
            <p:nvPr/>
          </p:nvSpPr>
          <p:spPr>
            <a:xfrm>
              <a:off x="4803550" y="3213825"/>
              <a:ext cx="112475" cy="70725"/>
            </a:xfrm>
            <a:custGeom>
              <a:avLst/>
              <a:gdLst/>
              <a:ahLst/>
              <a:cxnLst/>
              <a:rect l="l" t="t" r="r" b="b"/>
              <a:pathLst>
                <a:path w="4499" h="2829" extrusionOk="0">
                  <a:moveTo>
                    <a:pt x="1334" y="1"/>
                  </a:moveTo>
                  <a:cubicBezTo>
                    <a:pt x="1305" y="1"/>
                    <a:pt x="1276" y="1"/>
                    <a:pt x="1247" y="2"/>
                  </a:cubicBezTo>
                  <a:cubicBezTo>
                    <a:pt x="699" y="32"/>
                    <a:pt x="365" y="184"/>
                    <a:pt x="213" y="488"/>
                  </a:cubicBezTo>
                  <a:cubicBezTo>
                    <a:pt x="0" y="884"/>
                    <a:pt x="31" y="1309"/>
                    <a:pt x="244" y="1765"/>
                  </a:cubicBezTo>
                  <a:cubicBezTo>
                    <a:pt x="487" y="2130"/>
                    <a:pt x="851" y="2525"/>
                    <a:pt x="1368" y="2829"/>
                  </a:cubicBezTo>
                  <a:cubicBezTo>
                    <a:pt x="1429" y="2829"/>
                    <a:pt x="1551" y="2768"/>
                    <a:pt x="1611" y="2768"/>
                  </a:cubicBezTo>
                  <a:cubicBezTo>
                    <a:pt x="1095" y="2464"/>
                    <a:pt x="669" y="2099"/>
                    <a:pt x="396" y="1674"/>
                  </a:cubicBezTo>
                  <a:cubicBezTo>
                    <a:pt x="183" y="1309"/>
                    <a:pt x="183" y="944"/>
                    <a:pt x="365" y="610"/>
                  </a:cubicBezTo>
                  <a:cubicBezTo>
                    <a:pt x="517" y="336"/>
                    <a:pt x="821" y="245"/>
                    <a:pt x="1277" y="184"/>
                  </a:cubicBezTo>
                  <a:cubicBezTo>
                    <a:pt x="1307" y="183"/>
                    <a:pt x="1337" y="183"/>
                    <a:pt x="1368" y="183"/>
                  </a:cubicBezTo>
                  <a:cubicBezTo>
                    <a:pt x="2242" y="183"/>
                    <a:pt x="3440" y="597"/>
                    <a:pt x="4438" y="1096"/>
                  </a:cubicBezTo>
                  <a:cubicBezTo>
                    <a:pt x="4469" y="1066"/>
                    <a:pt x="4469" y="975"/>
                    <a:pt x="4499" y="944"/>
                  </a:cubicBezTo>
                  <a:cubicBezTo>
                    <a:pt x="3469" y="444"/>
                    <a:pt x="2239" y="1"/>
                    <a:pt x="13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61"/>
            <p:cNvSpPr/>
            <p:nvPr/>
          </p:nvSpPr>
          <p:spPr>
            <a:xfrm>
              <a:off x="4460075" y="3194775"/>
              <a:ext cx="460525" cy="187050"/>
            </a:xfrm>
            <a:custGeom>
              <a:avLst/>
              <a:gdLst/>
              <a:ahLst/>
              <a:cxnLst/>
              <a:rect l="l" t="t" r="r" b="b"/>
              <a:pathLst>
                <a:path w="18421" h="7482" extrusionOk="0">
                  <a:moveTo>
                    <a:pt x="15462" y="1"/>
                  </a:moveTo>
                  <a:cubicBezTo>
                    <a:pt x="14787" y="1"/>
                    <a:pt x="14153" y="178"/>
                    <a:pt x="13466" y="338"/>
                  </a:cubicBezTo>
                  <a:cubicBezTo>
                    <a:pt x="13223" y="430"/>
                    <a:pt x="13010" y="460"/>
                    <a:pt x="12767" y="490"/>
                  </a:cubicBezTo>
                  <a:cubicBezTo>
                    <a:pt x="12275" y="604"/>
                    <a:pt x="11795" y="635"/>
                    <a:pt x="11313" y="635"/>
                  </a:cubicBezTo>
                  <a:cubicBezTo>
                    <a:pt x="11019" y="635"/>
                    <a:pt x="10725" y="624"/>
                    <a:pt x="10426" y="612"/>
                  </a:cubicBezTo>
                  <a:cubicBezTo>
                    <a:pt x="10122" y="612"/>
                    <a:pt x="9818" y="599"/>
                    <a:pt x="9514" y="599"/>
                  </a:cubicBezTo>
                  <a:cubicBezTo>
                    <a:pt x="9362" y="599"/>
                    <a:pt x="9210" y="602"/>
                    <a:pt x="9058" y="612"/>
                  </a:cubicBezTo>
                  <a:cubicBezTo>
                    <a:pt x="6809" y="734"/>
                    <a:pt x="4438" y="946"/>
                    <a:pt x="2523" y="2770"/>
                  </a:cubicBezTo>
                  <a:cubicBezTo>
                    <a:pt x="2098" y="3165"/>
                    <a:pt x="1946" y="3530"/>
                    <a:pt x="1763" y="3986"/>
                  </a:cubicBezTo>
                  <a:cubicBezTo>
                    <a:pt x="1703" y="4108"/>
                    <a:pt x="1642" y="4260"/>
                    <a:pt x="1612" y="4381"/>
                  </a:cubicBezTo>
                  <a:cubicBezTo>
                    <a:pt x="1399" y="4776"/>
                    <a:pt x="1186" y="5171"/>
                    <a:pt x="943" y="5536"/>
                  </a:cubicBezTo>
                  <a:cubicBezTo>
                    <a:pt x="852" y="5749"/>
                    <a:pt x="730" y="5962"/>
                    <a:pt x="608" y="6144"/>
                  </a:cubicBezTo>
                  <a:cubicBezTo>
                    <a:pt x="456" y="6418"/>
                    <a:pt x="365" y="6722"/>
                    <a:pt x="183" y="7056"/>
                  </a:cubicBezTo>
                  <a:cubicBezTo>
                    <a:pt x="122" y="7208"/>
                    <a:pt x="92" y="7329"/>
                    <a:pt x="1" y="7481"/>
                  </a:cubicBezTo>
                  <a:cubicBezTo>
                    <a:pt x="92" y="7451"/>
                    <a:pt x="153" y="7451"/>
                    <a:pt x="244" y="7421"/>
                  </a:cubicBezTo>
                  <a:cubicBezTo>
                    <a:pt x="274" y="7299"/>
                    <a:pt x="304" y="7208"/>
                    <a:pt x="365" y="7117"/>
                  </a:cubicBezTo>
                  <a:cubicBezTo>
                    <a:pt x="517" y="6874"/>
                    <a:pt x="608" y="6570"/>
                    <a:pt x="760" y="6296"/>
                  </a:cubicBezTo>
                  <a:cubicBezTo>
                    <a:pt x="882" y="6114"/>
                    <a:pt x="1004" y="5901"/>
                    <a:pt x="1125" y="5688"/>
                  </a:cubicBezTo>
                  <a:cubicBezTo>
                    <a:pt x="1338" y="5323"/>
                    <a:pt x="1581" y="4898"/>
                    <a:pt x="1763" y="4472"/>
                  </a:cubicBezTo>
                  <a:cubicBezTo>
                    <a:pt x="1824" y="4351"/>
                    <a:pt x="1885" y="4229"/>
                    <a:pt x="1915" y="4077"/>
                  </a:cubicBezTo>
                  <a:cubicBezTo>
                    <a:pt x="2098" y="3621"/>
                    <a:pt x="2219" y="3256"/>
                    <a:pt x="2615" y="2892"/>
                  </a:cubicBezTo>
                  <a:cubicBezTo>
                    <a:pt x="4560" y="1129"/>
                    <a:pt x="6870" y="886"/>
                    <a:pt x="9058" y="794"/>
                  </a:cubicBezTo>
                  <a:cubicBezTo>
                    <a:pt x="9210" y="784"/>
                    <a:pt x="9362" y="781"/>
                    <a:pt x="9514" y="781"/>
                  </a:cubicBezTo>
                  <a:cubicBezTo>
                    <a:pt x="9818" y="781"/>
                    <a:pt x="10122" y="794"/>
                    <a:pt x="10426" y="794"/>
                  </a:cubicBezTo>
                  <a:cubicBezTo>
                    <a:pt x="10767" y="808"/>
                    <a:pt x="11109" y="826"/>
                    <a:pt x="11450" y="826"/>
                  </a:cubicBezTo>
                  <a:cubicBezTo>
                    <a:pt x="11899" y="826"/>
                    <a:pt x="12348" y="794"/>
                    <a:pt x="12797" y="673"/>
                  </a:cubicBezTo>
                  <a:cubicBezTo>
                    <a:pt x="13040" y="642"/>
                    <a:pt x="13253" y="582"/>
                    <a:pt x="13496" y="521"/>
                  </a:cubicBezTo>
                  <a:cubicBezTo>
                    <a:pt x="14151" y="363"/>
                    <a:pt x="14772" y="222"/>
                    <a:pt x="15422" y="222"/>
                  </a:cubicBezTo>
                  <a:cubicBezTo>
                    <a:pt x="15647" y="222"/>
                    <a:pt x="15876" y="239"/>
                    <a:pt x="16110" y="278"/>
                  </a:cubicBezTo>
                  <a:cubicBezTo>
                    <a:pt x="16992" y="430"/>
                    <a:pt x="17752" y="642"/>
                    <a:pt x="18390" y="916"/>
                  </a:cubicBezTo>
                  <a:cubicBezTo>
                    <a:pt x="18390" y="825"/>
                    <a:pt x="18420" y="794"/>
                    <a:pt x="18420" y="734"/>
                  </a:cubicBezTo>
                  <a:cubicBezTo>
                    <a:pt x="17782" y="460"/>
                    <a:pt x="16992" y="217"/>
                    <a:pt x="16141" y="65"/>
                  </a:cubicBezTo>
                  <a:cubicBezTo>
                    <a:pt x="15908" y="20"/>
                    <a:pt x="15683" y="1"/>
                    <a:pt x="15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61"/>
            <p:cNvSpPr/>
            <p:nvPr/>
          </p:nvSpPr>
          <p:spPr>
            <a:xfrm>
              <a:off x="4097600" y="3329625"/>
              <a:ext cx="158850" cy="93225"/>
            </a:xfrm>
            <a:custGeom>
              <a:avLst/>
              <a:gdLst/>
              <a:ahLst/>
              <a:cxnLst/>
              <a:rect l="l" t="t" r="r" b="b"/>
              <a:pathLst>
                <a:path w="6354" h="3729" extrusionOk="0">
                  <a:moveTo>
                    <a:pt x="1186" y="1"/>
                  </a:moveTo>
                  <a:cubicBezTo>
                    <a:pt x="1035" y="1"/>
                    <a:pt x="883" y="35"/>
                    <a:pt x="730" y="112"/>
                  </a:cubicBezTo>
                  <a:cubicBezTo>
                    <a:pt x="1" y="507"/>
                    <a:pt x="31" y="1601"/>
                    <a:pt x="62" y="2391"/>
                  </a:cubicBezTo>
                  <a:lnTo>
                    <a:pt x="62" y="2908"/>
                  </a:lnTo>
                  <a:cubicBezTo>
                    <a:pt x="62" y="3091"/>
                    <a:pt x="62" y="3242"/>
                    <a:pt x="31" y="3425"/>
                  </a:cubicBezTo>
                  <a:lnTo>
                    <a:pt x="31" y="3729"/>
                  </a:lnTo>
                  <a:lnTo>
                    <a:pt x="214" y="3729"/>
                  </a:lnTo>
                  <a:cubicBezTo>
                    <a:pt x="183" y="3668"/>
                    <a:pt x="183" y="3577"/>
                    <a:pt x="183" y="3455"/>
                  </a:cubicBezTo>
                  <a:cubicBezTo>
                    <a:pt x="183" y="3273"/>
                    <a:pt x="183" y="3121"/>
                    <a:pt x="214" y="2939"/>
                  </a:cubicBezTo>
                  <a:lnTo>
                    <a:pt x="214" y="2452"/>
                  </a:lnTo>
                  <a:cubicBezTo>
                    <a:pt x="183" y="1692"/>
                    <a:pt x="153" y="659"/>
                    <a:pt x="791" y="325"/>
                  </a:cubicBezTo>
                  <a:cubicBezTo>
                    <a:pt x="921" y="259"/>
                    <a:pt x="1054" y="230"/>
                    <a:pt x="1187" y="230"/>
                  </a:cubicBezTo>
                  <a:cubicBezTo>
                    <a:pt x="1926" y="230"/>
                    <a:pt x="2696" y="1133"/>
                    <a:pt x="3314" y="1905"/>
                  </a:cubicBezTo>
                  <a:cubicBezTo>
                    <a:pt x="3618" y="2239"/>
                    <a:pt x="3831" y="2543"/>
                    <a:pt x="4074" y="2756"/>
                  </a:cubicBezTo>
                  <a:cubicBezTo>
                    <a:pt x="4560" y="3151"/>
                    <a:pt x="5168" y="3455"/>
                    <a:pt x="5898" y="3729"/>
                  </a:cubicBezTo>
                  <a:cubicBezTo>
                    <a:pt x="6050" y="3729"/>
                    <a:pt x="6202" y="3698"/>
                    <a:pt x="6353" y="3698"/>
                  </a:cubicBezTo>
                  <a:cubicBezTo>
                    <a:pt x="5502" y="3455"/>
                    <a:pt x="4743" y="3121"/>
                    <a:pt x="4165" y="2635"/>
                  </a:cubicBezTo>
                  <a:cubicBezTo>
                    <a:pt x="3983" y="2483"/>
                    <a:pt x="3709" y="2179"/>
                    <a:pt x="3466" y="1783"/>
                  </a:cubicBezTo>
                  <a:cubicBezTo>
                    <a:pt x="2774" y="989"/>
                    <a:pt x="1996" y="1"/>
                    <a:pt x="1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61"/>
            <p:cNvSpPr/>
            <p:nvPr/>
          </p:nvSpPr>
          <p:spPr>
            <a:xfrm>
              <a:off x="4542150" y="3251450"/>
              <a:ext cx="194550" cy="108225"/>
            </a:xfrm>
            <a:custGeom>
              <a:avLst/>
              <a:gdLst/>
              <a:ahLst/>
              <a:cxnLst/>
              <a:rect l="l" t="t" r="r" b="b"/>
              <a:pathLst>
                <a:path w="7782" h="4329" extrusionOk="0">
                  <a:moveTo>
                    <a:pt x="3781" y="1"/>
                  </a:moveTo>
                  <a:cubicBezTo>
                    <a:pt x="3648" y="1"/>
                    <a:pt x="3513" y="6"/>
                    <a:pt x="3374" y="17"/>
                  </a:cubicBezTo>
                  <a:cubicBezTo>
                    <a:pt x="1824" y="138"/>
                    <a:pt x="1246" y="1172"/>
                    <a:pt x="730" y="2388"/>
                  </a:cubicBezTo>
                  <a:cubicBezTo>
                    <a:pt x="578" y="2722"/>
                    <a:pt x="456" y="3087"/>
                    <a:pt x="304" y="3452"/>
                  </a:cubicBezTo>
                  <a:cubicBezTo>
                    <a:pt x="213" y="3695"/>
                    <a:pt x="122" y="3938"/>
                    <a:pt x="31" y="4211"/>
                  </a:cubicBezTo>
                  <a:cubicBezTo>
                    <a:pt x="31" y="4242"/>
                    <a:pt x="0" y="4272"/>
                    <a:pt x="0" y="4303"/>
                  </a:cubicBezTo>
                  <a:cubicBezTo>
                    <a:pt x="10" y="4321"/>
                    <a:pt x="25" y="4329"/>
                    <a:pt x="43" y="4329"/>
                  </a:cubicBezTo>
                  <a:cubicBezTo>
                    <a:pt x="84" y="4329"/>
                    <a:pt x="141" y="4293"/>
                    <a:pt x="183" y="4272"/>
                  </a:cubicBezTo>
                  <a:cubicBezTo>
                    <a:pt x="304" y="4029"/>
                    <a:pt x="365" y="3786"/>
                    <a:pt x="456" y="3512"/>
                  </a:cubicBezTo>
                  <a:cubicBezTo>
                    <a:pt x="578" y="3178"/>
                    <a:pt x="730" y="2844"/>
                    <a:pt x="882" y="2448"/>
                  </a:cubicBezTo>
                  <a:cubicBezTo>
                    <a:pt x="1398" y="1233"/>
                    <a:pt x="1885" y="290"/>
                    <a:pt x="3374" y="169"/>
                  </a:cubicBezTo>
                  <a:cubicBezTo>
                    <a:pt x="3514" y="157"/>
                    <a:pt x="3650" y="152"/>
                    <a:pt x="3783" y="152"/>
                  </a:cubicBezTo>
                  <a:cubicBezTo>
                    <a:pt x="5411" y="152"/>
                    <a:pt x="6531" y="990"/>
                    <a:pt x="7599" y="2114"/>
                  </a:cubicBezTo>
                  <a:cubicBezTo>
                    <a:pt x="7660" y="2114"/>
                    <a:pt x="7721" y="2084"/>
                    <a:pt x="7782" y="2084"/>
                  </a:cubicBezTo>
                  <a:cubicBezTo>
                    <a:pt x="6737" y="898"/>
                    <a:pt x="5509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61"/>
            <p:cNvSpPr/>
            <p:nvPr/>
          </p:nvSpPr>
          <p:spPr>
            <a:xfrm>
              <a:off x="4584700" y="3290575"/>
              <a:ext cx="95775" cy="57825"/>
            </a:xfrm>
            <a:custGeom>
              <a:avLst/>
              <a:gdLst/>
              <a:ahLst/>
              <a:cxnLst/>
              <a:rect l="l" t="t" r="r" b="b"/>
              <a:pathLst>
                <a:path w="3831" h="2313" extrusionOk="0">
                  <a:moveTo>
                    <a:pt x="1549" y="0"/>
                  </a:moveTo>
                  <a:cubicBezTo>
                    <a:pt x="1529" y="0"/>
                    <a:pt x="1509" y="1"/>
                    <a:pt x="1490" y="2"/>
                  </a:cubicBezTo>
                  <a:cubicBezTo>
                    <a:pt x="548" y="63"/>
                    <a:pt x="274" y="1096"/>
                    <a:pt x="92" y="1978"/>
                  </a:cubicBezTo>
                  <a:cubicBezTo>
                    <a:pt x="31" y="2099"/>
                    <a:pt x="31" y="2221"/>
                    <a:pt x="0" y="2312"/>
                  </a:cubicBezTo>
                  <a:cubicBezTo>
                    <a:pt x="92" y="2282"/>
                    <a:pt x="122" y="2282"/>
                    <a:pt x="183" y="2251"/>
                  </a:cubicBezTo>
                  <a:cubicBezTo>
                    <a:pt x="183" y="2160"/>
                    <a:pt x="244" y="2099"/>
                    <a:pt x="244" y="2008"/>
                  </a:cubicBezTo>
                  <a:cubicBezTo>
                    <a:pt x="426" y="1218"/>
                    <a:pt x="700" y="245"/>
                    <a:pt x="1490" y="184"/>
                  </a:cubicBezTo>
                  <a:cubicBezTo>
                    <a:pt x="1506" y="183"/>
                    <a:pt x="1523" y="183"/>
                    <a:pt x="1540" y="183"/>
                  </a:cubicBezTo>
                  <a:cubicBezTo>
                    <a:pt x="2023" y="183"/>
                    <a:pt x="2691" y="590"/>
                    <a:pt x="3131" y="883"/>
                  </a:cubicBezTo>
                  <a:cubicBezTo>
                    <a:pt x="3192" y="914"/>
                    <a:pt x="3314" y="1005"/>
                    <a:pt x="3374" y="1035"/>
                  </a:cubicBezTo>
                  <a:cubicBezTo>
                    <a:pt x="3466" y="1066"/>
                    <a:pt x="3587" y="1157"/>
                    <a:pt x="3648" y="1218"/>
                  </a:cubicBezTo>
                  <a:cubicBezTo>
                    <a:pt x="3739" y="1218"/>
                    <a:pt x="3800" y="1187"/>
                    <a:pt x="3830" y="1157"/>
                  </a:cubicBezTo>
                  <a:cubicBezTo>
                    <a:pt x="3739" y="1035"/>
                    <a:pt x="3618" y="944"/>
                    <a:pt x="3466" y="883"/>
                  </a:cubicBezTo>
                  <a:cubicBezTo>
                    <a:pt x="3374" y="762"/>
                    <a:pt x="3314" y="731"/>
                    <a:pt x="3222" y="701"/>
                  </a:cubicBezTo>
                  <a:cubicBezTo>
                    <a:pt x="2753" y="407"/>
                    <a:pt x="2113" y="0"/>
                    <a:pt x="1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61"/>
            <p:cNvSpPr/>
            <p:nvPr/>
          </p:nvSpPr>
          <p:spPr>
            <a:xfrm>
              <a:off x="3941075" y="3206275"/>
              <a:ext cx="143650" cy="212025"/>
            </a:xfrm>
            <a:custGeom>
              <a:avLst/>
              <a:gdLst/>
              <a:ahLst/>
              <a:cxnLst/>
              <a:rect l="l" t="t" r="r" b="b"/>
              <a:pathLst>
                <a:path w="5746" h="8481" extrusionOk="0">
                  <a:moveTo>
                    <a:pt x="912" y="0"/>
                  </a:moveTo>
                  <a:cubicBezTo>
                    <a:pt x="821" y="91"/>
                    <a:pt x="791" y="152"/>
                    <a:pt x="699" y="243"/>
                  </a:cubicBezTo>
                  <a:cubicBezTo>
                    <a:pt x="365" y="699"/>
                    <a:pt x="0" y="1155"/>
                    <a:pt x="31" y="1641"/>
                  </a:cubicBezTo>
                  <a:cubicBezTo>
                    <a:pt x="61" y="2371"/>
                    <a:pt x="851" y="2523"/>
                    <a:pt x="1459" y="2614"/>
                  </a:cubicBezTo>
                  <a:cubicBezTo>
                    <a:pt x="1550" y="2614"/>
                    <a:pt x="1672" y="2675"/>
                    <a:pt x="1733" y="2675"/>
                  </a:cubicBezTo>
                  <a:cubicBezTo>
                    <a:pt x="2067" y="2736"/>
                    <a:pt x="2493" y="2766"/>
                    <a:pt x="2949" y="2766"/>
                  </a:cubicBezTo>
                  <a:cubicBezTo>
                    <a:pt x="3861" y="2827"/>
                    <a:pt x="4924" y="2888"/>
                    <a:pt x="5350" y="3435"/>
                  </a:cubicBezTo>
                  <a:cubicBezTo>
                    <a:pt x="5532" y="3678"/>
                    <a:pt x="5563" y="4073"/>
                    <a:pt x="5471" y="4559"/>
                  </a:cubicBezTo>
                  <a:cubicBezTo>
                    <a:pt x="5380" y="4833"/>
                    <a:pt x="5259" y="5137"/>
                    <a:pt x="5168" y="5471"/>
                  </a:cubicBezTo>
                  <a:cubicBezTo>
                    <a:pt x="4803" y="6383"/>
                    <a:pt x="4408" y="7569"/>
                    <a:pt x="4590" y="8450"/>
                  </a:cubicBezTo>
                  <a:cubicBezTo>
                    <a:pt x="4651" y="8450"/>
                    <a:pt x="4712" y="8480"/>
                    <a:pt x="4772" y="8480"/>
                  </a:cubicBezTo>
                  <a:cubicBezTo>
                    <a:pt x="4529" y="7629"/>
                    <a:pt x="4955" y="6474"/>
                    <a:pt x="5289" y="5562"/>
                  </a:cubicBezTo>
                  <a:lnTo>
                    <a:pt x="5623" y="4651"/>
                  </a:lnTo>
                  <a:cubicBezTo>
                    <a:pt x="5745" y="4103"/>
                    <a:pt x="5684" y="3678"/>
                    <a:pt x="5471" y="3344"/>
                  </a:cubicBezTo>
                  <a:cubicBezTo>
                    <a:pt x="5016" y="2736"/>
                    <a:pt x="3891" y="2675"/>
                    <a:pt x="2949" y="2614"/>
                  </a:cubicBezTo>
                  <a:cubicBezTo>
                    <a:pt x="2493" y="2584"/>
                    <a:pt x="2067" y="2584"/>
                    <a:pt x="1763" y="2523"/>
                  </a:cubicBezTo>
                  <a:cubicBezTo>
                    <a:pt x="1702" y="2523"/>
                    <a:pt x="1611" y="2462"/>
                    <a:pt x="1490" y="2462"/>
                  </a:cubicBezTo>
                  <a:cubicBezTo>
                    <a:pt x="943" y="2371"/>
                    <a:pt x="243" y="2219"/>
                    <a:pt x="213" y="1641"/>
                  </a:cubicBezTo>
                  <a:cubicBezTo>
                    <a:pt x="183" y="1216"/>
                    <a:pt x="547" y="760"/>
                    <a:pt x="851" y="334"/>
                  </a:cubicBezTo>
                  <a:cubicBezTo>
                    <a:pt x="943" y="243"/>
                    <a:pt x="1003" y="152"/>
                    <a:pt x="1095" y="30"/>
                  </a:cubicBezTo>
                  <a:cubicBezTo>
                    <a:pt x="1003" y="30"/>
                    <a:pt x="973" y="0"/>
                    <a:pt x="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61"/>
            <p:cNvSpPr/>
            <p:nvPr/>
          </p:nvSpPr>
          <p:spPr>
            <a:xfrm>
              <a:off x="4200200" y="3193350"/>
              <a:ext cx="193025" cy="121150"/>
            </a:xfrm>
            <a:custGeom>
              <a:avLst/>
              <a:gdLst/>
              <a:ahLst/>
              <a:cxnLst/>
              <a:rect l="l" t="t" r="r" b="b"/>
              <a:pathLst>
                <a:path w="7721" h="4846" extrusionOk="0">
                  <a:moveTo>
                    <a:pt x="7721" y="0"/>
                  </a:moveTo>
                  <a:cubicBezTo>
                    <a:pt x="7630" y="0"/>
                    <a:pt x="7569" y="31"/>
                    <a:pt x="7508" y="31"/>
                  </a:cubicBezTo>
                  <a:cubicBezTo>
                    <a:pt x="7508" y="61"/>
                    <a:pt x="7478" y="61"/>
                    <a:pt x="7478" y="92"/>
                  </a:cubicBezTo>
                  <a:cubicBezTo>
                    <a:pt x="6839" y="1854"/>
                    <a:pt x="6140" y="3648"/>
                    <a:pt x="4408" y="4347"/>
                  </a:cubicBezTo>
                  <a:cubicBezTo>
                    <a:pt x="4054" y="4506"/>
                    <a:pt x="3504" y="4676"/>
                    <a:pt x="2915" y="4676"/>
                  </a:cubicBezTo>
                  <a:cubicBezTo>
                    <a:pt x="2492" y="4676"/>
                    <a:pt x="2048" y="4588"/>
                    <a:pt x="1642" y="4347"/>
                  </a:cubicBezTo>
                  <a:cubicBezTo>
                    <a:pt x="1094" y="4043"/>
                    <a:pt x="730" y="3526"/>
                    <a:pt x="487" y="2888"/>
                  </a:cubicBezTo>
                  <a:lnTo>
                    <a:pt x="365" y="2432"/>
                  </a:lnTo>
                  <a:cubicBezTo>
                    <a:pt x="335" y="2189"/>
                    <a:pt x="304" y="1976"/>
                    <a:pt x="183" y="1763"/>
                  </a:cubicBezTo>
                  <a:cubicBezTo>
                    <a:pt x="122" y="1763"/>
                    <a:pt x="61" y="1824"/>
                    <a:pt x="0" y="1824"/>
                  </a:cubicBezTo>
                  <a:cubicBezTo>
                    <a:pt x="122" y="2006"/>
                    <a:pt x="152" y="2219"/>
                    <a:pt x="183" y="2462"/>
                  </a:cubicBezTo>
                  <a:cubicBezTo>
                    <a:pt x="213" y="2614"/>
                    <a:pt x="213" y="2797"/>
                    <a:pt x="304" y="2918"/>
                  </a:cubicBezTo>
                  <a:cubicBezTo>
                    <a:pt x="517" y="3648"/>
                    <a:pt x="942" y="4165"/>
                    <a:pt x="1520" y="4499"/>
                  </a:cubicBezTo>
                  <a:cubicBezTo>
                    <a:pt x="1885" y="4742"/>
                    <a:pt x="2310" y="4833"/>
                    <a:pt x="2705" y="4833"/>
                  </a:cubicBezTo>
                  <a:cubicBezTo>
                    <a:pt x="2794" y="4841"/>
                    <a:pt x="2882" y="4845"/>
                    <a:pt x="2970" y="4845"/>
                  </a:cubicBezTo>
                  <a:cubicBezTo>
                    <a:pt x="3540" y="4845"/>
                    <a:pt x="4069" y="4683"/>
                    <a:pt x="4438" y="4499"/>
                  </a:cubicBezTo>
                  <a:cubicBezTo>
                    <a:pt x="6262" y="3739"/>
                    <a:pt x="6961" y="1915"/>
                    <a:pt x="7630" y="183"/>
                  </a:cubicBezTo>
                  <a:cubicBezTo>
                    <a:pt x="7660" y="92"/>
                    <a:pt x="7660" y="61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61"/>
            <p:cNvSpPr/>
            <p:nvPr/>
          </p:nvSpPr>
          <p:spPr>
            <a:xfrm>
              <a:off x="4402325" y="3161650"/>
              <a:ext cx="518275" cy="236900"/>
            </a:xfrm>
            <a:custGeom>
              <a:avLst/>
              <a:gdLst/>
              <a:ahLst/>
              <a:cxnLst/>
              <a:rect l="l" t="t" r="r" b="b"/>
              <a:pathLst>
                <a:path w="20731" h="9476" extrusionOk="0">
                  <a:moveTo>
                    <a:pt x="18163" y="1"/>
                  </a:moveTo>
                  <a:cubicBezTo>
                    <a:pt x="17718" y="1"/>
                    <a:pt x="17274" y="38"/>
                    <a:pt x="16809" y="83"/>
                  </a:cubicBezTo>
                  <a:cubicBezTo>
                    <a:pt x="16536" y="113"/>
                    <a:pt x="16232" y="113"/>
                    <a:pt x="15958" y="144"/>
                  </a:cubicBezTo>
                  <a:cubicBezTo>
                    <a:pt x="14864" y="235"/>
                    <a:pt x="13709" y="296"/>
                    <a:pt x="12615" y="417"/>
                  </a:cubicBezTo>
                  <a:cubicBezTo>
                    <a:pt x="11368" y="539"/>
                    <a:pt x="10061" y="660"/>
                    <a:pt x="8785" y="691"/>
                  </a:cubicBezTo>
                  <a:cubicBezTo>
                    <a:pt x="6049" y="782"/>
                    <a:pt x="3374" y="3274"/>
                    <a:pt x="2280" y="5463"/>
                  </a:cubicBezTo>
                  <a:cubicBezTo>
                    <a:pt x="2159" y="5706"/>
                    <a:pt x="2037" y="5980"/>
                    <a:pt x="1946" y="6192"/>
                  </a:cubicBezTo>
                  <a:cubicBezTo>
                    <a:pt x="1368" y="7317"/>
                    <a:pt x="791" y="8502"/>
                    <a:pt x="0" y="9475"/>
                  </a:cubicBezTo>
                  <a:cubicBezTo>
                    <a:pt x="92" y="9414"/>
                    <a:pt x="183" y="9414"/>
                    <a:pt x="274" y="9384"/>
                  </a:cubicBezTo>
                  <a:cubicBezTo>
                    <a:pt x="973" y="8442"/>
                    <a:pt x="1551" y="7347"/>
                    <a:pt x="2098" y="6223"/>
                  </a:cubicBezTo>
                  <a:cubicBezTo>
                    <a:pt x="2219" y="6010"/>
                    <a:pt x="2311" y="5737"/>
                    <a:pt x="2432" y="5524"/>
                  </a:cubicBezTo>
                  <a:cubicBezTo>
                    <a:pt x="3526" y="3305"/>
                    <a:pt x="6171" y="964"/>
                    <a:pt x="8815" y="812"/>
                  </a:cubicBezTo>
                  <a:cubicBezTo>
                    <a:pt x="10092" y="721"/>
                    <a:pt x="11399" y="600"/>
                    <a:pt x="12645" y="539"/>
                  </a:cubicBezTo>
                  <a:cubicBezTo>
                    <a:pt x="13770" y="448"/>
                    <a:pt x="14864" y="356"/>
                    <a:pt x="15989" y="265"/>
                  </a:cubicBezTo>
                  <a:cubicBezTo>
                    <a:pt x="16293" y="265"/>
                    <a:pt x="16566" y="235"/>
                    <a:pt x="16840" y="205"/>
                  </a:cubicBezTo>
                  <a:cubicBezTo>
                    <a:pt x="17329" y="158"/>
                    <a:pt x="17778" y="116"/>
                    <a:pt x="18218" y="116"/>
                  </a:cubicBezTo>
                  <a:cubicBezTo>
                    <a:pt x="18926" y="116"/>
                    <a:pt x="19609" y="225"/>
                    <a:pt x="20396" y="600"/>
                  </a:cubicBezTo>
                  <a:cubicBezTo>
                    <a:pt x="20487" y="660"/>
                    <a:pt x="20609" y="721"/>
                    <a:pt x="20730" y="812"/>
                  </a:cubicBezTo>
                  <a:cubicBezTo>
                    <a:pt x="20700" y="721"/>
                    <a:pt x="20670" y="600"/>
                    <a:pt x="20670" y="539"/>
                  </a:cubicBezTo>
                  <a:cubicBezTo>
                    <a:pt x="20609" y="508"/>
                    <a:pt x="20548" y="448"/>
                    <a:pt x="20518" y="448"/>
                  </a:cubicBezTo>
                  <a:cubicBezTo>
                    <a:pt x="19660" y="105"/>
                    <a:pt x="18910" y="1"/>
                    <a:pt x="1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61"/>
            <p:cNvSpPr/>
            <p:nvPr/>
          </p:nvSpPr>
          <p:spPr>
            <a:xfrm>
              <a:off x="4176625" y="3148525"/>
              <a:ext cx="516750" cy="92000"/>
            </a:xfrm>
            <a:custGeom>
              <a:avLst/>
              <a:gdLst/>
              <a:ahLst/>
              <a:cxnLst/>
              <a:rect l="l" t="t" r="r" b="b"/>
              <a:pathLst>
                <a:path w="20670" h="3680" extrusionOk="0">
                  <a:moveTo>
                    <a:pt x="20670" y="0"/>
                  </a:moveTo>
                  <a:lnTo>
                    <a:pt x="20670" y="0"/>
                  </a:lnTo>
                  <a:cubicBezTo>
                    <a:pt x="16111" y="365"/>
                    <a:pt x="11551" y="1033"/>
                    <a:pt x="7083" y="2158"/>
                  </a:cubicBezTo>
                  <a:cubicBezTo>
                    <a:pt x="4743" y="2766"/>
                    <a:pt x="2433" y="3526"/>
                    <a:pt x="1" y="3678"/>
                  </a:cubicBezTo>
                  <a:cubicBezTo>
                    <a:pt x="69" y="3679"/>
                    <a:pt x="137" y="3680"/>
                    <a:pt x="205" y="3680"/>
                  </a:cubicBezTo>
                  <a:cubicBezTo>
                    <a:pt x="1874" y="3680"/>
                    <a:pt x="3594" y="3328"/>
                    <a:pt x="5229" y="2948"/>
                  </a:cubicBezTo>
                  <a:cubicBezTo>
                    <a:pt x="6931" y="2553"/>
                    <a:pt x="8603" y="2128"/>
                    <a:pt x="10335" y="1793"/>
                  </a:cubicBezTo>
                  <a:cubicBezTo>
                    <a:pt x="12038" y="1429"/>
                    <a:pt x="13740" y="1125"/>
                    <a:pt x="15503" y="821"/>
                  </a:cubicBezTo>
                  <a:lnTo>
                    <a:pt x="206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61"/>
            <p:cNvSpPr/>
            <p:nvPr/>
          </p:nvSpPr>
          <p:spPr>
            <a:xfrm>
              <a:off x="4021625" y="3061875"/>
              <a:ext cx="468100" cy="148225"/>
            </a:xfrm>
            <a:custGeom>
              <a:avLst/>
              <a:gdLst/>
              <a:ahLst/>
              <a:cxnLst/>
              <a:rect l="l" t="t" r="r" b="b"/>
              <a:pathLst>
                <a:path w="18724" h="5929" extrusionOk="0">
                  <a:moveTo>
                    <a:pt x="183" y="5138"/>
                  </a:moveTo>
                  <a:cubicBezTo>
                    <a:pt x="0" y="4560"/>
                    <a:pt x="274" y="3952"/>
                    <a:pt x="760" y="3618"/>
                  </a:cubicBezTo>
                  <a:cubicBezTo>
                    <a:pt x="2006" y="2767"/>
                    <a:pt x="3557" y="2372"/>
                    <a:pt x="4985" y="1946"/>
                  </a:cubicBezTo>
                  <a:cubicBezTo>
                    <a:pt x="6870" y="1369"/>
                    <a:pt x="8815" y="1217"/>
                    <a:pt x="10791" y="1034"/>
                  </a:cubicBezTo>
                  <a:cubicBezTo>
                    <a:pt x="11763" y="913"/>
                    <a:pt x="18724" y="1"/>
                    <a:pt x="18602" y="1521"/>
                  </a:cubicBezTo>
                  <a:cubicBezTo>
                    <a:pt x="17295" y="2676"/>
                    <a:pt x="14894" y="2007"/>
                    <a:pt x="13344" y="2129"/>
                  </a:cubicBezTo>
                  <a:cubicBezTo>
                    <a:pt x="11307" y="2281"/>
                    <a:pt x="9575" y="3071"/>
                    <a:pt x="7873" y="4074"/>
                  </a:cubicBezTo>
                  <a:cubicBezTo>
                    <a:pt x="6414" y="4895"/>
                    <a:pt x="4833" y="5594"/>
                    <a:pt x="3192" y="5776"/>
                  </a:cubicBezTo>
                  <a:cubicBezTo>
                    <a:pt x="2462" y="5867"/>
                    <a:pt x="1398" y="5928"/>
                    <a:pt x="730" y="5654"/>
                  </a:cubicBezTo>
                  <a:cubicBezTo>
                    <a:pt x="365" y="5503"/>
                    <a:pt x="274" y="5351"/>
                    <a:pt x="183" y="513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61"/>
            <p:cNvSpPr/>
            <p:nvPr/>
          </p:nvSpPr>
          <p:spPr>
            <a:xfrm>
              <a:off x="2047575" y="3125975"/>
              <a:ext cx="940625" cy="336875"/>
            </a:xfrm>
            <a:custGeom>
              <a:avLst/>
              <a:gdLst/>
              <a:ahLst/>
              <a:cxnLst/>
              <a:rect l="l" t="t" r="r" b="b"/>
              <a:pathLst>
                <a:path w="37625" h="13475" extrusionOk="0">
                  <a:moveTo>
                    <a:pt x="24667" y="0"/>
                  </a:moveTo>
                  <a:cubicBezTo>
                    <a:pt x="22742" y="0"/>
                    <a:pt x="20820" y="171"/>
                    <a:pt x="18931" y="476"/>
                  </a:cubicBezTo>
                  <a:cubicBezTo>
                    <a:pt x="13976" y="1267"/>
                    <a:pt x="9234" y="2939"/>
                    <a:pt x="4584" y="4853"/>
                  </a:cubicBezTo>
                  <a:cubicBezTo>
                    <a:pt x="3429" y="5340"/>
                    <a:pt x="2152" y="5887"/>
                    <a:pt x="1332" y="6860"/>
                  </a:cubicBezTo>
                  <a:cubicBezTo>
                    <a:pt x="876" y="7407"/>
                    <a:pt x="541" y="8075"/>
                    <a:pt x="389" y="8805"/>
                  </a:cubicBezTo>
                  <a:cubicBezTo>
                    <a:pt x="1" y="10628"/>
                    <a:pt x="1405" y="12363"/>
                    <a:pt x="3185" y="12363"/>
                  </a:cubicBezTo>
                  <a:cubicBezTo>
                    <a:pt x="3216" y="12363"/>
                    <a:pt x="3246" y="12362"/>
                    <a:pt x="3277" y="12361"/>
                  </a:cubicBezTo>
                  <a:cubicBezTo>
                    <a:pt x="4012" y="12329"/>
                    <a:pt x="4750" y="12313"/>
                    <a:pt x="5490" y="12313"/>
                  </a:cubicBezTo>
                  <a:cubicBezTo>
                    <a:pt x="8207" y="12313"/>
                    <a:pt x="10949" y="12526"/>
                    <a:pt x="13672" y="12908"/>
                  </a:cubicBezTo>
                  <a:cubicBezTo>
                    <a:pt x="14371" y="13030"/>
                    <a:pt x="15344" y="13060"/>
                    <a:pt x="16043" y="13121"/>
                  </a:cubicBezTo>
                  <a:cubicBezTo>
                    <a:pt x="17907" y="13347"/>
                    <a:pt x="19790" y="13475"/>
                    <a:pt x="21669" y="13475"/>
                  </a:cubicBezTo>
                  <a:cubicBezTo>
                    <a:pt x="24601" y="13475"/>
                    <a:pt x="27526" y="13163"/>
                    <a:pt x="30359" y="12422"/>
                  </a:cubicBezTo>
                  <a:cubicBezTo>
                    <a:pt x="32001" y="11996"/>
                    <a:pt x="33642" y="11419"/>
                    <a:pt x="34949" y="10355"/>
                  </a:cubicBezTo>
                  <a:cubicBezTo>
                    <a:pt x="36530" y="9139"/>
                    <a:pt x="37624" y="7164"/>
                    <a:pt x="37199" y="5066"/>
                  </a:cubicBezTo>
                  <a:cubicBezTo>
                    <a:pt x="36925" y="3455"/>
                    <a:pt x="35770" y="2148"/>
                    <a:pt x="34281" y="1632"/>
                  </a:cubicBezTo>
                  <a:cubicBezTo>
                    <a:pt x="31170" y="486"/>
                    <a:pt x="27915" y="0"/>
                    <a:pt x="24667" y="0"/>
                  </a:cubicBezTo>
                  <a:close/>
                </a:path>
              </a:pathLst>
            </a:custGeom>
            <a:solidFill>
              <a:srgbClr val="F5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61"/>
            <p:cNvSpPr/>
            <p:nvPr/>
          </p:nvSpPr>
          <p:spPr>
            <a:xfrm>
              <a:off x="2180400" y="3130275"/>
              <a:ext cx="436200" cy="108700"/>
            </a:xfrm>
            <a:custGeom>
              <a:avLst/>
              <a:gdLst/>
              <a:ahLst/>
              <a:cxnLst/>
              <a:rect l="l" t="t" r="r" b="b"/>
              <a:pathLst>
                <a:path w="17448" h="4348" extrusionOk="0">
                  <a:moveTo>
                    <a:pt x="15745" y="1"/>
                  </a:moveTo>
                  <a:cubicBezTo>
                    <a:pt x="15897" y="396"/>
                    <a:pt x="16201" y="639"/>
                    <a:pt x="16475" y="882"/>
                  </a:cubicBezTo>
                  <a:cubicBezTo>
                    <a:pt x="16870" y="1247"/>
                    <a:pt x="17265" y="1611"/>
                    <a:pt x="17296" y="2128"/>
                  </a:cubicBezTo>
                  <a:cubicBezTo>
                    <a:pt x="17296" y="2280"/>
                    <a:pt x="17265" y="2432"/>
                    <a:pt x="17144" y="2523"/>
                  </a:cubicBezTo>
                  <a:cubicBezTo>
                    <a:pt x="16944" y="2702"/>
                    <a:pt x="16560" y="2768"/>
                    <a:pt x="16089" y="2768"/>
                  </a:cubicBezTo>
                  <a:cubicBezTo>
                    <a:pt x="15198" y="2768"/>
                    <a:pt x="13997" y="2531"/>
                    <a:pt x="13162" y="2371"/>
                  </a:cubicBezTo>
                  <a:cubicBezTo>
                    <a:pt x="12706" y="2280"/>
                    <a:pt x="12402" y="2219"/>
                    <a:pt x="12219" y="2219"/>
                  </a:cubicBezTo>
                  <a:cubicBezTo>
                    <a:pt x="12014" y="2208"/>
                    <a:pt x="11808" y="2203"/>
                    <a:pt x="11601" y="2203"/>
                  </a:cubicBezTo>
                  <a:cubicBezTo>
                    <a:pt x="9554" y="2203"/>
                    <a:pt x="7493" y="2723"/>
                    <a:pt x="5532" y="3192"/>
                  </a:cubicBezTo>
                  <a:cubicBezTo>
                    <a:pt x="3861" y="3618"/>
                    <a:pt x="2189" y="4043"/>
                    <a:pt x="456" y="4134"/>
                  </a:cubicBezTo>
                  <a:cubicBezTo>
                    <a:pt x="304" y="4226"/>
                    <a:pt x="152" y="4256"/>
                    <a:pt x="0" y="4347"/>
                  </a:cubicBezTo>
                  <a:cubicBezTo>
                    <a:pt x="1885" y="4286"/>
                    <a:pt x="3739" y="3830"/>
                    <a:pt x="5563" y="3374"/>
                  </a:cubicBezTo>
                  <a:cubicBezTo>
                    <a:pt x="7482" y="2888"/>
                    <a:pt x="9474" y="2377"/>
                    <a:pt x="11474" y="2377"/>
                  </a:cubicBezTo>
                  <a:cubicBezTo>
                    <a:pt x="11722" y="2377"/>
                    <a:pt x="11971" y="2385"/>
                    <a:pt x="12219" y="2402"/>
                  </a:cubicBezTo>
                  <a:cubicBezTo>
                    <a:pt x="12371" y="2402"/>
                    <a:pt x="12706" y="2463"/>
                    <a:pt x="13131" y="2554"/>
                  </a:cubicBezTo>
                  <a:cubicBezTo>
                    <a:pt x="14016" y="2717"/>
                    <a:pt x="15203" y="2969"/>
                    <a:pt x="16107" y="2969"/>
                  </a:cubicBezTo>
                  <a:cubicBezTo>
                    <a:pt x="16383" y="2969"/>
                    <a:pt x="16633" y="2945"/>
                    <a:pt x="16840" y="2888"/>
                  </a:cubicBezTo>
                  <a:cubicBezTo>
                    <a:pt x="16992" y="2827"/>
                    <a:pt x="17144" y="2767"/>
                    <a:pt x="17265" y="2675"/>
                  </a:cubicBezTo>
                  <a:cubicBezTo>
                    <a:pt x="17417" y="2554"/>
                    <a:pt x="17448" y="2371"/>
                    <a:pt x="17448" y="2159"/>
                  </a:cubicBezTo>
                  <a:cubicBezTo>
                    <a:pt x="17417" y="1551"/>
                    <a:pt x="16992" y="1186"/>
                    <a:pt x="16566" y="791"/>
                  </a:cubicBezTo>
                  <a:cubicBezTo>
                    <a:pt x="16323" y="578"/>
                    <a:pt x="16049" y="304"/>
                    <a:pt x="15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61"/>
            <p:cNvSpPr/>
            <p:nvPr/>
          </p:nvSpPr>
          <p:spPr>
            <a:xfrm>
              <a:off x="2314900" y="3133325"/>
              <a:ext cx="237875" cy="54725"/>
            </a:xfrm>
            <a:custGeom>
              <a:avLst/>
              <a:gdLst/>
              <a:ahLst/>
              <a:cxnLst/>
              <a:rect l="l" t="t" r="r" b="b"/>
              <a:pathLst>
                <a:path w="9515" h="2189" extrusionOk="0">
                  <a:moveTo>
                    <a:pt x="8906" y="0"/>
                  </a:moveTo>
                  <a:lnTo>
                    <a:pt x="8906" y="0"/>
                  </a:lnTo>
                  <a:cubicBezTo>
                    <a:pt x="9210" y="334"/>
                    <a:pt x="9362" y="578"/>
                    <a:pt x="9058" y="912"/>
                  </a:cubicBezTo>
                  <a:cubicBezTo>
                    <a:pt x="8800" y="1211"/>
                    <a:pt x="8254" y="1275"/>
                    <a:pt x="7694" y="1275"/>
                  </a:cubicBezTo>
                  <a:cubicBezTo>
                    <a:pt x="7400" y="1275"/>
                    <a:pt x="7102" y="1257"/>
                    <a:pt x="6839" y="1246"/>
                  </a:cubicBezTo>
                  <a:cubicBezTo>
                    <a:pt x="6688" y="1216"/>
                    <a:pt x="6475" y="1216"/>
                    <a:pt x="6384" y="1216"/>
                  </a:cubicBezTo>
                  <a:cubicBezTo>
                    <a:pt x="6219" y="1210"/>
                    <a:pt x="6055" y="1207"/>
                    <a:pt x="5891" y="1207"/>
                  </a:cubicBezTo>
                  <a:cubicBezTo>
                    <a:pt x="4334" y="1207"/>
                    <a:pt x="2826" y="1458"/>
                    <a:pt x="1368" y="1733"/>
                  </a:cubicBezTo>
                  <a:lnTo>
                    <a:pt x="0" y="2189"/>
                  </a:lnTo>
                  <a:cubicBezTo>
                    <a:pt x="152" y="2189"/>
                    <a:pt x="304" y="2158"/>
                    <a:pt x="456" y="2128"/>
                  </a:cubicBezTo>
                  <a:cubicBezTo>
                    <a:pt x="2267" y="1748"/>
                    <a:pt x="4162" y="1397"/>
                    <a:pt x="6141" y="1397"/>
                  </a:cubicBezTo>
                  <a:cubicBezTo>
                    <a:pt x="6222" y="1397"/>
                    <a:pt x="6303" y="1397"/>
                    <a:pt x="6384" y="1398"/>
                  </a:cubicBezTo>
                  <a:cubicBezTo>
                    <a:pt x="6475" y="1398"/>
                    <a:pt x="6627" y="1429"/>
                    <a:pt x="6839" y="1429"/>
                  </a:cubicBezTo>
                  <a:cubicBezTo>
                    <a:pt x="7136" y="1446"/>
                    <a:pt x="7493" y="1484"/>
                    <a:pt x="7841" y="1484"/>
                  </a:cubicBezTo>
                  <a:cubicBezTo>
                    <a:pt x="8099" y="1484"/>
                    <a:pt x="8352" y="1463"/>
                    <a:pt x="8572" y="1398"/>
                  </a:cubicBezTo>
                  <a:cubicBezTo>
                    <a:pt x="8846" y="1307"/>
                    <a:pt x="9028" y="1216"/>
                    <a:pt x="9180" y="1064"/>
                  </a:cubicBezTo>
                  <a:cubicBezTo>
                    <a:pt x="9514" y="638"/>
                    <a:pt x="9332" y="334"/>
                    <a:pt x="9119" y="30"/>
                  </a:cubicBezTo>
                  <a:cubicBezTo>
                    <a:pt x="9074" y="30"/>
                    <a:pt x="9043" y="38"/>
                    <a:pt x="9013" y="38"/>
                  </a:cubicBezTo>
                  <a:cubicBezTo>
                    <a:pt x="8982" y="38"/>
                    <a:pt x="8952" y="30"/>
                    <a:pt x="8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61"/>
            <p:cNvSpPr/>
            <p:nvPr/>
          </p:nvSpPr>
          <p:spPr>
            <a:xfrm>
              <a:off x="2066425" y="3123425"/>
              <a:ext cx="668725" cy="202450"/>
            </a:xfrm>
            <a:custGeom>
              <a:avLst/>
              <a:gdLst/>
              <a:ahLst/>
              <a:cxnLst/>
              <a:rect l="l" t="t" r="r" b="b"/>
              <a:pathLst>
                <a:path w="26749" h="8098" extrusionOk="0">
                  <a:moveTo>
                    <a:pt x="23830" y="1"/>
                  </a:moveTo>
                  <a:cubicBezTo>
                    <a:pt x="23344" y="244"/>
                    <a:pt x="22918" y="487"/>
                    <a:pt x="22858" y="852"/>
                  </a:cubicBezTo>
                  <a:cubicBezTo>
                    <a:pt x="22766" y="1156"/>
                    <a:pt x="22888" y="1399"/>
                    <a:pt x="23253" y="1703"/>
                  </a:cubicBezTo>
                  <a:cubicBezTo>
                    <a:pt x="23496" y="1916"/>
                    <a:pt x="24013" y="2068"/>
                    <a:pt x="24590" y="2220"/>
                  </a:cubicBezTo>
                  <a:cubicBezTo>
                    <a:pt x="25502" y="2433"/>
                    <a:pt x="26536" y="2737"/>
                    <a:pt x="26566" y="3284"/>
                  </a:cubicBezTo>
                  <a:cubicBezTo>
                    <a:pt x="26566" y="3466"/>
                    <a:pt x="26536" y="3618"/>
                    <a:pt x="26384" y="3770"/>
                  </a:cubicBezTo>
                  <a:cubicBezTo>
                    <a:pt x="25757" y="4423"/>
                    <a:pt x="23739" y="4537"/>
                    <a:pt x="22740" y="4537"/>
                  </a:cubicBezTo>
                  <a:cubicBezTo>
                    <a:pt x="22576" y="4537"/>
                    <a:pt x="22439" y="4534"/>
                    <a:pt x="22341" y="4530"/>
                  </a:cubicBezTo>
                  <a:cubicBezTo>
                    <a:pt x="21672" y="4500"/>
                    <a:pt x="20973" y="4469"/>
                    <a:pt x="20335" y="4378"/>
                  </a:cubicBezTo>
                  <a:cubicBezTo>
                    <a:pt x="19331" y="4275"/>
                    <a:pt x="18299" y="4173"/>
                    <a:pt x="17239" y="4173"/>
                  </a:cubicBezTo>
                  <a:cubicBezTo>
                    <a:pt x="16728" y="4173"/>
                    <a:pt x="16209" y="4197"/>
                    <a:pt x="15684" y="4256"/>
                  </a:cubicBezTo>
                  <a:cubicBezTo>
                    <a:pt x="15319" y="4348"/>
                    <a:pt x="14894" y="4378"/>
                    <a:pt x="14529" y="4408"/>
                  </a:cubicBezTo>
                  <a:cubicBezTo>
                    <a:pt x="13192" y="4560"/>
                    <a:pt x="11824" y="4712"/>
                    <a:pt x="10487" y="5047"/>
                  </a:cubicBezTo>
                  <a:cubicBezTo>
                    <a:pt x="9392" y="5351"/>
                    <a:pt x="8298" y="5867"/>
                    <a:pt x="7234" y="6354"/>
                  </a:cubicBezTo>
                  <a:cubicBezTo>
                    <a:pt x="5548" y="7140"/>
                    <a:pt x="3796" y="7927"/>
                    <a:pt x="2002" y="7927"/>
                  </a:cubicBezTo>
                  <a:cubicBezTo>
                    <a:pt x="1370" y="7927"/>
                    <a:pt x="733" y="7829"/>
                    <a:pt x="91" y="7600"/>
                  </a:cubicBezTo>
                  <a:cubicBezTo>
                    <a:pt x="30" y="7630"/>
                    <a:pt x="30" y="7721"/>
                    <a:pt x="0" y="7752"/>
                  </a:cubicBezTo>
                  <a:cubicBezTo>
                    <a:pt x="680" y="7995"/>
                    <a:pt x="1349" y="8097"/>
                    <a:pt x="2008" y="8097"/>
                  </a:cubicBezTo>
                  <a:cubicBezTo>
                    <a:pt x="3827" y="8097"/>
                    <a:pt x="5578" y="7317"/>
                    <a:pt x="7295" y="6536"/>
                  </a:cubicBezTo>
                  <a:cubicBezTo>
                    <a:pt x="8359" y="6080"/>
                    <a:pt x="9453" y="5594"/>
                    <a:pt x="10517" y="5290"/>
                  </a:cubicBezTo>
                  <a:cubicBezTo>
                    <a:pt x="11824" y="4955"/>
                    <a:pt x="13192" y="4803"/>
                    <a:pt x="14529" y="4651"/>
                  </a:cubicBezTo>
                  <a:cubicBezTo>
                    <a:pt x="14894" y="4560"/>
                    <a:pt x="15319" y="4530"/>
                    <a:pt x="15684" y="4500"/>
                  </a:cubicBezTo>
                  <a:cubicBezTo>
                    <a:pt x="16221" y="4429"/>
                    <a:pt x="16745" y="4402"/>
                    <a:pt x="17261" y="4402"/>
                  </a:cubicBezTo>
                  <a:cubicBezTo>
                    <a:pt x="18295" y="4402"/>
                    <a:pt x="19301" y="4510"/>
                    <a:pt x="20335" y="4591"/>
                  </a:cubicBezTo>
                  <a:cubicBezTo>
                    <a:pt x="21003" y="4651"/>
                    <a:pt x="21703" y="4712"/>
                    <a:pt x="22371" y="4743"/>
                  </a:cubicBezTo>
                  <a:cubicBezTo>
                    <a:pt x="22371" y="4743"/>
                    <a:pt x="22595" y="4754"/>
                    <a:pt x="22941" y="4754"/>
                  </a:cubicBezTo>
                  <a:cubicBezTo>
                    <a:pt x="23577" y="4754"/>
                    <a:pt x="24626" y="4716"/>
                    <a:pt x="25472" y="4500"/>
                  </a:cubicBezTo>
                  <a:cubicBezTo>
                    <a:pt x="25928" y="4378"/>
                    <a:pt x="26292" y="4196"/>
                    <a:pt x="26536" y="3952"/>
                  </a:cubicBezTo>
                  <a:cubicBezTo>
                    <a:pt x="26687" y="3770"/>
                    <a:pt x="26748" y="3588"/>
                    <a:pt x="26748" y="3344"/>
                  </a:cubicBezTo>
                  <a:cubicBezTo>
                    <a:pt x="26718" y="2706"/>
                    <a:pt x="25624" y="2402"/>
                    <a:pt x="24651" y="2129"/>
                  </a:cubicBezTo>
                  <a:cubicBezTo>
                    <a:pt x="24134" y="1977"/>
                    <a:pt x="23618" y="1825"/>
                    <a:pt x="23374" y="1551"/>
                  </a:cubicBezTo>
                  <a:cubicBezTo>
                    <a:pt x="23070" y="1338"/>
                    <a:pt x="22918" y="1126"/>
                    <a:pt x="22979" y="882"/>
                  </a:cubicBezTo>
                  <a:cubicBezTo>
                    <a:pt x="23101" y="548"/>
                    <a:pt x="23648" y="244"/>
                    <a:pt x="24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61"/>
            <p:cNvSpPr/>
            <p:nvPr/>
          </p:nvSpPr>
          <p:spPr>
            <a:xfrm>
              <a:off x="2095300" y="3127225"/>
              <a:ext cx="589700" cy="155825"/>
            </a:xfrm>
            <a:custGeom>
              <a:avLst/>
              <a:gdLst/>
              <a:ahLst/>
              <a:cxnLst/>
              <a:rect l="l" t="t" r="r" b="b"/>
              <a:pathLst>
                <a:path w="23588" h="6233" extrusionOk="0">
                  <a:moveTo>
                    <a:pt x="20335" y="1"/>
                  </a:moveTo>
                  <a:cubicBezTo>
                    <a:pt x="20365" y="1034"/>
                    <a:pt x="21733" y="2402"/>
                    <a:pt x="22493" y="2797"/>
                  </a:cubicBezTo>
                  <a:cubicBezTo>
                    <a:pt x="22554" y="2828"/>
                    <a:pt x="22675" y="2858"/>
                    <a:pt x="22766" y="2889"/>
                  </a:cubicBezTo>
                  <a:cubicBezTo>
                    <a:pt x="22979" y="3010"/>
                    <a:pt x="23253" y="3132"/>
                    <a:pt x="23283" y="3284"/>
                  </a:cubicBezTo>
                  <a:cubicBezTo>
                    <a:pt x="23283" y="3344"/>
                    <a:pt x="23253" y="3466"/>
                    <a:pt x="23131" y="3588"/>
                  </a:cubicBezTo>
                  <a:cubicBezTo>
                    <a:pt x="22878" y="3877"/>
                    <a:pt x="22401" y="3980"/>
                    <a:pt x="21841" y="3980"/>
                  </a:cubicBezTo>
                  <a:cubicBezTo>
                    <a:pt x="20988" y="3980"/>
                    <a:pt x="19944" y="3741"/>
                    <a:pt x="19210" y="3557"/>
                  </a:cubicBezTo>
                  <a:cubicBezTo>
                    <a:pt x="18967" y="3466"/>
                    <a:pt x="18693" y="3436"/>
                    <a:pt x="18511" y="3405"/>
                  </a:cubicBezTo>
                  <a:cubicBezTo>
                    <a:pt x="17328" y="3198"/>
                    <a:pt x="16157" y="3096"/>
                    <a:pt x="15003" y="3096"/>
                  </a:cubicBezTo>
                  <a:cubicBezTo>
                    <a:pt x="13104" y="3096"/>
                    <a:pt x="11249" y="3374"/>
                    <a:pt x="9453" y="3922"/>
                  </a:cubicBezTo>
                  <a:cubicBezTo>
                    <a:pt x="8815" y="4104"/>
                    <a:pt x="8177" y="4348"/>
                    <a:pt x="7477" y="4560"/>
                  </a:cubicBezTo>
                  <a:cubicBezTo>
                    <a:pt x="5337" y="5319"/>
                    <a:pt x="3149" y="6053"/>
                    <a:pt x="976" y="6053"/>
                  </a:cubicBezTo>
                  <a:cubicBezTo>
                    <a:pt x="711" y="6053"/>
                    <a:pt x="447" y="6042"/>
                    <a:pt x="182" y="6019"/>
                  </a:cubicBezTo>
                  <a:cubicBezTo>
                    <a:pt x="122" y="6050"/>
                    <a:pt x="61" y="6141"/>
                    <a:pt x="0" y="6171"/>
                  </a:cubicBezTo>
                  <a:cubicBezTo>
                    <a:pt x="343" y="6213"/>
                    <a:pt x="688" y="6232"/>
                    <a:pt x="1034" y="6232"/>
                  </a:cubicBezTo>
                  <a:cubicBezTo>
                    <a:pt x="3202" y="6232"/>
                    <a:pt x="5419" y="5472"/>
                    <a:pt x="7569" y="4712"/>
                  </a:cubicBezTo>
                  <a:cubicBezTo>
                    <a:pt x="8237" y="4499"/>
                    <a:pt x="8876" y="4256"/>
                    <a:pt x="9544" y="4074"/>
                  </a:cubicBezTo>
                  <a:cubicBezTo>
                    <a:pt x="11311" y="3535"/>
                    <a:pt x="13113" y="3268"/>
                    <a:pt x="14962" y="3268"/>
                  </a:cubicBezTo>
                  <a:cubicBezTo>
                    <a:pt x="16135" y="3268"/>
                    <a:pt x="17327" y="3375"/>
                    <a:pt x="18541" y="3588"/>
                  </a:cubicBezTo>
                  <a:cubicBezTo>
                    <a:pt x="18724" y="3618"/>
                    <a:pt x="18967" y="3648"/>
                    <a:pt x="19271" y="3740"/>
                  </a:cubicBezTo>
                  <a:cubicBezTo>
                    <a:pt x="20078" y="3901"/>
                    <a:pt x="21094" y="4167"/>
                    <a:pt x="21949" y="4167"/>
                  </a:cubicBezTo>
                  <a:cubicBezTo>
                    <a:pt x="22222" y="4167"/>
                    <a:pt x="22478" y="4140"/>
                    <a:pt x="22706" y="4074"/>
                  </a:cubicBezTo>
                  <a:cubicBezTo>
                    <a:pt x="22979" y="4044"/>
                    <a:pt x="23222" y="3922"/>
                    <a:pt x="23374" y="3740"/>
                  </a:cubicBezTo>
                  <a:cubicBezTo>
                    <a:pt x="23496" y="3588"/>
                    <a:pt x="23587" y="3436"/>
                    <a:pt x="23557" y="3284"/>
                  </a:cubicBezTo>
                  <a:cubicBezTo>
                    <a:pt x="23496" y="3040"/>
                    <a:pt x="23192" y="2889"/>
                    <a:pt x="22918" y="2797"/>
                  </a:cubicBezTo>
                  <a:cubicBezTo>
                    <a:pt x="22797" y="2737"/>
                    <a:pt x="22706" y="2706"/>
                    <a:pt x="22645" y="2676"/>
                  </a:cubicBezTo>
                  <a:cubicBezTo>
                    <a:pt x="21915" y="2281"/>
                    <a:pt x="20578" y="974"/>
                    <a:pt x="20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61"/>
            <p:cNvSpPr/>
            <p:nvPr/>
          </p:nvSpPr>
          <p:spPr>
            <a:xfrm>
              <a:off x="2061100" y="3128000"/>
              <a:ext cx="900500" cy="214300"/>
            </a:xfrm>
            <a:custGeom>
              <a:avLst/>
              <a:gdLst/>
              <a:ahLst/>
              <a:cxnLst/>
              <a:rect l="l" t="t" r="r" b="b"/>
              <a:pathLst>
                <a:path w="36020" h="8572" extrusionOk="0">
                  <a:moveTo>
                    <a:pt x="17012" y="5407"/>
                  </a:moveTo>
                  <a:cubicBezTo>
                    <a:pt x="17888" y="5407"/>
                    <a:pt x="18718" y="5511"/>
                    <a:pt x="19058" y="5867"/>
                  </a:cubicBezTo>
                  <a:lnTo>
                    <a:pt x="19150" y="5927"/>
                  </a:lnTo>
                  <a:lnTo>
                    <a:pt x="18998" y="5927"/>
                  </a:lnTo>
                  <a:cubicBezTo>
                    <a:pt x="18724" y="5927"/>
                    <a:pt x="18542" y="6079"/>
                    <a:pt x="18390" y="6201"/>
                  </a:cubicBezTo>
                  <a:cubicBezTo>
                    <a:pt x="18299" y="6292"/>
                    <a:pt x="18207" y="6323"/>
                    <a:pt x="18116" y="6383"/>
                  </a:cubicBezTo>
                  <a:cubicBezTo>
                    <a:pt x="17751" y="6596"/>
                    <a:pt x="17356" y="6627"/>
                    <a:pt x="16991" y="6657"/>
                  </a:cubicBezTo>
                  <a:cubicBezTo>
                    <a:pt x="16870" y="6657"/>
                    <a:pt x="16779" y="6687"/>
                    <a:pt x="16688" y="6687"/>
                  </a:cubicBezTo>
                  <a:cubicBezTo>
                    <a:pt x="15971" y="6798"/>
                    <a:pt x="15243" y="6833"/>
                    <a:pt x="14516" y="6833"/>
                  </a:cubicBezTo>
                  <a:cubicBezTo>
                    <a:pt x="13638" y="6833"/>
                    <a:pt x="12763" y="6781"/>
                    <a:pt x="11915" y="6748"/>
                  </a:cubicBezTo>
                  <a:cubicBezTo>
                    <a:pt x="11551" y="6687"/>
                    <a:pt x="11186" y="6687"/>
                    <a:pt x="10821" y="6657"/>
                  </a:cubicBezTo>
                  <a:cubicBezTo>
                    <a:pt x="10335" y="6657"/>
                    <a:pt x="9940" y="6687"/>
                    <a:pt x="9575" y="6748"/>
                  </a:cubicBezTo>
                  <a:cubicBezTo>
                    <a:pt x="10852" y="5867"/>
                    <a:pt x="12615" y="5684"/>
                    <a:pt x="14317" y="5593"/>
                  </a:cubicBezTo>
                  <a:cubicBezTo>
                    <a:pt x="14408" y="5593"/>
                    <a:pt x="14560" y="5563"/>
                    <a:pt x="14742" y="5563"/>
                  </a:cubicBezTo>
                  <a:cubicBezTo>
                    <a:pt x="15279" y="5503"/>
                    <a:pt x="16167" y="5407"/>
                    <a:pt x="17012" y="5407"/>
                  </a:cubicBezTo>
                  <a:close/>
                  <a:moveTo>
                    <a:pt x="26971" y="5124"/>
                  </a:moveTo>
                  <a:cubicBezTo>
                    <a:pt x="27962" y="5124"/>
                    <a:pt x="28687" y="5277"/>
                    <a:pt x="29545" y="5563"/>
                  </a:cubicBezTo>
                  <a:cubicBezTo>
                    <a:pt x="29180" y="5745"/>
                    <a:pt x="28876" y="6019"/>
                    <a:pt x="28572" y="6323"/>
                  </a:cubicBezTo>
                  <a:cubicBezTo>
                    <a:pt x="28238" y="6627"/>
                    <a:pt x="27904" y="6931"/>
                    <a:pt x="27478" y="7113"/>
                  </a:cubicBezTo>
                  <a:cubicBezTo>
                    <a:pt x="26404" y="7593"/>
                    <a:pt x="25514" y="7785"/>
                    <a:pt x="24368" y="7785"/>
                  </a:cubicBezTo>
                  <a:cubicBezTo>
                    <a:pt x="24281" y="7785"/>
                    <a:pt x="24193" y="7784"/>
                    <a:pt x="24104" y="7782"/>
                  </a:cubicBezTo>
                  <a:cubicBezTo>
                    <a:pt x="23891" y="7782"/>
                    <a:pt x="23557" y="7690"/>
                    <a:pt x="23253" y="7630"/>
                  </a:cubicBezTo>
                  <a:cubicBezTo>
                    <a:pt x="22848" y="7549"/>
                    <a:pt x="22388" y="7454"/>
                    <a:pt x="21992" y="7454"/>
                  </a:cubicBezTo>
                  <a:cubicBezTo>
                    <a:pt x="21794" y="7454"/>
                    <a:pt x="21612" y="7478"/>
                    <a:pt x="21460" y="7538"/>
                  </a:cubicBezTo>
                  <a:cubicBezTo>
                    <a:pt x="21004" y="7538"/>
                    <a:pt x="20669" y="7174"/>
                    <a:pt x="20305" y="6779"/>
                  </a:cubicBezTo>
                  <a:cubicBezTo>
                    <a:pt x="20274" y="6687"/>
                    <a:pt x="20213" y="6596"/>
                    <a:pt x="20092" y="6505"/>
                  </a:cubicBezTo>
                  <a:cubicBezTo>
                    <a:pt x="20973" y="6140"/>
                    <a:pt x="21855" y="5806"/>
                    <a:pt x="22767" y="5532"/>
                  </a:cubicBezTo>
                  <a:cubicBezTo>
                    <a:pt x="23709" y="5289"/>
                    <a:pt x="24621" y="5228"/>
                    <a:pt x="25563" y="5168"/>
                  </a:cubicBezTo>
                  <a:cubicBezTo>
                    <a:pt x="25867" y="5168"/>
                    <a:pt x="26171" y="5137"/>
                    <a:pt x="26445" y="5137"/>
                  </a:cubicBezTo>
                  <a:cubicBezTo>
                    <a:pt x="26629" y="5128"/>
                    <a:pt x="26804" y="5124"/>
                    <a:pt x="26971" y="5124"/>
                  </a:cubicBezTo>
                  <a:close/>
                  <a:moveTo>
                    <a:pt x="26445" y="0"/>
                  </a:moveTo>
                  <a:cubicBezTo>
                    <a:pt x="26353" y="0"/>
                    <a:pt x="26293" y="61"/>
                    <a:pt x="26232" y="61"/>
                  </a:cubicBezTo>
                  <a:cubicBezTo>
                    <a:pt x="26201" y="61"/>
                    <a:pt x="26141" y="61"/>
                    <a:pt x="26049" y="92"/>
                  </a:cubicBezTo>
                  <a:cubicBezTo>
                    <a:pt x="25441" y="213"/>
                    <a:pt x="24773" y="304"/>
                    <a:pt x="24682" y="608"/>
                  </a:cubicBezTo>
                  <a:cubicBezTo>
                    <a:pt x="24560" y="1186"/>
                    <a:pt x="25411" y="1459"/>
                    <a:pt x="25776" y="1581"/>
                  </a:cubicBezTo>
                  <a:lnTo>
                    <a:pt x="25837" y="1581"/>
                  </a:lnTo>
                  <a:cubicBezTo>
                    <a:pt x="26080" y="1642"/>
                    <a:pt x="26384" y="1733"/>
                    <a:pt x="26657" y="1794"/>
                  </a:cubicBezTo>
                  <a:cubicBezTo>
                    <a:pt x="27660" y="2098"/>
                    <a:pt x="28511" y="2341"/>
                    <a:pt x="29484" y="2949"/>
                  </a:cubicBezTo>
                  <a:cubicBezTo>
                    <a:pt x="30396" y="3496"/>
                    <a:pt x="31065" y="4317"/>
                    <a:pt x="31521" y="5320"/>
                  </a:cubicBezTo>
                  <a:cubicBezTo>
                    <a:pt x="31460" y="5320"/>
                    <a:pt x="31399" y="5380"/>
                    <a:pt x="31338" y="5380"/>
                  </a:cubicBezTo>
                  <a:cubicBezTo>
                    <a:pt x="31247" y="5396"/>
                    <a:pt x="31163" y="5403"/>
                    <a:pt x="31076" y="5403"/>
                  </a:cubicBezTo>
                  <a:cubicBezTo>
                    <a:pt x="30989" y="5403"/>
                    <a:pt x="30898" y="5396"/>
                    <a:pt x="30791" y="5380"/>
                  </a:cubicBezTo>
                  <a:cubicBezTo>
                    <a:pt x="30548" y="5380"/>
                    <a:pt x="30274" y="5380"/>
                    <a:pt x="29970" y="5441"/>
                  </a:cubicBezTo>
                  <a:lnTo>
                    <a:pt x="29940" y="5441"/>
                  </a:lnTo>
                  <a:cubicBezTo>
                    <a:pt x="29021" y="5102"/>
                    <a:pt x="28313" y="4918"/>
                    <a:pt x="27373" y="4918"/>
                  </a:cubicBezTo>
                  <a:cubicBezTo>
                    <a:pt x="27132" y="4918"/>
                    <a:pt x="26876" y="4930"/>
                    <a:pt x="26597" y="4955"/>
                  </a:cubicBezTo>
                  <a:cubicBezTo>
                    <a:pt x="26293" y="4985"/>
                    <a:pt x="25989" y="4985"/>
                    <a:pt x="25715" y="4985"/>
                  </a:cubicBezTo>
                  <a:cubicBezTo>
                    <a:pt x="24712" y="5016"/>
                    <a:pt x="23800" y="5107"/>
                    <a:pt x="22858" y="5320"/>
                  </a:cubicBezTo>
                  <a:cubicBezTo>
                    <a:pt x="21916" y="5563"/>
                    <a:pt x="21034" y="5927"/>
                    <a:pt x="20122" y="6353"/>
                  </a:cubicBezTo>
                  <a:cubicBezTo>
                    <a:pt x="19940" y="6171"/>
                    <a:pt x="19697" y="6019"/>
                    <a:pt x="19484" y="5927"/>
                  </a:cubicBezTo>
                  <a:cubicBezTo>
                    <a:pt x="19454" y="5867"/>
                    <a:pt x="19393" y="5775"/>
                    <a:pt x="19332" y="5715"/>
                  </a:cubicBezTo>
                  <a:cubicBezTo>
                    <a:pt x="18945" y="5328"/>
                    <a:pt x="18087" y="5217"/>
                    <a:pt x="17184" y="5217"/>
                  </a:cubicBezTo>
                  <a:cubicBezTo>
                    <a:pt x="16313" y="5217"/>
                    <a:pt x="15401" y="5321"/>
                    <a:pt x="14833" y="5380"/>
                  </a:cubicBezTo>
                  <a:cubicBezTo>
                    <a:pt x="14651" y="5380"/>
                    <a:pt x="14529" y="5411"/>
                    <a:pt x="14438" y="5411"/>
                  </a:cubicBezTo>
                  <a:cubicBezTo>
                    <a:pt x="12554" y="5532"/>
                    <a:pt x="10669" y="5715"/>
                    <a:pt x="9301" y="6779"/>
                  </a:cubicBezTo>
                  <a:cubicBezTo>
                    <a:pt x="8815" y="6839"/>
                    <a:pt x="8359" y="6991"/>
                    <a:pt x="7842" y="7113"/>
                  </a:cubicBezTo>
                  <a:cubicBezTo>
                    <a:pt x="7386" y="7265"/>
                    <a:pt x="6870" y="7386"/>
                    <a:pt x="6414" y="7538"/>
                  </a:cubicBezTo>
                  <a:cubicBezTo>
                    <a:pt x="5644" y="7769"/>
                    <a:pt x="4896" y="8022"/>
                    <a:pt x="4060" y="8022"/>
                  </a:cubicBezTo>
                  <a:cubicBezTo>
                    <a:pt x="3905" y="8022"/>
                    <a:pt x="3748" y="8013"/>
                    <a:pt x="3587" y="7994"/>
                  </a:cubicBezTo>
                  <a:cubicBezTo>
                    <a:pt x="3344" y="7979"/>
                    <a:pt x="3093" y="7972"/>
                    <a:pt x="2835" y="7972"/>
                  </a:cubicBezTo>
                  <a:cubicBezTo>
                    <a:pt x="2576" y="7972"/>
                    <a:pt x="2310" y="7979"/>
                    <a:pt x="2037" y="7994"/>
                  </a:cubicBezTo>
                  <a:cubicBezTo>
                    <a:pt x="1772" y="8007"/>
                    <a:pt x="1508" y="8014"/>
                    <a:pt x="1246" y="8014"/>
                  </a:cubicBezTo>
                  <a:cubicBezTo>
                    <a:pt x="875" y="8014"/>
                    <a:pt x="508" y="8000"/>
                    <a:pt x="152" y="7964"/>
                  </a:cubicBezTo>
                  <a:cubicBezTo>
                    <a:pt x="31" y="8025"/>
                    <a:pt x="0" y="8086"/>
                    <a:pt x="0" y="8146"/>
                  </a:cubicBezTo>
                  <a:cubicBezTo>
                    <a:pt x="319" y="8207"/>
                    <a:pt x="654" y="8222"/>
                    <a:pt x="988" y="8222"/>
                  </a:cubicBezTo>
                  <a:cubicBezTo>
                    <a:pt x="1323" y="8222"/>
                    <a:pt x="1657" y="8207"/>
                    <a:pt x="1976" y="8207"/>
                  </a:cubicBezTo>
                  <a:cubicBezTo>
                    <a:pt x="2219" y="8192"/>
                    <a:pt x="2478" y="8184"/>
                    <a:pt x="2736" y="8184"/>
                  </a:cubicBezTo>
                  <a:cubicBezTo>
                    <a:pt x="2994" y="8184"/>
                    <a:pt x="3253" y="8192"/>
                    <a:pt x="3496" y="8207"/>
                  </a:cubicBezTo>
                  <a:cubicBezTo>
                    <a:pt x="3663" y="8226"/>
                    <a:pt x="3825" y="8235"/>
                    <a:pt x="3984" y="8235"/>
                  </a:cubicBezTo>
                  <a:cubicBezTo>
                    <a:pt x="4838" y="8235"/>
                    <a:pt x="5589" y="7987"/>
                    <a:pt x="6383" y="7782"/>
                  </a:cubicBezTo>
                  <a:cubicBezTo>
                    <a:pt x="6839" y="7630"/>
                    <a:pt x="7356" y="7508"/>
                    <a:pt x="7812" y="7356"/>
                  </a:cubicBezTo>
                  <a:cubicBezTo>
                    <a:pt x="8207" y="7234"/>
                    <a:pt x="8572" y="7113"/>
                    <a:pt x="8937" y="7052"/>
                  </a:cubicBezTo>
                  <a:lnTo>
                    <a:pt x="8937" y="7052"/>
                  </a:lnTo>
                  <a:lnTo>
                    <a:pt x="8663" y="7295"/>
                  </a:lnTo>
                  <a:lnTo>
                    <a:pt x="8785" y="7417"/>
                  </a:lnTo>
                  <a:cubicBezTo>
                    <a:pt x="8937" y="7265"/>
                    <a:pt x="9119" y="7113"/>
                    <a:pt x="9271" y="6961"/>
                  </a:cubicBezTo>
                  <a:cubicBezTo>
                    <a:pt x="9691" y="6908"/>
                    <a:pt x="10088" y="6833"/>
                    <a:pt x="10560" y="6833"/>
                  </a:cubicBezTo>
                  <a:cubicBezTo>
                    <a:pt x="10635" y="6833"/>
                    <a:pt x="10712" y="6835"/>
                    <a:pt x="10791" y="6839"/>
                  </a:cubicBezTo>
                  <a:cubicBezTo>
                    <a:pt x="11156" y="6839"/>
                    <a:pt x="11520" y="6900"/>
                    <a:pt x="11885" y="6931"/>
                  </a:cubicBezTo>
                  <a:cubicBezTo>
                    <a:pt x="12695" y="6994"/>
                    <a:pt x="13530" y="7041"/>
                    <a:pt x="14372" y="7041"/>
                  </a:cubicBezTo>
                  <a:cubicBezTo>
                    <a:pt x="15142" y="7041"/>
                    <a:pt x="15918" y="7002"/>
                    <a:pt x="16688" y="6900"/>
                  </a:cubicBezTo>
                  <a:cubicBezTo>
                    <a:pt x="16779" y="6900"/>
                    <a:pt x="16870" y="6839"/>
                    <a:pt x="16991" y="6839"/>
                  </a:cubicBezTo>
                  <a:cubicBezTo>
                    <a:pt x="17387" y="6809"/>
                    <a:pt x="17782" y="6748"/>
                    <a:pt x="18207" y="6535"/>
                  </a:cubicBezTo>
                  <a:cubicBezTo>
                    <a:pt x="18299" y="6505"/>
                    <a:pt x="18390" y="6444"/>
                    <a:pt x="18511" y="6353"/>
                  </a:cubicBezTo>
                  <a:cubicBezTo>
                    <a:pt x="18663" y="6231"/>
                    <a:pt x="18846" y="6140"/>
                    <a:pt x="19028" y="6079"/>
                  </a:cubicBezTo>
                  <a:lnTo>
                    <a:pt x="19210" y="6079"/>
                  </a:lnTo>
                  <a:cubicBezTo>
                    <a:pt x="19210" y="6140"/>
                    <a:pt x="19271" y="6201"/>
                    <a:pt x="19271" y="6292"/>
                  </a:cubicBezTo>
                  <a:lnTo>
                    <a:pt x="19423" y="6292"/>
                  </a:lnTo>
                  <a:lnTo>
                    <a:pt x="19423" y="6140"/>
                  </a:lnTo>
                  <a:cubicBezTo>
                    <a:pt x="19575" y="6201"/>
                    <a:pt x="19727" y="6292"/>
                    <a:pt x="19879" y="6444"/>
                  </a:cubicBezTo>
                  <a:lnTo>
                    <a:pt x="18846" y="6900"/>
                  </a:lnTo>
                  <a:cubicBezTo>
                    <a:pt x="17630" y="7447"/>
                    <a:pt x="16414" y="8025"/>
                    <a:pt x="15107" y="8420"/>
                  </a:cubicBezTo>
                  <a:lnTo>
                    <a:pt x="15168" y="8572"/>
                  </a:lnTo>
                  <a:cubicBezTo>
                    <a:pt x="16444" y="8177"/>
                    <a:pt x="17691" y="7599"/>
                    <a:pt x="18906" y="7052"/>
                  </a:cubicBezTo>
                  <a:cubicBezTo>
                    <a:pt x="19271" y="6900"/>
                    <a:pt x="19636" y="6687"/>
                    <a:pt x="19970" y="6535"/>
                  </a:cubicBezTo>
                  <a:cubicBezTo>
                    <a:pt x="20092" y="6657"/>
                    <a:pt x="20183" y="6779"/>
                    <a:pt x="20274" y="6839"/>
                  </a:cubicBezTo>
                  <a:cubicBezTo>
                    <a:pt x="20639" y="7265"/>
                    <a:pt x="21004" y="7690"/>
                    <a:pt x="21551" y="7690"/>
                  </a:cubicBezTo>
                  <a:cubicBezTo>
                    <a:pt x="21686" y="7628"/>
                    <a:pt x="21856" y="7605"/>
                    <a:pt x="22047" y="7605"/>
                  </a:cubicBezTo>
                  <a:cubicBezTo>
                    <a:pt x="22413" y="7605"/>
                    <a:pt x="22853" y="7691"/>
                    <a:pt x="23253" y="7751"/>
                  </a:cubicBezTo>
                  <a:cubicBezTo>
                    <a:pt x="23587" y="7842"/>
                    <a:pt x="23891" y="7873"/>
                    <a:pt x="24165" y="7903"/>
                  </a:cubicBezTo>
                  <a:cubicBezTo>
                    <a:pt x="24330" y="7916"/>
                    <a:pt x="24491" y="7922"/>
                    <a:pt x="24648" y="7922"/>
                  </a:cubicBezTo>
                  <a:cubicBezTo>
                    <a:pt x="25246" y="7922"/>
                    <a:pt x="25794" y="7835"/>
                    <a:pt x="26323" y="7690"/>
                  </a:cubicBezTo>
                  <a:cubicBezTo>
                    <a:pt x="26718" y="7569"/>
                    <a:pt x="27113" y="7417"/>
                    <a:pt x="27539" y="7234"/>
                  </a:cubicBezTo>
                  <a:cubicBezTo>
                    <a:pt x="27995" y="7052"/>
                    <a:pt x="28329" y="6687"/>
                    <a:pt x="28694" y="6383"/>
                  </a:cubicBezTo>
                  <a:cubicBezTo>
                    <a:pt x="29028" y="6079"/>
                    <a:pt x="29363" y="5775"/>
                    <a:pt x="29788" y="5593"/>
                  </a:cubicBezTo>
                  <a:cubicBezTo>
                    <a:pt x="29849" y="5624"/>
                    <a:pt x="29910" y="5624"/>
                    <a:pt x="29970" y="5684"/>
                  </a:cubicBezTo>
                  <a:lnTo>
                    <a:pt x="30001" y="5532"/>
                  </a:lnTo>
                  <a:cubicBezTo>
                    <a:pt x="30214" y="5472"/>
                    <a:pt x="30426" y="5472"/>
                    <a:pt x="30609" y="5472"/>
                  </a:cubicBezTo>
                  <a:lnTo>
                    <a:pt x="31186" y="5472"/>
                  </a:lnTo>
                  <a:cubicBezTo>
                    <a:pt x="31277" y="5472"/>
                    <a:pt x="31338" y="5441"/>
                    <a:pt x="31429" y="5441"/>
                  </a:cubicBezTo>
                  <a:cubicBezTo>
                    <a:pt x="31673" y="6079"/>
                    <a:pt x="31885" y="6839"/>
                    <a:pt x="31977" y="7721"/>
                  </a:cubicBezTo>
                  <a:lnTo>
                    <a:pt x="32129" y="7721"/>
                  </a:lnTo>
                  <a:cubicBezTo>
                    <a:pt x="32037" y="6839"/>
                    <a:pt x="31825" y="6079"/>
                    <a:pt x="31581" y="5441"/>
                  </a:cubicBezTo>
                  <a:cubicBezTo>
                    <a:pt x="31794" y="5380"/>
                    <a:pt x="31977" y="5259"/>
                    <a:pt x="32189" y="5107"/>
                  </a:cubicBezTo>
                  <a:cubicBezTo>
                    <a:pt x="32250" y="5076"/>
                    <a:pt x="32372" y="4985"/>
                    <a:pt x="32433" y="4924"/>
                  </a:cubicBezTo>
                  <a:cubicBezTo>
                    <a:pt x="32797" y="4681"/>
                    <a:pt x="33132" y="4499"/>
                    <a:pt x="33496" y="4317"/>
                  </a:cubicBezTo>
                  <a:cubicBezTo>
                    <a:pt x="34317" y="5228"/>
                    <a:pt x="34925" y="6353"/>
                    <a:pt x="35229" y="7538"/>
                  </a:cubicBezTo>
                  <a:lnTo>
                    <a:pt x="35381" y="7508"/>
                  </a:lnTo>
                  <a:cubicBezTo>
                    <a:pt x="35077" y="6323"/>
                    <a:pt x="34408" y="5168"/>
                    <a:pt x="33648" y="4225"/>
                  </a:cubicBezTo>
                  <a:cubicBezTo>
                    <a:pt x="33800" y="4165"/>
                    <a:pt x="33922" y="4073"/>
                    <a:pt x="34074" y="4013"/>
                  </a:cubicBezTo>
                  <a:lnTo>
                    <a:pt x="34165" y="3952"/>
                  </a:lnTo>
                  <a:cubicBezTo>
                    <a:pt x="34256" y="3891"/>
                    <a:pt x="34378" y="3861"/>
                    <a:pt x="34499" y="3769"/>
                  </a:cubicBezTo>
                  <a:cubicBezTo>
                    <a:pt x="35077" y="4317"/>
                    <a:pt x="35533" y="4864"/>
                    <a:pt x="35867" y="5472"/>
                  </a:cubicBezTo>
                  <a:lnTo>
                    <a:pt x="36019" y="5411"/>
                  </a:lnTo>
                  <a:cubicBezTo>
                    <a:pt x="35685" y="4803"/>
                    <a:pt x="35229" y="4225"/>
                    <a:pt x="34651" y="3709"/>
                  </a:cubicBezTo>
                  <a:cubicBezTo>
                    <a:pt x="35016" y="3465"/>
                    <a:pt x="35442" y="3253"/>
                    <a:pt x="35837" y="3009"/>
                  </a:cubicBezTo>
                  <a:lnTo>
                    <a:pt x="35715" y="2888"/>
                  </a:lnTo>
                  <a:cubicBezTo>
                    <a:pt x="35320" y="3131"/>
                    <a:pt x="34925" y="3344"/>
                    <a:pt x="34530" y="3587"/>
                  </a:cubicBezTo>
                  <a:cubicBezTo>
                    <a:pt x="34256" y="3344"/>
                    <a:pt x="34013" y="3131"/>
                    <a:pt x="33709" y="2949"/>
                  </a:cubicBezTo>
                  <a:cubicBezTo>
                    <a:pt x="33618" y="2888"/>
                    <a:pt x="33496" y="2827"/>
                    <a:pt x="33405" y="2736"/>
                  </a:cubicBezTo>
                  <a:cubicBezTo>
                    <a:pt x="33101" y="2584"/>
                    <a:pt x="32676" y="2371"/>
                    <a:pt x="32645" y="2098"/>
                  </a:cubicBezTo>
                  <a:cubicBezTo>
                    <a:pt x="32645" y="2067"/>
                    <a:pt x="32645" y="1976"/>
                    <a:pt x="32736" y="1915"/>
                  </a:cubicBezTo>
                  <a:cubicBezTo>
                    <a:pt x="32980" y="1733"/>
                    <a:pt x="33557" y="1672"/>
                    <a:pt x="34104" y="1672"/>
                  </a:cubicBezTo>
                  <a:cubicBezTo>
                    <a:pt x="34013" y="1642"/>
                    <a:pt x="33922" y="1611"/>
                    <a:pt x="33800" y="1581"/>
                  </a:cubicBezTo>
                  <a:cubicBezTo>
                    <a:pt x="33770" y="1581"/>
                    <a:pt x="33740" y="1520"/>
                    <a:pt x="33709" y="1520"/>
                  </a:cubicBezTo>
                  <a:cubicBezTo>
                    <a:pt x="33253" y="1581"/>
                    <a:pt x="32858" y="1611"/>
                    <a:pt x="32645" y="1763"/>
                  </a:cubicBezTo>
                  <a:cubicBezTo>
                    <a:pt x="32493" y="1885"/>
                    <a:pt x="32433" y="2037"/>
                    <a:pt x="32493" y="2128"/>
                  </a:cubicBezTo>
                  <a:cubicBezTo>
                    <a:pt x="32524" y="2493"/>
                    <a:pt x="32980" y="2706"/>
                    <a:pt x="33344" y="2888"/>
                  </a:cubicBezTo>
                  <a:cubicBezTo>
                    <a:pt x="33466" y="2979"/>
                    <a:pt x="33588" y="3009"/>
                    <a:pt x="33648" y="3040"/>
                  </a:cubicBezTo>
                  <a:cubicBezTo>
                    <a:pt x="33922" y="3253"/>
                    <a:pt x="34195" y="3465"/>
                    <a:pt x="34408" y="3648"/>
                  </a:cubicBezTo>
                  <a:cubicBezTo>
                    <a:pt x="34317" y="3709"/>
                    <a:pt x="34226" y="3769"/>
                    <a:pt x="34104" y="3800"/>
                  </a:cubicBezTo>
                  <a:lnTo>
                    <a:pt x="34043" y="3861"/>
                  </a:lnTo>
                  <a:cubicBezTo>
                    <a:pt x="33892" y="3921"/>
                    <a:pt x="33740" y="4013"/>
                    <a:pt x="33618" y="4104"/>
                  </a:cubicBezTo>
                  <a:cubicBezTo>
                    <a:pt x="32858" y="3283"/>
                    <a:pt x="31977" y="2584"/>
                    <a:pt x="31125" y="2250"/>
                  </a:cubicBezTo>
                  <a:cubicBezTo>
                    <a:pt x="30913" y="2189"/>
                    <a:pt x="30700" y="2098"/>
                    <a:pt x="30457" y="2067"/>
                  </a:cubicBezTo>
                  <a:cubicBezTo>
                    <a:pt x="29758" y="1885"/>
                    <a:pt x="28876" y="1611"/>
                    <a:pt x="28572" y="1003"/>
                  </a:cubicBezTo>
                  <a:cubicBezTo>
                    <a:pt x="28953" y="703"/>
                    <a:pt x="29426" y="600"/>
                    <a:pt x="29940" y="600"/>
                  </a:cubicBezTo>
                  <a:cubicBezTo>
                    <a:pt x="30205" y="600"/>
                    <a:pt x="30481" y="628"/>
                    <a:pt x="30761" y="669"/>
                  </a:cubicBezTo>
                  <a:lnTo>
                    <a:pt x="29758" y="426"/>
                  </a:lnTo>
                  <a:cubicBezTo>
                    <a:pt x="29241" y="456"/>
                    <a:pt x="28785" y="578"/>
                    <a:pt x="28420" y="912"/>
                  </a:cubicBezTo>
                  <a:lnTo>
                    <a:pt x="28390" y="973"/>
                  </a:lnTo>
                  <a:lnTo>
                    <a:pt x="28420" y="1003"/>
                  </a:lnTo>
                  <a:cubicBezTo>
                    <a:pt x="28724" y="1733"/>
                    <a:pt x="29667" y="1976"/>
                    <a:pt x="30457" y="2219"/>
                  </a:cubicBezTo>
                  <a:cubicBezTo>
                    <a:pt x="30700" y="2280"/>
                    <a:pt x="30913" y="2341"/>
                    <a:pt x="31125" y="2402"/>
                  </a:cubicBezTo>
                  <a:cubicBezTo>
                    <a:pt x="31977" y="2736"/>
                    <a:pt x="32828" y="3405"/>
                    <a:pt x="33557" y="4195"/>
                  </a:cubicBezTo>
                  <a:cubicBezTo>
                    <a:pt x="33192" y="4377"/>
                    <a:pt x="32858" y="4620"/>
                    <a:pt x="32524" y="4803"/>
                  </a:cubicBezTo>
                  <a:cubicBezTo>
                    <a:pt x="32402" y="4864"/>
                    <a:pt x="32341" y="4924"/>
                    <a:pt x="32250" y="4985"/>
                  </a:cubicBezTo>
                  <a:cubicBezTo>
                    <a:pt x="32037" y="5137"/>
                    <a:pt x="31885" y="5228"/>
                    <a:pt x="31642" y="5289"/>
                  </a:cubicBezTo>
                  <a:cubicBezTo>
                    <a:pt x="31186" y="4225"/>
                    <a:pt x="30457" y="3435"/>
                    <a:pt x="29515" y="2827"/>
                  </a:cubicBezTo>
                  <a:cubicBezTo>
                    <a:pt x="28572" y="2219"/>
                    <a:pt x="27691" y="1946"/>
                    <a:pt x="26657" y="1642"/>
                  </a:cubicBezTo>
                  <a:lnTo>
                    <a:pt x="25867" y="1429"/>
                  </a:lnTo>
                  <a:lnTo>
                    <a:pt x="25837" y="1429"/>
                  </a:lnTo>
                  <a:cubicBezTo>
                    <a:pt x="25533" y="1307"/>
                    <a:pt x="24773" y="1064"/>
                    <a:pt x="24834" y="669"/>
                  </a:cubicBezTo>
                  <a:cubicBezTo>
                    <a:pt x="24864" y="426"/>
                    <a:pt x="25745" y="274"/>
                    <a:pt x="26049" y="243"/>
                  </a:cubicBezTo>
                  <a:cubicBezTo>
                    <a:pt x="26141" y="243"/>
                    <a:pt x="26201" y="213"/>
                    <a:pt x="26232" y="213"/>
                  </a:cubicBezTo>
                  <a:cubicBezTo>
                    <a:pt x="26597" y="122"/>
                    <a:pt x="26900" y="92"/>
                    <a:pt x="27235" y="92"/>
                  </a:cubicBezTo>
                  <a:cubicBezTo>
                    <a:pt x="26961" y="61"/>
                    <a:pt x="26718" y="61"/>
                    <a:pt x="26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61"/>
            <p:cNvSpPr/>
            <p:nvPr/>
          </p:nvSpPr>
          <p:spPr>
            <a:xfrm>
              <a:off x="2049100" y="3184975"/>
              <a:ext cx="939100" cy="276875"/>
            </a:xfrm>
            <a:custGeom>
              <a:avLst/>
              <a:gdLst/>
              <a:ahLst/>
              <a:cxnLst/>
              <a:rect l="l" t="t" r="r" b="b"/>
              <a:pathLst>
                <a:path w="37564" h="11075" extrusionOk="0">
                  <a:moveTo>
                    <a:pt x="35557" y="1"/>
                  </a:moveTo>
                  <a:cubicBezTo>
                    <a:pt x="32852" y="1642"/>
                    <a:pt x="29995" y="3253"/>
                    <a:pt x="26864" y="3648"/>
                  </a:cubicBezTo>
                  <a:cubicBezTo>
                    <a:pt x="26208" y="3732"/>
                    <a:pt x="25549" y="3764"/>
                    <a:pt x="24891" y="3764"/>
                  </a:cubicBezTo>
                  <a:cubicBezTo>
                    <a:pt x="23381" y="3764"/>
                    <a:pt x="21871" y="3593"/>
                    <a:pt x="20389" y="3466"/>
                  </a:cubicBezTo>
                  <a:cubicBezTo>
                    <a:pt x="19178" y="3387"/>
                    <a:pt x="17968" y="3351"/>
                    <a:pt x="16761" y="3351"/>
                  </a:cubicBezTo>
                  <a:cubicBezTo>
                    <a:pt x="11456" y="3351"/>
                    <a:pt x="6191" y="4047"/>
                    <a:pt x="967" y="4864"/>
                  </a:cubicBezTo>
                  <a:cubicBezTo>
                    <a:pt x="663" y="5320"/>
                    <a:pt x="480" y="5867"/>
                    <a:pt x="359" y="6384"/>
                  </a:cubicBezTo>
                  <a:cubicBezTo>
                    <a:pt x="0" y="8237"/>
                    <a:pt x="1375" y="9972"/>
                    <a:pt x="3155" y="9972"/>
                  </a:cubicBezTo>
                  <a:cubicBezTo>
                    <a:pt x="3185" y="9972"/>
                    <a:pt x="3216" y="9972"/>
                    <a:pt x="3246" y="9971"/>
                  </a:cubicBezTo>
                  <a:cubicBezTo>
                    <a:pt x="4042" y="9936"/>
                    <a:pt x="4840" y="9919"/>
                    <a:pt x="5638" y="9919"/>
                  </a:cubicBezTo>
                  <a:cubicBezTo>
                    <a:pt x="8315" y="9919"/>
                    <a:pt x="11003" y="10113"/>
                    <a:pt x="13672" y="10487"/>
                  </a:cubicBezTo>
                  <a:cubicBezTo>
                    <a:pt x="14341" y="10609"/>
                    <a:pt x="15344" y="10639"/>
                    <a:pt x="16012" y="10731"/>
                  </a:cubicBezTo>
                  <a:cubicBezTo>
                    <a:pt x="17847" y="10951"/>
                    <a:pt x="19695" y="11074"/>
                    <a:pt x="21537" y="11074"/>
                  </a:cubicBezTo>
                  <a:cubicBezTo>
                    <a:pt x="24514" y="11074"/>
                    <a:pt x="27474" y="10752"/>
                    <a:pt x="30329" y="10001"/>
                  </a:cubicBezTo>
                  <a:cubicBezTo>
                    <a:pt x="31970" y="9576"/>
                    <a:pt x="33612" y="9028"/>
                    <a:pt x="34949" y="7965"/>
                  </a:cubicBezTo>
                  <a:cubicBezTo>
                    <a:pt x="36469" y="6749"/>
                    <a:pt x="37563" y="4773"/>
                    <a:pt x="37168" y="2676"/>
                  </a:cubicBezTo>
                  <a:cubicBezTo>
                    <a:pt x="36955" y="1612"/>
                    <a:pt x="36378" y="670"/>
                    <a:pt x="35557" y="1"/>
                  </a:cubicBezTo>
                  <a:close/>
                </a:path>
              </a:pathLst>
            </a:custGeom>
            <a:solidFill>
              <a:srgbClr val="E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61"/>
            <p:cNvSpPr/>
            <p:nvPr/>
          </p:nvSpPr>
          <p:spPr>
            <a:xfrm>
              <a:off x="2191800" y="3350625"/>
              <a:ext cx="267500" cy="104900"/>
            </a:xfrm>
            <a:custGeom>
              <a:avLst/>
              <a:gdLst/>
              <a:ahLst/>
              <a:cxnLst/>
              <a:rect l="l" t="t" r="r" b="b"/>
              <a:pathLst>
                <a:path w="10700" h="4196" extrusionOk="0">
                  <a:moveTo>
                    <a:pt x="4951" y="0"/>
                  </a:moveTo>
                  <a:cubicBezTo>
                    <a:pt x="4922" y="0"/>
                    <a:pt x="4893" y="1"/>
                    <a:pt x="4864" y="1"/>
                  </a:cubicBezTo>
                  <a:cubicBezTo>
                    <a:pt x="4043" y="32"/>
                    <a:pt x="3435" y="427"/>
                    <a:pt x="2797" y="883"/>
                  </a:cubicBezTo>
                  <a:lnTo>
                    <a:pt x="2675" y="943"/>
                  </a:lnTo>
                  <a:cubicBezTo>
                    <a:pt x="2523" y="1065"/>
                    <a:pt x="2341" y="1187"/>
                    <a:pt x="2128" y="1308"/>
                  </a:cubicBezTo>
                  <a:cubicBezTo>
                    <a:pt x="1520" y="1673"/>
                    <a:pt x="912" y="2068"/>
                    <a:pt x="426" y="2615"/>
                  </a:cubicBezTo>
                  <a:cubicBezTo>
                    <a:pt x="274" y="2828"/>
                    <a:pt x="152" y="3041"/>
                    <a:pt x="0" y="3254"/>
                  </a:cubicBezTo>
                  <a:lnTo>
                    <a:pt x="213" y="3254"/>
                  </a:lnTo>
                  <a:cubicBezTo>
                    <a:pt x="304" y="3041"/>
                    <a:pt x="426" y="2858"/>
                    <a:pt x="547" y="2706"/>
                  </a:cubicBezTo>
                  <a:cubicBezTo>
                    <a:pt x="1003" y="2159"/>
                    <a:pt x="1611" y="1795"/>
                    <a:pt x="2219" y="1399"/>
                  </a:cubicBezTo>
                  <a:lnTo>
                    <a:pt x="2797" y="1065"/>
                  </a:lnTo>
                  <a:lnTo>
                    <a:pt x="2888" y="1035"/>
                  </a:lnTo>
                  <a:cubicBezTo>
                    <a:pt x="3557" y="579"/>
                    <a:pt x="4104" y="184"/>
                    <a:pt x="4924" y="153"/>
                  </a:cubicBezTo>
                  <a:cubicBezTo>
                    <a:pt x="4952" y="153"/>
                    <a:pt x="4980" y="152"/>
                    <a:pt x="5008" y="152"/>
                  </a:cubicBezTo>
                  <a:cubicBezTo>
                    <a:pt x="6205" y="152"/>
                    <a:pt x="7593" y="785"/>
                    <a:pt x="8633" y="1825"/>
                  </a:cubicBezTo>
                  <a:cubicBezTo>
                    <a:pt x="9089" y="2311"/>
                    <a:pt x="10001" y="3314"/>
                    <a:pt x="10487" y="4135"/>
                  </a:cubicBezTo>
                  <a:cubicBezTo>
                    <a:pt x="10578" y="4196"/>
                    <a:pt x="10608" y="4196"/>
                    <a:pt x="10700" y="4196"/>
                  </a:cubicBezTo>
                  <a:cubicBezTo>
                    <a:pt x="10244" y="3314"/>
                    <a:pt x="9332" y="2311"/>
                    <a:pt x="8724" y="1703"/>
                  </a:cubicBezTo>
                  <a:cubicBezTo>
                    <a:pt x="7684" y="634"/>
                    <a:pt x="6209" y="0"/>
                    <a:pt x="4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61"/>
            <p:cNvSpPr/>
            <p:nvPr/>
          </p:nvSpPr>
          <p:spPr>
            <a:xfrm>
              <a:off x="2562625" y="3273900"/>
              <a:ext cx="95775" cy="60425"/>
            </a:xfrm>
            <a:custGeom>
              <a:avLst/>
              <a:gdLst/>
              <a:ahLst/>
              <a:cxnLst/>
              <a:rect l="l" t="t" r="r" b="b"/>
              <a:pathLst>
                <a:path w="3831" h="2417" extrusionOk="0">
                  <a:moveTo>
                    <a:pt x="0" y="0"/>
                  </a:moveTo>
                  <a:cubicBezTo>
                    <a:pt x="122" y="213"/>
                    <a:pt x="244" y="487"/>
                    <a:pt x="365" y="730"/>
                  </a:cubicBezTo>
                  <a:cubicBezTo>
                    <a:pt x="760" y="1398"/>
                    <a:pt x="1247" y="2158"/>
                    <a:pt x="2250" y="2371"/>
                  </a:cubicBezTo>
                  <a:cubicBezTo>
                    <a:pt x="2356" y="2402"/>
                    <a:pt x="2470" y="2417"/>
                    <a:pt x="2580" y="2417"/>
                  </a:cubicBezTo>
                  <a:cubicBezTo>
                    <a:pt x="2690" y="2417"/>
                    <a:pt x="2797" y="2402"/>
                    <a:pt x="2888" y="2371"/>
                  </a:cubicBezTo>
                  <a:cubicBezTo>
                    <a:pt x="3192" y="2310"/>
                    <a:pt x="3405" y="2128"/>
                    <a:pt x="3557" y="1824"/>
                  </a:cubicBezTo>
                  <a:cubicBezTo>
                    <a:pt x="3800" y="1398"/>
                    <a:pt x="3830" y="760"/>
                    <a:pt x="3678" y="213"/>
                  </a:cubicBezTo>
                  <a:lnTo>
                    <a:pt x="3526" y="213"/>
                  </a:lnTo>
                  <a:cubicBezTo>
                    <a:pt x="3678" y="730"/>
                    <a:pt x="3648" y="1338"/>
                    <a:pt x="3405" y="1733"/>
                  </a:cubicBezTo>
                  <a:cubicBezTo>
                    <a:pt x="3279" y="1959"/>
                    <a:pt x="3029" y="2227"/>
                    <a:pt x="2585" y="2227"/>
                  </a:cubicBezTo>
                  <a:cubicBezTo>
                    <a:pt x="2492" y="2227"/>
                    <a:pt x="2391" y="2215"/>
                    <a:pt x="2280" y="2189"/>
                  </a:cubicBezTo>
                  <a:cubicBezTo>
                    <a:pt x="1368" y="2006"/>
                    <a:pt x="882" y="1277"/>
                    <a:pt x="517" y="608"/>
                  </a:cubicBezTo>
                  <a:cubicBezTo>
                    <a:pt x="426" y="426"/>
                    <a:pt x="304" y="213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61"/>
            <p:cNvSpPr/>
            <p:nvPr/>
          </p:nvSpPr>
          <p:spPr>
            <a:xfrm>
              <a:off x="2391650" y="3265525"/>
              <a:ext cx="383775" cy="158425"/>
            </a:xfrm>
            <a:custGeom>
              <a:avLst/>
              <a:gdLst/>
              <a:ahLst/>
              <a:cxnLst/>
              <a:rect l="l" t="t" r="r" b="b"/>
              <a:pathLst>
                <a:path w="15351" h="6337" extrusionOk="0">
                  <a:moveTo>
                    <a:pt x="13816" y="362"/>
                  </a:moveTo>
                  <a:cubicBezTo>
                    <a:pt x="13811" y="363"/>
                    <a:pt x="13805" y="364"/>
                    <a:pt x="13800" y="366"/>
                  </a:cubicBezTo>
                  <a:cubicBezTo>
                    <a:pt x="13805" y="364"/>
                    <a:pt x="13811" y="363"/>
                    <a:pt x="13816" y="362"/>
                  </a:cubicBezTo>
                  <a:close/>
                  <a:moveTo>
                    <a:pt x="15350" y="1"/>
                  </a:moveTo>
                  <a:lnTo>
                    <a:pt x="15350" y="1"/>
                  </a:lnTo>
                  <a:cubicBezTo>
                    <a:pt x="14869" y="151"/>
                    <a:pt x="14328" y="242"/>
                    <a:pt x="13816" y="362"/>
                  </a:cubicBezTo>
                  <a:lnTo>
                    <a:pt x="13816" y="362"/>
                  </a:lnTo>
                  <a:cubicBezTo>
                    <a:pt x="13937" y="335"/>
                    <a:pt x="14111" y="334"/>
                    <a:pt x="14256" y="305"/>
                  </a:cubicBezTo>
                  <a:lnTo>
                    <a:pt x="14256" y="305"/>
                  </a:lnTo>
                  <a:cubicBezTo>
                    <a:pt x="13922" y="548"/>
                    <a:pt x="13709" y="852"/>
                    <a:pt x="13618" y="1399"/>
                  </a:cubicBezTo>
                  <a:cubicBezTo>
                    <a:pt x="13587" y="1612"/>
                    <a:pt x="13557" y="1855"/>
                    <a:pt x="13557" y="2068"/>
                  </a:cubicBezTo>
                  <a:cubicBezTo>
                    <a:pt x="13527" y="2585"/>
                    <a:pt x="13496" y="3071"/>
                    <a:pt x="13253" y="3527"/>
                  </a:cubicBezTo>
                  <a:cubicBezTo>
                    <a:pt x="12767" y="4591"/>
                    <a:pt x="11642" y="4743"/>
                    <a:pt x="10578" y="4925"/>
                  </a:cubicBezTo>
                  <a:cubicBezTo>
                    <a:pt x="10426" y="4955"/>
                    <a:pt x="10305" y="4955"/>
                    <a:pt x="10183" y="5016"/>
                  </a:cubicBezTo>
                  <a:cubicBezTo>
                    <a:pt x="9995" y="5046"/>
                    <a:pt x="9803" y="5061"/>
                    <a:pt x="9608" y="5061"/>
                  </a:cubicBezTo>
                  <a:cubicBezTo>
                    <a:pt x="8228" y="5061"/>
                    <a:pt x="6719" y="4323"/>
                    <a:pt x="5654" y="3071"/>
                  </a:cubicBezTo>
                  <a:cubicBezTo>
                    <a:pt x="5320" y="2676"/>
                    <a:pt x="5016" y="2220"/>
                    <a:pt x="4712" y="1825"/>
                  </a:cubicBezTo>
                  <a:cubicBezTo>
                    <a:pt x="4317" y="1278"/>
                    <a:pt x="3891" y="700"/>
                    <a:pt x="3435" y="214"/>
                  </a:cubicBezTo>
                  <a:lnTo>
                    <a:pt x="3222" y="214"/>
                  </a:lnTo>
                  <a:cubicBezTo>
                    <a:pt x="3709" y="761"/>
                    <a:pt x="4134" y="1369"/>
                    <a:pt x="4560" y="1916"/>
                  </a:cubicBezTo>
                  <a:cubicBezTo>
                    <a:pt x="4864" y="2372"/>
                    <a:pt x="5168" y="2797"/>
                    <a:pt x="5502" y="3223"/>
                  </a:cubicBezTo>
                  <a:cubicBezTo>
                    <a:pt x="6571" y="4500"/>
                    <a:pt x="8064" y="5263"/>
                    <a:pt x="9483" y="5263"/>
                  </a:cubicBezTo>
                  <a:cubicBezTo>
                    <a:pt x="9719" y="5263"/>
                    <a:pt x="9953" y="5242"/>
                    <a:pt x="10183" y="5199"/>
                  </a:cubicBezTo>
                  <a:cubicBezTo>
                    <a:pt x="10335" y="5168"/>
                    <a:pt x="10426" y="5168"/>
                    <a:pt x="10578" y="5107"/>
                  </a:cubicBezTo>
                  <a:cubicBezTo>
                    <a:pt x="10943" y="5047"/>
                    <a:pt x="11308" y="4955"/>
                    <a:pt x="11642" y="4895"/>
                  </a:cubicBezTo>
                  <a:cubicBezTo>
                    <a:pt x="12371" y="4712"/>
                    <a:pt x="13040" y="4408"/>
                    <a:pt x="13405" y="3648"/>
                  </a:cubicBezTo>
                  <a:cubicBezTo>
                    <a:pt x="13648" y="3132"/>
                    <a:pt x="13678" y="2615"/>
                    <a:pt x="13709" y="2129"/>
                  </a:cubicBezTo>
                  <a:cubicBezTo>
                    <a:pt x="13739" y="1885"/>
                    <a:pt x="13739" y="1673"/>
                    <a:pt x="13800" y="1430"/>
                  </a:cubicBezTo>
                  <a:cubicBezTo>
                    <a:pt x="13891" y="791"/>
                    <a:pt x="14165" y="548"/>
                    <a:pt x="14590" y="214"/>
                  </a:cubicBezTo>
                  <a:lnTo>
                    <a:pt x="14651" y="214"/>
                  </a:lnTo>
                  <a:cubicBezTo>
                    <a:pt x="14773" y="183"/>
                    <a:pt x="14925" y="153"/>
                    <a:pt x="15046" y="92"/>
                  </a:cubicBezTo>
                  <a:lnTo>
                    <a:pt x="15046" y="92"/>
                  </a:lnTo>
                  <a:cubicBezTo>
                    <a:pt x="14651" y="578"/>
                    <a:pt x="14317" y="1126"/>
                    <a:pt x="14286" y="1764"/>
                  </a:cubicBezTo>
                  <a:cubicBezTo>
                    <a:pt x="14286" y="1946"/>
                    <a:pt x="14286" y="2159"/>
                    <a:pt x="14317" y="2341"/>
                  </a:cubicBezTo>
                  <a:cubicBezTo>
                    <a:pt x="14347" y="2524"/>
                    <a:pt x="14347" y="2676"/>
                    <a:pt x="14347" y="2828"/>
                  </a:cubicBezTo>
                  <a:cubicBezTo>
                    <a:pt x="14195" y="5685"/>
                    <a:pt x="11216" y="6141"/>
                    <a:pt x="9909" y="6171"/>
                  </a:cubicBezTo>
                  <a:cubicBezTo>
                    <a:pt x="9734" y="6180"/>
                    <a:pt x="9561" y="6184"/>
                    <a:pt x="9392" y="6184"/>
                  </a:cubicBezTo>
                  <a:cubicBezTo>
                    <a:pt x="7776" y="6184"/>
                    <a:pt x="6462" y="5795"/>
                    <a:pt x="5472" y="5107"/>
                  </a:cubicBezTo>
                  <a:cubicBezTo>
                    <a:pt x="4773" y="4621"/>
                    <a:pt x="4225" y="3952"/>
                    <a:pt x="3648" y="3253"/>
                  </a:cubicBezTo>
                  <a:lnTo>
                    <a:pt x="2949" y="2463"/>
                  </a:lnTo>
                  <a:cubicBezTo>
                    <a:pt x="2189" y="1582"/>
                    <a:pt x="1247" y="822"/>
                    <a:pt x="304" y="305"/>
                  </a:cubicBezTo>
                  <a:lnTo>
                    <a:pt x="0" y="305"/>
                  </a:lnTo>
                  <a:cubicBezTo>
                    <a:pt x="973" y="822"/>
                    <a:pt x="2037" y="1612"/>
                    <a:pt x="2858" y="2524"/>
                  </a:cubicBezTo>
                  <a:cubicBezTo>
                    <a:pt x="3040" y="2797"/>
                    <a:pt x="3253" y="3071"/>
                    <a:pt x="3496" y="3344"/>
                  </a:cubicBezTo>
                  <a:cubicBezTo>
                    <a:pt x="4073" y="4013"/>
                    <a:pt x="4621" y="4712"/>
                    <a:pt x="5350" y="5229"/>
                  </a:cubicBezTo>
                  <a:cubicBezTo>
                    <a:pt x="6341" y="5945"/>
                    <a:pt x="7730" y="6336"/>
                    <a:pt x="9383" y="6336"/>
                  </a:cubicBezTo>
                  <a:cubicBezTo>
                    <a:pt x="9556" y="6336"/>
                    <a:pt x="9731" y="6332"/>
                    <a:pt x="9909" y="6323"/>
                  </a:cubicBezTo>
                  <a:cubicBezTo>
                    <a:pt x="10365" y="6293"/>
                    <a:pt x="10973" y="6262"/>
                    <a:pt x="11612" y="6080"/>
                  </a:cubicBezTo>
                  <a:cubicBezTo>
                    <a:pt x="12949" y="5685"/>
                    <a:pt x="14408" y="4834"/>
                    <a:pt x="14499" y="2797"/>
                  </a:cubicBezTo>
                  <a:cubicBezTo>
                    <a:pt x="14499" y="2615"/>
                    <a:pt x="14499" y="2402"/>
                    <a:pt x="14469" y="2281"/>
                  </a:cubicBezTo>
                  <a:cubicBezTo>
                    <a:pt x="14438" y="2068"/>
                    <a:pt x="14438" y="1885"/>
                    <a:pt x="14438" y="1733"/>
                  </a:cubicBezTo>
                  <a:cubicBezTo>
                    <a:pt x="14469" y="1065"/>
                    <a:pt x="14894" y="426"/>
                    <a:pt x="15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61"/>
            <p:cNvSpPr/>
            <p:nvPr/>
          </p:nvSpPr>
          <p:spPr>
            <a:xfrm>
              <a:off x="2871150" y="3191075"/>
              <a:ext cx="93475" cy="205950"/>
            </a:xfrm>
            <a:custGeom>
              <a:avLst/>
              <a:gdLst/>
              <a:ahLst/>
              <a:cxnLst/>
              <a:rect l="l" t="t" r="r" b="b"/>
              <a:pathLst>
                <a:path w="3739" h="8238" extrusionOk="0">
                  <a:moveTo>
                    <a:pt x="2280" y="0"/>
                  </a:moveTo>
                  <a:cubicBezTo>
                    <a:pt x="2219" y="31"/>
                    <a:pt x="2158" y="31"/>
                    <a:pt x="2128" y="61"/>
                  </a:cubicBezTo>
                  <a:cubicBezTo>
                    <a:pt x="2827" y="730"/>
                    <a:pt x="3283" y="1733"/>
                    <a:pt x="3374" y="2493"/>
                  </a:cubicBezTo>
                  <a:cubicBezTo>
                    <a:pt x="3526" y="3830"/>
                    <a:pt x="2857" y="4073"/>
                    <a:pt x="1763" y="4256"/>
                  </a:cubicBezTo>
                  <a:cubicBezTo>
                    <a:pt x="912" y="4408"/>
                    <a:pt x="334" y="4742"/>
                    <a:pt x="152" y="5228"/>
                  </a:cubicBezTo>
                  <a:cubicBezTo>
                    <a:pt x="0" y="5623"/>
                    <a:pt x="91" y="6079"/>
                    <a:pt x="426" y="6596"/>
                  </a:cubicBezTo>
                  <a:cubicBezTo>
                    <a:pt x="699" y="7052"/>
                    <a:pt x="1003" y="7629"/>
                    <a:pt x="1246" y="8237"/>
                  </a:cubicBezTo>
                  <a:cubicBezTo>
                    <a:pt x="1338" y="8207"/>
                    <a:pt x="1368" y="8207"/>
                    <a:pt x="1398" y="8177"/>
                  </a:cubicBezTo>
                  <a:cubicBezTo>
                    <a:pt x="1155" y="7569"/>
                    <a:pt x="821" y="6991"/>
                    <a:pt x="547" y="6535"/>
                  </a:cubicBezTo>
                  <a:cubicBezTo>
                    <a:pt x="243" y="6079"/>
                    <a:pt x="152" y="5654"/>
                    <a:pt x="304" y="5319"/>
                  </a:cubicBezTo>
                  <a:cubicBezTo>
                    <a:pt x="486" y="4863"/>
                    <a:pt x="1034" y="4560"/>
                    <a:pt x="1793" y="4408"/>
                  </a:cubicBezTo>
                  <a:cubicBezTo>
                    <a:pt x="2888" y="4225"/>
                    <a:pt x="3739" y="3952"/>
                    <a:pt x="3526" y="2462"/>
                  </a:cubicBezTo>
                  <a:cubicBezTo>
                    <a:pt x="3435" y="1702"/>
                    <a:pt x="2979" y="638"/>
                    <a:pt x="22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61"/>
            <p:cNvSpPr/>
            <p:nvPr/>
          </p:nvSpPr>
          <p:spPr>
            <a:xfrm>
              <a:off x="2069450" y="3368125"/>
              <a:ext cx="101850" cy="65375"/>
            </a:xfrm>
            <a:custGeom>
              <a:avLst/>
              <a:gdLst/>
              <a:ahLst/>
              <a:cxnLst/>
              <a:rect l="l" t="t" r="r" b="b"/>
              <a:pathLst>
                <a:path w="4074" h="2615" extrusionOk="0">
                  <a:moveTo>
                    <a:pt x="2996" y="0"/>
                  </a:moveTo>
                  <a:cubicBezTo>
                    <a:pt x="2905" y="0"/>
                    <a:pt x="2809" y="10"/>
                    <a:pt x="2706" y="31"/>
                  </a:cubicBezTo>
                  <a:cubicBezTo>
                    <a:pt x="1916" y="122"/>
                    <a:pt x="852" y="791"/>
                    <a:pt x="1" y="1429"/>
                  </a:cubicBezTo>
                  <a:cubicBezTo>
                    <a:pt x="31" y="1520"/>
                    <a:pt x="61" y="1551"/>
                    <a:pt x="122" y="1581"/>
                  </a:cubicBezTo>
                  <a:cubicBezTo>
                    <a:pt x="913" y="943"/>
                    <a:pt x="1976" y="304"/>
                    <a:pt x="2736" y="183"/>
                  </a:cubicBezTo>
                  <a:cubicBezTo>
                    <a:pt x="2847" y="159"/>
                    <a:pt x="2948" y="147"/>
                    <a:pt x="3040" y="147"/>
                  </a:cubicBezTo>
                  <a:cubicBezTo>
                    <a:pt x="3299" y="147"/>
                    <a:pt x="3483" y="238"/>
                    <a:pt x="3618" y="395"/>
                  </a:cubicBezTo>
                  <a:cubicBezTo>
                    <a:pt x="3831" y="669"/>
                    <a:pt x="3891" y="1003"/>
                    <a:pt x="3770" y="1399"/>
                  </a:cubicBezTo>
                  <a:cubicBezTo>
                    <a:pt x="3648" y="1824"/>
                    <a:pt x="3314" y="2219"/>
                    <a:pt x="2919" y="2614"/>
                  </a:cubicBezTo>
                  <a:lnTo>
                    <a:pt x="3162" y="2614"/>
                  </a:lnTo>
                  <a:cubicBezTo>
                    <a:pt x="3496" y="2219"/>
                    <a:pt x="3800" y="1824"/>
                    <a:pt x="3922" y="1429"/>
                  </a:cubicBezTo>
                  <a:cubicBezTo>
                    <a:pt x="4074" y="1003"/>
                    <a:pt x="3982" y="639"/>
                    <a:pt x="3739" y="304"/>
                  </a:cubicBezTo>
                  <a:cubicBezTo>
                    <a:pt x="3551" y="116"/>
                    <a:pt x="3308" y="0"/>
                    <a:pt x="29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61"/>
            <p:cNvSpPr/>
            <p:nvPr/>
          </p:nvSpPr>
          <p:spPr>
            <a:xfrm>
              <a:off x="2058825" y="3334525"/>
              <a:ext cx="440750" cy="123275"/>
            </a:xfrm>
            <a:custGeom>
              <a:avLst/>
              <a:gdLst/>
              <a:ahLst/>
              <a:cxnLst/>
              <a:rect l="l" t="t" r="r" b="b"/>
              <a:pathLst>
                <a:path w="17630" h="4931" extrusionOk="0">
                  <a:moveTo>
                    <a:pt x="10673" y="1"/>
                  </a:moveTo>
                  <a:cubicBezTo>
                    <a:pt x="9866" y="1"/>
                    <a:pt x="9070" y="101"/>
                    <a:pt x="8298" y="220"/>
                  </a:cubicBezTo>
                  <a:cubicBezTo>
                    <a:pt x="7873" y="311"/>
                    <a:pt x="7447" y="372"/>
                    <a:pt x="7082" y="493"/>
                  </a:cubicBezTo>
                  <a:cubicBezTo>
                    <a:pt x="6435" y="634"/>
                    <a:pt x="5814" y="801"/>
                    <a:pt x="5147" y="801"/>
                  </a:cubicBezTo>
                  <a:cubicBezTo>
                    <a:pt x="5094" y="801"/>
                    <a:pt x="5039" y="799"/>
                    <a:pt x="4985" y="797"/>
                  </a:cubicBezTo>
                  <a:cubicBezTo>
                    <a:pt x="4772" y="797"/>
                    <a:pt x="4559" y="767"/>
                    <a:pt x="4347" y="767"/>
                  </a:cubicBezTo>
                  <a:cubicBezTo>
                    <a:pt x="4013" y="743"/>
                    <a:pt x="3688" y="719"/>
                    <a:pt x="3370" y="719"/>
                  </a:cubicBezTo>
                  <a:cubicBezTo>
                    <a:pt x="2876" y="719"/>
                    <a:pt x="2395" y="776"/>
                    <a:pt x="1915" y="980"/>
                  </a:cubicBezTo>
                  <a:cubicBezTo>
                    <a:pt x="1186" y="1284"/>
                    <a:pt x="547" y="1618"/>
                    <a:pt x="0" y="2013"/>
                  </a:cubicBezTo>
                  <a:cubicBezTo>
                    <a:pt x="61" y="2043"/>
                    <a:pt x="61" y="2135"/>
                    <a:pt x="91" y="2165"/>
                  </a:cubicBezTo>
                  <a:cubicBezTo>
                    <a:pt x="608" y="1770"/>
                    <a:pt x="1277" y="1436"/>
                    <a:pt x="1976" y="1132"/>
                  </a:cubicBezTo>
                  <a:cubicBezTo>
                    <a:pt x="2463" y="937"/>
                    <a:pt x="2976" y="879"/>
                    <a:pt x="3490" y="879"/>
                  </a:cubicBezTo>
                  <a:cubicBezTo>
                    <a:pt x="3777" y="879"/>
                    <a:pt x="4064" y="897"/>
                    <a:pt x="4347" y="919"/>
                  </a:cubicBezTo>
                  <a:cubicBezTo>
                    <a:pt x="4559" y="919"/>
                    <a:pt x="4772" y="949"/>
                    <a:pt x="4985" y="949"/>
                  </a:cubicBezTo>
                  <a:cubicBezTo>
                    <a:pt x="5039" y="951"/>
                    <a:pt x="5094" y="953"/>
                    <a:pt x="5148" y="953"/>
                  </a:cubicBezTo>
                  <a:cubicBezTo>
                    <a:pt x="5823" y="953"/>
                    <a:pt x="6494" y="786"/>
                    <a:pt x="7113" y="645"/>
                  </a:cubicBezTo>
                  <a:cubicBezTo>
                    <a:pt x="7538" y="524"/>
                    <a:pt x="7903" y="463"/>
                    <a:pt x="8329" y="372"/>
                  </a:cubicBezTo>
                  <a:cubicBezTo>
                    <a:pt x="9108" y="252"/>
                    <a:pt x="9901" y="151"/>
                    <a:pt x="10701" y="151"/>
                  </a:cubicBezTo>
                  <a:cubicBezTo>
                    <a:pt x="11930" y="151"/>
                    <a:pt x="13174" y="389"/>
                    <a:pt x="14408" y="1162"/>
                  </a:cubicBezTo>
                  <a:cubicBezTo>
                    <a:pt x="14833" y="1436"/>
                    <a:pt x="15016" y="1739"/>
                    <a:pt x="15259" y="2135"/>
                  </a:cubicBezTo>
                  <a:lnTo>
                    <a:pt x="15472" y="2469"/>
                  </a:lnTo>
                  <a:cubicBezTo>
                    <a:pt x="15715" y="2803"/>
                    <a:pt x="16019" y="3138"/>
                    <a:pt x="16262" y="3442"/>
                  </a:cubicBezTo>
                  <a:cubicBezTo>
                    <a:pt x="16414" y="3624"/>
                    <a:pt x="16535" y="3806"/>
                    <a:pt x="16687" y="3958"/>
                  </a:cubicBezTo>
                  <a:cubicBezTo>
                    <a:pt x="16870" y="4141"/>
                    <a:pt x="17022" y="4414"/>
                    <a:pt x="17295" y="4688"/>
                  </a:cubicBezTo>
                  <a:cubicBezTo>
                    <a:pt x="17326" y="4779"/>
                    <a:pt x="17417" y="4870"/>
                    <a:pt x="17447" y="4931"/>
                  </a:cubicBezTo>
                  <a:lnTo>
                    <a:pt x="17630" y="4931"/>
                  </a:lnTo>
                  <a:cubicBezTo>
                    <a:pt x="17538" y="4840"/>
                    <a:pt x="17447" y="4718"/>
                    <a:pt x="17386" y="4597"/>
                  </a:cubicBezTo>
                  <a:cubicBezTo>
                    <a:pt x="17174" y="4323"/>
                    <a:pt x="17022" y="4080"/>
                    <a:pt x="16839" y="3837"/>
                  </a:cubicBezTo>
                  <a:cubicBezTo>
                    <a:pt x="16718" y="3685"/>
                    <a:pt x="16566" y="3502"/>
                    <a:pt x="16414" y="3350"/>
                  </a:cubicBezTo>
                  <a:cubicBezTo>
                    <a:pt x="16171" y="3046"/>
                    <a:pt x="15867" y="2682"/>
                    <a:pt x="15623" y="2347"/>
                  </a:cubicBezTo>
                  <a:lnTo>
                    <a:pt x="15411" y="2013"/>
                  </a:lnTo>
                  <a:cubicBezTo>
                    <a:pt x="15137" y="1648"/>
                    <a:pt x="14955" y="1284"/>
                    <a:pt x="14499" y="1040"/>
                  </a:cubicBezTo>
                  <a:cubicBezTo>
                    <a:pt x="13221" y="244"/>
                    <a:pt x="11932" y="1"/>
                    <a:pt x="106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61"/>
            <p:cNvSpPr/>
            <p:nvPr/>
          </p:nvSpPr>
          <p:spPr>
            <a:xfrm>
              <a:off x="2687250" y="3348925"/>
              <a:ext cx="139075" cy="107375"/>
            </a:xfrm>
            <a:custGeom>
              <a:avLst/>
              <a:gdLst/>
              <a:ahLst/>
              <a:cxnLst/>
              <a:rect l="l" t="t" r="r" b="b"/>
              <a:pathLst>
                <a:path w="5563" h="4295" extrusionOk="0">
                  <a:moveTo>
                    <a:pt x="4024" y="1"/>
                  </a:moveTo>
                  <a:cubicBezTo>
                    <a:pt x="3218" y="1"/>
                    <a:pt x="2629" y="1110"/>
                    <a:pt x="2189" y="2045"/>
                  </a:cubicBezTo>
                  <a:cubicBezTo>
                    <a:pt x="2006" y="2410"/>
                    <a:pt x="1854" y="2744"/>
                    <a:pt x="1703" y="2926"/>
                  </a:cubicBezTo>
                  <a:cubicBezTo>
                    <a:pt x="1277" y="3504"/>
                    <a:pt x="699" y="3960"/>
                    <a:pt x="0" y="4294"/>
                  </a:cubicBezTo>
                  <a:cubicBezTo>
                    <a:pt x="152" y="4294"/>
                    <a:pt x="244" y="4264"/>
                    <a:pt x="395" y="4264"/>
                  </a:cubicBezTo>
                  <a:cubicBezTo>
                    <a:pt x="973" y="3899"/>
                    <a:pt x="1429" y="3534"/>
                    <a:pt x="1824" y="3048"/>
                  </a:cubicBezTo>
                  <a:cubicBezTo>
                    <a:pt x="1976" y="2835"/>
                    <a:pt x="2128" y="2501"/>
                    <a:pt x="2310" y="2136"/>
                  </a:cubicBezTo>
                  <a:cubicBezTo>
                    <a:pt x="2722" y="1231"/>
                    <a:pt x="3257" y="152"/>
                    <a:pt x="3962" y="152"/>
                  </a:cubicBezTo>
                  <a:cubicBezTo>
                    <a:pt x="4037" y="152"/>
                    <a:pt x="4115" y="164"/>
                    <a:pt x="4195" y="191"/>
                  </a:cubicBezTo>
                  <a:cubicBezTo>
                    <a:pt x="4803" y="373"/>
                    <a:pt x="5016" y="1315"/>
                    <a:pt x="5107" y="2045"/>
                  </a:cubicBezTo>
                  <a:cubicBezTo>
                    <a:pt x="5107" y="2197"/>
                    <a:pt x="5137" y="2379"/>
                    <a:pt x="5198" y="2501"/>
                  </a:cubicBezTo>
                  <a:cubicBezTo>
                    <a:pt x="5228" y="2653"/>
                    <a:pt x="5259" y="2835"/>
                    <a:pt x="5320" y="2987"/>
                  </a:cubicBezTo>
                  <a:cubicBezTo>
                    <a:pt x="5350" y="3109"/>
                    <a:pt x="5380" y="3170"/>
                    <a:pt x="5411" y="3261"/>
                  </a:cubicBezTo>
                  <a:cubicBezTo>
                    <a:pt x="5472" y="3261"/>
                    <a:pt x="5532" y="3230"/>
                    <a:pt x="5563" y="3230"/>
                  </a:cubicBezTo>
                  <a:cubicBezTo>
                    <a:pt x="5532" y="3139"/>
                    <a:pt x="5532" y="3018"/>
                    <a:pt x="5502" y="2957"/>
                  </a:cubicBezTo>
                  <a:cubicBezTo>
                    <a:pt x="5472" y="2774"/>
                    <a:pt x="5411" y="2622"/>
                    <a:pt x="5380" y="2470"/>
                  </a:cubicBezTo>
                  <a:cubicBezTo>
                    <a:pt x="5350" y="2319"/>
                    <a:pt x="5350" y="2167"/>
                    <a:pt x="5320" y="2015"/>
                  </a:cubicBezTo>
                  <a:cubicBezTo>
                    <a:pt x="5168" y="1285"/>
                    <a:pt x="5016" y="252"/>
                    <a:pt x="4286" y="39"/>
                  </a:cubicBezTo>
                  <a:cubicBezTo>
                    <a:pt x="4196" y="13"/>
                    <a:pt x="4109" y="1"/>
                    <a:pt x="4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61"/>
            <p:cNvSpPr/>
            <p:nvPr/>
          </p:nvSpPr>
          <p:spPr>
            <a:xfrm>
              <a:off x="2240425" y="3366150"/>
              <a:ext cx="182400" cy="85325"/>
            </a:xfrm>
            <a:custGeom>
              <a:avLst/>
              <a:gdLst/>
              <a:ahLst/>
              <a:cxnLst/>
              <a:rect l="l" t="t" r="r" b="b"/>
              <a:pathLst>
                <a:path w="7296" h="3413" extrusionOk="0">
                  <a:moveTo>
                    <a:pt x="3812" y="1"/>
                  </a:moveTo>
                  <a:cubicBezTo>
                    <a:pt x="3711" y="1"/>
                    <a:pt x="3606" y="7"/>
                    <a:pt x="3496" y="19"/>
                  </a:cubicBezTo>
                  <a:cubicBezTo>
                    <a:pt x="1733" y="262"/>
                    <a:pt x="761" y="1386"/>
                    <a:pt x="1" y="2724"/>
                  </a:cubicBezTo>
                  <a:lnTo>
                    <a:pt x="183" y="2724"/>
                  </a:lnTo>
                  <a:cubicBezTo>
                    <a:pt x="943" y="1417"/>
                    <a:pt x="1855" y="414"/>
                    <a:pt x="3527" y="201"/>
                  </a:cubicBezTo>
                  <a:cubicBezTo>
                    <a:pt x="3619" y="192"/>
                    <a:pt x="3708" y="188"/>
                    <a:pt x="3794" y="188"/>
                  </a:cubicBezTo>
                  <a:cubicBezTo>
                    <a:pt x="4924" y="188"/>
                    <a:pt x="5521" y="910"/>
                    <a:pt x="6171" y="1842"/>
                  </a:cubicBezTo>
                  <a:cubicBezTo>
                    <a:pt x="6353" y="2116"/>
                    <a:pt x="6536" y="2420"/>
                    <a:pt x="6718" y="2724"/>
                  </a:cubicBezTo>
                  <a:cubicBezTo>
                    <a:pt x="6840" y="2937"/>
                    <a:pt x="6961" y="3149"/>
                    <a:pt x="7113" y="3362"/>
                  </a:cubicBezTo>
                  <a:cubicBezTo>
                    <a:pt x="7149" y="3398"/>
                    <a:pt x="7184" y="3412"/>
                    <a:pt x="7220" y="3412"/>
                  </a:cubicBezTo>
                  <a:cubicBezTo>
                    <a:pt x="7245" y="3412"/>
                    <a:pt x="7270" y="3405"/>
                    <a:pt x="7296" y="3392"/>
                  </a:cubicBezTo>
                  <a:cubicBezTo>
                    <a:pt x="7265" y="3362"/>
                    <a:pt x="7265" y="3332"/>
                    <a:pt x="7235" y="3301"/>
                  </a:cubicBezTo>
                  <a:cubicBezTo>
                    <a:pt x="7113" y="3058"/>
                    <a:pt x="6961" y="2876"/>
                    <a:pt x="6840" y="2633"/>
                  </a:cubicBezTo>
                  <a:lnTo>
                    <a:pt x="6262" y="1721"/>
                  </a:lnTo>
                  <a:cubicBezTo>
                    <a:pt x="5646" y="796"/>
                    <a:pt x="5004" y="1"/>
                    <a:pt x="3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61"/>
            <p:cNvSpPr/>
            <p:nvPr/>
          </p:nvSpPr>
          <p:spPr>
            <a:xfrm>
              <a:off x="2293625" y="3400650"/>
              <a:ext cx="90450" cy="47275"/>
            </a:xfrm>
            <a:custGeom>
              <a:avLst/>
              <a:gdLst/>
              <a:ahLst/>
              <a:cxnLst/>
              <a:rect l="l" t="t" r="r" b="b"/>
              <a:pathLst>
                <a:path w="3618" h="1891" extrusionOk="0">
                  <a:moveTo>
                    <a:pt x="1937" y="0"/>
                  </a:moveTo>
                  <a:cubicBezTo>
                    <a:pt x="1900" y="0"/>
                    <a:pt x="1862" y="2"/>
                    <a:pt x="1824" y="6"/>
                  </a:cubicBezTo>
                  <a:cubicBezTo>
                    <a:pt x="1338" y="98"/>
                    <a:pt x="791" y="584"/>
                    <a:pt x="426" y="979"/>
                  </a:cubicBezTo>
                  <a:cubicBezTo>
                    <a:pt x="335" y="1040"/>
                    <a:pt x="274" y="1070"/>
                    <a:pt x="274" y="1192"/>
                  </a:cubicBezTo>
                  <a:cubicBezTo>
                    <a:pt x="183" y="1283"/>
                    <a:pt x="92" y="1374"/>
                    <a:pt x="0" y="1496"/>
                  </a:cubicBezTo>
                  <a:lnTo>
                    <a:pt x="183" y="1496"/>
                  </a:lnTo>
                  <a:cubicBezTo>
                    <a:pt x="274" y="1435"/>
                    <a:pt x="304" y="1344"/>
                    <a:pt x="396" y="1283"/>
                  </a:cubicBezTo>
                  <a:cubicBezTo>
                    <a:pt x="426" y="1192"/>
                    <a:pt x="487" y="1161"/>
                    <a:pt x="578" y="1070"/>
                  </a:cubicBezTo>
                  <a:cubicBezTo>
                    <a:pt x="943" y="736"/>
                    <a:pt x="1459" y="250"/>
                    <a:pt x="1915" y="158"/>
                  </a:cubicBezTo>
                  <a:cubicBezTo>
                    <a:pt x="1950" y="154"/>
                    <a:pt x="1984" y="152"/>
                    <a:pt x="2017" y="152"/>
                  </a:cubicBezTo>
                  <a:cubicBezTo>
                    <a:pt x="2654" y="152"/>
                    <a:pt x="3026" y="955"/>
                    <a:pt x="3344" y="1648"/>
                  </a:cubicBezTo>
                  <a:cubicBezTo>
                    <a:pt x="3344" y="1739"/>
                    <a:pt x="3374" y="1769"/>
                    <a:pt x="3435" y="1830"/>
                  </a:cubicBezTo>
                  <a:cubicBezTo>
                    <a:pt x="3496" y="1891"/>
                    <a:pt x="3526" y="1891"/>
                    <a:pt x="3617" y="1891"/>
                  </a:cubicBezTo>
                  <a:cubicBezTo>
                    <a:pt x="3526" y="1769"/>
                    <a:pt x="3496" y="1678"/>
                    <a:pt x="3465" y="1587"/>
                  </a:cubicBezTo>
                  <a:cubicBezTo>
                    <a:pt x="3147" y="863"/>
                    <a:pt x="2690" y="0"/>
                    <a:pt x="19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61"/>
            <p:cNvSpPr/>
            <p:nvPr/>
          </p:nvSpPr>
          <p:spPr>
            <a:xfrm>
              <a:off x="2814150" y="3206275"/>
              <a:ext cx="117800" cy="213550"/>
            </a:xfrm>
            <a:custGeom>
              <a:avLst/>
              <a:gdLst/>
              <a:ahLst/>
              <a:cxnLst/>
              <a:rect l="l" t="t" r="r" b="b"/>
              <a:pathLst>
                <a:path w="4712" h="8542" extrusionOk="0">
                  <a:moveTo>
                    <a:pt x="3526" y="0"/>
                  </a:moveTo>
                  <a:cubicBezTo>
                    <a:pt x="3496" y="30"/>
                    <a:pt x="3435" y="30"/>
                    <a:pt x="3374" y="91"/>
                  </a:cubicBezTo>
                  <a:cubicBezTo>
                    <a:pt x="3466" y="152"/>
                    <a:pt x="3526" y="243"/>
                    <a:pt x="3648" y="274"/>
                  </a:cubicBezTo>
                  <a:cubicBezTo>
                    <a:pt x="4043" y="608"/>
                    <a:pt x="4408" y="912"/>
                    <a:pt x="4499" y="1337"/>
                  </a:cubicBezTo>
                  <a:cubicBezTo>
                    <a:pt x="4560" y="1854"/>
                    <a:pt x="3982" y="2128"/>
                    <a:pt x="3496" y="2310"/>
                  </a:cubicBezTo>
                  <a:lnTo>
                    <a:pt x="3283" y="2432"/>
                  </a:lnTo>
                  <a:cubicBezTo>
                    <a:pt x="3010" y="2584"/>
                    <a:pt x="2614" y="2675"/>
                    <a:pt x="2250" y="2766"/>
                  </a:cubicBezTo>
                  <a:cubicBezTo>
                    <a:pt x="1399" y="3009"/>
                    <a:pt x="426" y="3283"/>
                    <a:pt x="152" y="3921"/>
                  </a:cubicBezTo>
                  <a:cubicBezTo>
                    <a:pt x="0" y="4255"/>
                    <a:pt x="31" y="4651"/>
                    <a:pt x="274" y="5137"/>
                  </a:cubicBezTo>
                  <a:cubicBezTo>
                    <a:pt x="396" y="5350"/>
                    <a:pt x="548" y="5623"/>
                    <a:pt x="730" y="5927"/>
                  </a:cubicBezTo>
                  <a:cubicBezTo>
                    <a:pt x="1186" y="6717"/>
                    <a:pt x="1794" y="7751"/>
                    <a:pt x="1763" y="8541"/>
                  </a:cubicBezTo>
                  <a:cubicBezTo>
                    <a:pt x="1794" y="8511"/>
                    <a:pt x="1855" y="8511"/>
                    <a:pt x="1915" y="8480"/>
                  </a:cubicBezTo>
                  <a:cubicBezTo>
                    <a:pt x="1915" y="7629"/>
                    <a:pt x="1277" y="6657"/>
                    <a:pt x="821" y="5866"/>
                  </a:cubicBezTo>
                  <a:cubicBezTo>
                    <a:pt x="639" y="5562"/>
                    <a:pt x="487" y="5289"/>
                    <a:pt x="396" y="5046"/>
                  </a:cubicBezTo>
                  <a:cubicBezTo>
                    <a:pt x="183" y="4651"/>
                    <a:pt x="152" y="4286"/>
                    <a:pt x="274" y="3982"/>
                  </a:cubicBezTo>
                  <a:cubicBezTo>
                    <a:pt x="517" y="3435"/>
                    <a:pt x="1429" y="3192"/>
                    <a:pt x="2250" y="2979"/>
                  </a:cubicBezTo>
                  <a:cubicBezTo>
                    <a:pt x="2675" y="2857"/>
                    <a:pt x="3040" y="2736"/>
                    <a:pt x="3314" y="2614"/>
                  </a:cubicBezTo>
                  <a:cubicBezTo>
                    <a:pt x="3374" y="2614"/>
                    <a:pt x="3466" y="2584"/>
                    <a:pt x="3526" y="2553"/>
                  </a:cubicBezTo>
                  <a:cubicBezTo>
                    <a:pt x="4043" y="2310"/>
                    <a:pt x="4712" y="2006"/>
                    <a:pt x="4590" y="1368"/>
                  </a:cubicBezTo>
                  <a:cubicBezTo>
                    <a:pt x="4529" y="882"/>
                    <a:pt x="4104" y="517"/>
                    <a:pt x="3739" y="182"/>
                  </a:cubicBezTo>
                  <a:cubicBezTo>
                    <a:pt x="3678" y="122"/>
                    <a:pt x="3618" y="91"/>
                    <a:pt x="3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61"/>
            <p:cNvSpPr/>
            <p:nvPr/>
          </p:nvSpPr>
          <p:spPr>
            <a:xfrm>
              <a:off x="2521600" y="3271625"/>
              <a:ext cx="178600" cy="91750"/>
            </a:xfrm>
            <a:custGeom>
              <a:avLst/>
              <a:gdLst/>
              <a:ahLst/>
              <a:cxnLst/>
              <a:rect l="l" t="t" r="r" b="b"/>
              <a:pathLst>
                <a:path w="7144" h="3670" extrusionOk="0">
                  <a:moveTo>
                    <a:pt x="0" y="0"/>
                  </a:moveTo>
                  <a:cubicBezTo>
                    <a:pt x="30" y="30"/>
                    <a:pt x="91" y="122"/>
                    <a:pt x="122" y="152"/>
                  </a:cubicBezTo>
                  <a:cubicBezTo>
                    <a:pt x="1064" y="1641"/>
                    <a:pt x="2006" y="3222"/>
                    <a:pt x="3769" y="3587"/>
                  </a:cubicBezTo>
                  <a:cubicBezTo>
                    <a:pt x="3986" y="3623"/>
                    <a:pt x="4290" y="3670"/>
                    <a:pt x="4628" y="3670"/>
                  </a:cubicBezTo>
                  <a:cubicBezTo>
                    <a:pt x="4858" y="3670"/>
                    <a:pt x="5104" y="3648"/>
                    <a:pt x="5350" y="3587"/>
                  </a:cubicBezTo>
                  <a:cubicBezTo>
                    <a:pt x="5714" y="3496"/>
                    <a:pt x="6018" y="3313"/>
                    <a:pt x="6322" y="3040"/>
                  </a:cubicBezTo>
                  <a:cubicBezTo>
                    <a:pt x="6718" y="2645"/>
                    <a:pt x="6991" y="2067"/>
                    <a:pt x="7082" y="1368"/>
                  </a:cubicBezTo>
                  <a:lnTo>
                    <a:pt x="7082" y="912"/>
                  </a:lnTo>
                  <a:cubicBezTo>
                    <a:pt x="7082" y="699"/>
                    <a:pt x="7082" y="456"/>
                    <a:pt x="7143" y="304"/>
                  </a:cubicBezTo>
                  <a:lnTo>
                    <a:pt x="6961" y="304"/>
                  </a:lnTo>
                  <a:cubicBezTo>
                    <a:pt x="6900" y="547"/>
                    <a:pt x="6900" y="730"/>
                    <a:pt x="6900" y="942"/>
                  </a:cubicBezTo>
                  <a:lnTo>
                    <a:pt x="6900" y="1368"/>
                  </a:lnTo>
                  <a:cubicBezTo>
                    <a:pt x="6839" y="2037"/>
                    <a:pt x="6566" y="2553"/>
                    <a:pt x="6201" y="2918"/>
                  </a:cubicBezTo>
                  <a:cubicBezTo>
                    <a:pt x="5711" y="3388"/>
                    <a:pt x="5083" y="3517"/>
                    <a:pt x="4543" y="3517"/>
                  </a:cubicBezTo>
                  <a:cubicBezTo>
                    <a:pt x="4245" y="3517"/>
                    <a:pt x="3975" y="3478"/>
                    <a:pt x="3769" y="3435"/>
                  </a:cubicBezTo>
                  <a:cubicBezTo>
                    <a:pt x="2067" y="3070"/>
                    <a:pt x="1155" y="1550"/>
                    <a:pt x="243" y="91"/>
                  </a:cubicBezTo>
                  <a:cubicBezTo>
                    <a:pt x="243" y="61"/>
                    <a:pt x="182" y="61"/>
                    <a:pt x="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61"/>
            <p:cNvSpPr/>
            <p:nvPr/>
          </p:nvSpPr>
          <p:spPr>
            <a:xfrm>
              <a:off x="2056525" y="3297000"/>
              <a:ext cx="496250" cy="164600"/>
            </a:xfrm>
            <a:custGeom>
              <a:avLst/>
              <a:gdLst/>
              <a:ahLst/>
              <a:cxnLst/>
              <a:rect l="l" t="t" r="r" b="b"/>
              <a:pathLst>
                <a:path w="19850" h="6584" extrusionOk="0">
                  <a:moveTo>
                    <a:pt x="11088" y="1"/>
                  </a:moveTo>
                  <a:cubicBezTo>
                    <a:pt x="10865" y="1"/>
                    <a:pt x="10644" y="16"/>
                    <a:pt x="10427" y="49"/>
                  </a:cubicBezTo>
                  <a:cubicBezTo>
                    <a:pt x="9302" y="201"/>
                    <a:pt x="8117" y="353"/>
                    <a:pt x="7022" y="474"/>
                  </a:cubicBezTo>
                  <a:cubicBezTo>
                    <a:pt x="6019" y="596"/>
                    <a:pt x="5016" y="718"/>
                    <a:pt x="4013" y="870"/>
                  </a:cubicBezTo>
                  <a:cubicBezTo>
                    <a:pt x="3740" y="870"/>
                    <a:pt x="3496" y="900"/>
                    <a:pt x="3253" y="930"/>
                  </a:cubicBezTo>
                  <a:cubicBezTo>
                    <a:pt x="2129" y="1052"/>
                    <a:pt x="1156" y="1174"/>
                    <a:pt x="153" y="1994"/>
                  </a:cubicBezTo>
                  <a:lnTo>
                    <a:pt x="31" y="2116"/>
                  </a:lnTo>
                  <a:cubicBezTo>
                    <a:pt x="1" y="2177"/>
                    <a:pt x="1" y="2298"/>
                    <a:pt x="1" y="2389"/>
                  </a:cubicBezTo>
                  <a:cubicBezTo>
                    <a:pt x="92" y="2298"/>
                    <a:pt x="183" y="2177"/>
                    <a:pt x="244" y="2146"/>
                  </a:cubicBezTo>
                  <a:cubicBezTo>
                    <a:pt x="1247" y="1356"/>
                    <a:pt x="2159" y="1234"/>
                    <a:pt x="3284" y="1113"/>
                  </a:cubicBezTo>
                  <a:cubicBezTo>
                    <a:pt x="3527" y="1082"/>
                    <a:pt x="3800" y="1052"/>
                    <a:pt x="4044" y="1022"/>
                  </a:cubicBezTo>
                  <a:cubicBezTo>
                    <a:pt x="5047" y="870"/>
                    <a:pt x="6019" y="748"/>
                    <a:pt x="7022" y="626"/>
                  </a:cubicBezTo>
                  <a:cubicBezTo>
                    <a:pt x="8117" y="505"/>
                    <a:pt x="9302" y="414"/>
                    <a:pt x="10427" y="201"/>
                  </a:cubicBezTo>
                  <a:cubicBezTo>
                    <a:pt x="10642" y="168"/>
                    <a:pt x="10861" y="152"/>
                    <a:pt x="11081" y="152"/>
                  </a:cubicBezTo>
                  <a:cubicBezTo>
                    <a:pt x="13284" y="152"/>
                    <a:pt x="15660" y="1735"/>
                    <a:pt x="16931" y="3392"/>
                  </a:cubicBezTo>
                  <a:cubicBezTo>
                    <a:pt x="17083" y="3605"/>
                    <a:pt x="17235" y="3818"/>
                    <a:pt x="17387" y="4000"/>
                  </a:cubicBezTo>
                  <a:cubicBezTo>
                    <a:pt x="18086" y="4912"/>
                    <a:pt x="18755" y="5885"/>
                    <a:pt x="19606" y="6584"/>
                  </a:cubicBezTo>
                  <a:lnTo>
                    <a:pt x="19849" y="6584"/>
                  </a:lnTo>
                  <a:cubicBezTo>
                    <a:pt x="18998" y="5885"/>
                    <a:pt x="18269" y="4882"/>
                    <a:pt x="17539" y="3940"/>
                  </a:cubicBezTo>
                  <a:cubicBezTo>
                    <a:pt x="17387" y="3757"/>
                    <a:pt x="17235" y="3514"/>
                    <a:pt x="17083" y="3332"/>
                  </a:cubicBezTo>
                  <a:cubicBezTo>
                    <a:pt x="15810" y="1616"/>
                    <a:pt x="13353" y="1"/>
                    <a:pt x="11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61"/>
            <p:cNvSpPr/>
            <p:nvPr/>
          </p:nvSpPr>
          <p:spPr>
            <a:xfrm>
              <a:off x="2248800" y="3270100"/>
              <a:ext cx="471900" cy="14200"/>
            </a:xfrm>
            <a:custGeom>
              <a:avLst/>
              <a:gdLst/>
              <a:ahLst/>
              <a:cxnLst/>
              <a:rect l="l" t="t" r="r" b="b"/>
              <a:pathLst>
                <a:path w="18876" h="568" extrusionOk="0">
                  <a:moveTo>
                    <a:pt x="8583" y="0"/>
                  </a:moveTo>
                  <a:cubicBezTo>
                    <a:pt x="5709" y="0"/>
                    <a:pt x="2854" y="200"/>
                    <a:pt x="0" y="517"/>
                  </a:cubicBezTo>
                  <a:lnTo>
                    <a:pt x="4711" y="365"/>
                  </a:lnTo>
                  <a:cubicBezTo>
                    <a:pt x="5829" y="344"/>
                    <a:pt x="6947" y="322"/>
                    <a:pt x="8054" y="322"/>
                  </a:cubicBezTo>
                  <a:cubicBezTo>
                    <a:pt x="8512" y="322"/>
                    <a:pt x="8969" y="326"/>
                    <a:pt x="9423" y="335"/>
                  </a:cubicBezTo>
                  <a:cubicBezTo>
                    <a:pt x="11003" y="335"/>
                    <a:pt x="12584" y="426"/>
                    <a:pt x="14134" y="517"/>
                  </a:cubicBezTo>
                  <a:cubicBezTo>
                    <a:pt x="14671" y="547"/>
                    <a:pt x="15205" y="568"/>
                    <a:pt x="15735" y="568"/>
                  </a:cubicBezTo>
                  <a:cubicBezTo>
                    <a:pt x="16795" y="568"/>
                    <a:pt x="17842" y="487"/>
                    <a:pt x="18876" y="243"/>
                  </a:cubicBezTo>
                  <a:lnTo>
                    <a:pt x="18876" y="243"/>
                  </a:lnTo>
                  <a:cubicBezTo>
                    <a:pt x="18202" y="329"/>
                    <a:pt x="17525" y="361"/>
                    <a:pt x="16847" y="361"/>
                  </a:cubicBezTo>
                  <a:cubicBezTo>
                    <a:pt x="15354" y="361"/>
                    <a:pt x="13855" y="205"/>
                    <a:pt x="12371" y="122"/>
                  </a:cubicBezTo>
                  <a:cubicBezTo>
                    <a:pt x="11103" y="39"/>
                    <a:pt x="9841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61"/>
            <p:cNvSpPr/>
            <p:nvPr/>
          </p:nvSpPr>
          <p:spPr>
            <a:xfrm>
              <a:off x="2411400" y="3146225"/>
              <a:ext cx="433925" cy="86650"/>
            </a:xfrm>
            <a:custGeom>
              <a:avLst/>
              <a:gdLst/>
              <a:ahLst/>
              <a:cxnLst/>
              <a:rect l="l" t="t" r="r" b="b"/>
              <a:pathLst>
                <a:path w="17357" h="3466" extrusionOk="0">
                  <a:moveTo>
                    <a:pt x="17296" y="2250"/>
                  </a:moveTo>
                  <a:cubicBezTo>
                    <a:pt x="17357" y="1673"/>
                    <a:pt x="17022" y="1156"/>
                    <a:pt x="16506" y="973"/>
                  </a:cubicBezTo>
                  <a:cubicBezTo>
                    <a:pt x="15229" y="426"/>
                    <a:pt x="13770" y="305"/>
                    <a:pt x="12463" y="153"/>
                  </a:cubicBezTo>
                  <a:cubicBezTo>
                    <a:pt x="10670" y="1"/>
                    <a:pt x="8937" y="214"/>
                    <a:pt x="7174" y="366"/>
                  </a:cubicBezTo>
                  <a:cubicBezTo>
                    <a:pt x="6262" y="426"/>
                    <a:pt x="1" y="852"/>
                    <a:pt x="365" y="2220"/>
                  </a:cubicBezTo>
                  <a:cubicBezTo>
                    <a:pt x="1733" y="3010"/>
                    <a:pt x="3770" y="1977"/>
                    <a:pt x="5168" y="1825"/>
                  </a:cubicBezTo>
                  <a:cubicBezTo>
                    <a:pt x="6961" y="1612"/>
                    <a:pt x="8663" y="2068"/>
                    <a:pt x="10366" y="2645"/>
                  </a:cubicBezTo>
                  <a:cubicBezTo>
                    <a:pt x="11764" y="3132"/>
                    <a:pt x="13344" y="3466"/>
                    <a:pt x="14803" y="3344"/>
                  </a:cubicBezTo>
                  <a:cubicBezTo>
                    <a:pt x="15472" y="3314"/>
                    <a:pt x="16414" y="3162"/>
                    <a:pt x="16931" y="2797"/>
                  </a:cubicBezTo>
                  <a:cubicBezTo>
                    <a:pt x="17174" y="2645"/>
                    <a:pt x="17296" y="2493"/>
                    <a:pt x="17296" y="225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61"/>
            <p:cNvSpPr/>
            <p:nvPr/>
          </p:nvSpPr>
          <p:spPr>
            <a:xfrm>
              <a:off x="3160825" y="3144975"/>
              <a:ext cx="940600" cy="336875"/>
            </a:xfrm>
            <a:custGeom>
              <a:avLst/>
              <a:gdLst/>
              <a:ahLst/>
              <a:cxnLst/>
              <a:rect l="l" t="t" r="r" b="b"/>
              <a:pathLst>
                <a:path w="37624" h="13475" extrusionOk="0">
                  <a:moveTo>
                    <a:pt x="24667" y="0"/>
                  </a:moveTo>
                  <a:cubicBezTo>
                    <a:pt x="22742" y="0"/>
                    <a:pt x="20819" y="171"/>
                    <a:pt x="18930" y="476"/>
                  </a:cubicBezTo>
                  <a:cubicBezTo>
                    <a:pt x="13976" y="1267"/>
                    <a:pt x="9234" y="2938"/>
                    <a:pt x="4614" y="4853"/>
                  </a:cubicBezTo>
                  <a:cubicBezTo>
                    <a:pt x="3429" y="5340"/>
                    <a:pt x="2182" y="5887"/>
                    <a:pt x="1331" y="6859"/>
                  </a:cubicBezTo>
                  <a:cubicBezTo>
                    <a:pt x="875" y="7407"/>
                    <a:pt x="541" y="8075"/>
                    <a:pt x="389" y="8805"/>
                  </a:cubicBezTo>
                  <a:cubicBezTo>
                    <a:pt x="1" y="10628"/>
                    <a:pt x="1404" y="12363"/>
                    <a:pt x="3185" y="12363"/>
                  </a:cubicBezTo>
                  <a:cubicBezTo>
                    <a:pt x="3215" y="12363"/>
                    <a:pt x="3246" y="12362"/>
                    <a:pt x="3277" y="12361"/>
                  </a:cubicBezTo>
                  <a:cubicBezTo>
                    <a:pt x="4018" y="12329"/>
                    <a:pt x="4761" y="12313"/>
                    <a:pt x="5505" y="12313"/>
                  </a:cubicBezTo>
                  <a:cubicBezTo>
                    <a:pt x="8235" y="12313"/>
                    <a:pt x="10972" y="12526"/>
                    <a:pt x="13672" y="12908"/>
                  </a:cubicBezTo>
                  <a:cubicBezTo>
                    <a:pt x="14371" y="13030"/>
                    <a:pt x="15344" y="13060"/>
                    <a:pt x="16043" y="13121"/>
                  </a:cubicBezTo>
                  <a:cubicBezTo>
                    <a:pt x="17907" y="13347"/>
                    <a:pt x="19794" y="13475"/>
                    <a:pt x="21677" y="13475"/>
                  </a:cubicBezTo>
                  <a:cubicBezTo>
                    <a:pt x="24615" y="13475"/>
                    <a:pt x="27544" y="13163"/>
                    <a:pt x="30359" y="12422"/>
                  </a:cubicBezTo>
                  <a:cubicBezTo>
                    <a:pt x="32001" y="11996"/>
                    <a:pt x="33642" y="11419"/>
                    <a:pt x="34949" y="10355"/>
                  </a:cubicBezTo>
                  <a:cubicBezTo>
                    <a:pt x="36530" y="9139"/>
                    <a:pt x="37624" y="7163"/>
                    <a:pt x="37198" y="5066"/>
                  </a:cubicBezTo>
                  <a:cubicBezTo>
                    <a:pt x="36925" y="3394"/>
                    <a:pt x="35770" y="2148"/>
                    <a:pt x="34280" y="1631"/>
                  </a:cubicBezTo>
                  <a:cubicBezTo>
                    <a:pt x="31169" y="486"/>
                    <a:pt x="27915" y="0"/>
                    <a:pt x="24667" y="0"/>
                  </a:cubicBezTo>
                  <a:close/>
                </a:path>
              </a:pathLst>
            </a:custGeom>
            <a:solidFill>
              <a:srgbClr val="F5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61"/>
            <p:cNvSpPr/>
            <p:nvPr/>
          </p:nvSpPr>
          <p:spPr>
            <a:xfrm>
              <a:off x="3293650" y="3149275"/>
              <a:ext cx="436200" cy="108675"/>
            </a:xfrm>
            <a:custGeom>
              <a:avLst/>
              <a:gdLst/>
              <a:ahLst/>
              <a:cxnLst/>
              <a:rect l="l" t="t" r="r" b="b"/>
              <a:pathLst>
                <a:path w="17448" h="4347" extrusionOk="0">
                  <a:moveTo>
                    <a:pt x="15745" y="0"/>
                  </a:moveTo>
                  <a:cubicBezTo>
                    <a:pt x="15897" y="396"/>
                    <a:pt x="16201" y="639"/>
                    <a:pt x="16475" y="882"/>
                  </a:cubicBezTo>
                  <a:cubicBezTo>
                    <a:pt x="16870" y="1247"/>
                    <a:pt x="17265" y="1611"/>
                    <a:pt x="17295" y="2128"/>
                  </a:cubicBezTo>
                  <a:cubicBezTo>
                    <a:pt x="17295" y="2280"/>
                    <a:pt x="17265" y="2432"/>
                    <a:pt x="17143" y="2523"/>
                  </a:cubicBezTo>
                  <a:cubicBezTo>
                    <a:pt x="16944" y="2702"/>
                    <a:pt x="16559" y="2768"/>
                    <a:pt x="16089" y="2768"/>
                  </a:cubicBezTo>
                  <a:cubicBezTo>
                    <a:pt x="15198" y="2768"/>
                    <a:pt x="13997" y="2530"/>
                    <a:pt x="13161" y="2371"/>
                  </a:cubicBezTo>
                  <a:cubicBezTo>
                    <a:pt x="12706" y="2280"/>
                    <a:pt x="12402" y="2219"/>
                    <a:pt x="12219" y="2219"/>
                  </a:cubicBezTo>
                  <a:cubicBezTo>
                    <a:pt x="12013" y="2208"/>
                    <a:pt x="11807" y="2203"/>
                    <a:pt x="11601" y="2203"/>
                  </a:cubicBezTo>
                  <a:cubicBezTo>
                    <a:pt x="9554" y="2203"/>
                    <a:pt x="7493" y="2722"/>
                    <a:pt x="5532" y="3192"/>
                  </a:cubicBezTo>
                  <a:cubicBezTo>
                    <a:pt x="3830" y="3617"/>
                    <a:pt x="2158" y="4043"/>
                    <a:pt x="456" y="4134"/>
                  </a:cubicBezTo>
                  <a:cubicBezTo>
                    <a:pt x="304" y="4225"/>
                    <a:pt x="152" y="4256"/>
                    <a:pt x="0" y="4347"/>
                  </a:cubicBezTo>
                  <a:cubicBezTo>
                    <a:pt x="1885" y="4286"/>
                    <a:pt x="3739" y="3830"/>
                    <a:pt x="5563" y="3374"/>
                  </a:cubicBezTo>
                  <a:cubicBezTo>
                    <a:pt x="7482" y="2888"/>
                    <a:pt x="9474" y="2377"/>
                    <a:pt x="11473" y="2377"/>
                  </a:cubicBezTo>
                  <a:cubicBezTo>
                    <a:pt x="11722" y="2377"/>
                    <a:pt x="11971" y="2385"/>
                    <a:pt x="12219" y="2402"/>
                  </a:cubicBezTo>
                  <a:cubicBezTo>
                    <a:pt x="12371" y="2402"/>
                    <a:pt x="12706" y="2462"/>
                    <a:pt x="13131" y="2554"/>
                  </a:cubicBezTo>
                  <a:cubicBezTo>
                    <a:pt x="14015" y="2717"/>
                    <a:pt x="15203" y="2969"/>
                    <a:pt x="16106" y="2969"/>
                  </a:cubicBezTo>
                  <a:cubicBezTo>
                    <a:pt x="16383" y="2969"/>
                    <a:pt x="16633" y="2945"/>
                    <a:pt x="16839" y="2888"/>
                  </a:cubicBezTo>
                  <a:cubicBezTo>
                    <a:pt x="16991" y="2827"/>
                    <a:pt x="17143" y="2766"/>
                    <a:pt x="17265" y="2675"/>
                  </a:cubicBezTo>
                  <a:cubicBezTo>
                    <a:pt x="17417" y="2554"/>
                    <a:pt x="17447" y="2371"/>
                    <a:pt x="17447" y="2158"/>
                  </a:cubicBezTo>
                  <a:cubicBezTo>
                    <a:pt x="17417" y="1551"/>
                    <a:pt x="16991" y="1186"/>
                    <a:pt x="16566" y="791"/>
                  </a:cubicBezTo>
                  <a:cubicBezTo>
                    <a:pt x="16323" y="578"/>
                    <a:pt x="16049" y="304"/>
                    <a:pt x="158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61"/>
            <p:cNvSpPr/>
            <p:nvPr/>
          </p:nvSpPr>
          <p:spPr>
            <a:xfrm>
              <a:off x="3427375" y="3152300"/>
              <a:ext cx="238650" cy="54750"/>
            </a:xfrm>
            <a:custGeom>
              <a:avLst/>
              <a:gdLst/>
              <a:ahLst/>
              <a:cxnLst/>
              <a:rect l="l" t="t" r="r" b="b"/>
              <a:pathLst>
                <a:path w="9546" h="2190" extrusionOk="0">
                  <a:moveTo>
                    <a:pt x="8937" y="1"/>
                  </a:moveTo>
                  <a:cubicBezTo>
                    <a:pt x="9241" y="335"/>
                    <a:pt x="9393" y="579"/>
                    <a:pt x="9089" y="913"/>
                  </a:cubicBezTo>
                  <a:cubicBezTo>
                    <a:pt x="8830" y="1212"/>
                    <a:pt x="8271" y="1275"/>
                    <a:pt x="7703" y="1275"/>
                  </a:cubicBezTo>
                  <a:cubicBezTo>
                    <a:pt x="7404" y="1275"/>
                    <a:pt x="7102" y="1258"/>
                    <a:pt x="6840" y="1247"/>
                  </a:cubicBezTo>
                  <a:cubicBezTo>
                    <a:pt x="6718" y="1217"/>
                    <a:pt x="6505" y="1217"/>
                    <a:pt x="6414" y="1217"/>
                  </a:cubicBezTo>
                  <a:cubicBezTo>
                    <a:pt x="6250" y="1211"/>
                    <a:pt x="6086" y="1208"/>
                    <a:pt x="5922" y="1208"/>
                  </a:cubicBezTo>
                  <a:cubicBezTo>
                    <a:pt x="4365" y="1208"/>
                    <a:pt x="2857" y="1458"/>
                    <a:pt x="1399" y="1734"/>
                  </a:cubicBezTo>
                  <a:lnTo>
                    <a:pt x="1" y="2189"/>
                  </a:lnTo>
                  <a:cubicBezTo>
                    <a:pt x="153" y="2189"/>
                    <a:pt x="335" y="2159"/>
                    <a:pt x="457" y="2129"/>
                  </a:cubicBezTo>
                  <a:cubicBezTo>
                    <a:pt x="2297" y="1749"/>
                    <a:pt x="4193" y="1397"/>
                    <a:pt x="6172" y="1397"/>
                  </a:cubicBezTo>
                  <a:cubicBezTo>
                    <a:pt x="6252" y="1397"/>
                    <a:pt x="6333" y="1398"/>
                    <a:pt x="6414" y="1399"/>
                  </a:cubicBezTo>
                  <a:cubicBezTo>
                    <a:pt x="6505" y="1399"/>
                    <a:pt x="6657" y="1430"/>
                    <a:pt x="6840" y="1430"/>
                  </a:cubicBezTo>
                  <a:cubicBezTo>
                    <a:pt x="7154" y="1447"/>
                    <a:pt x="7518" y="1485"/>
                    <a:pt x="7869" y="1485"/>
                  </a:cubicBezTo>
                  <a:cubicBezTo>
                    <a:pt x="8130" y="1485"/>
                    <a:pt x="8383" y="1464"/>
                    <a:pt x="8603" y="1399"/>
                  </a:cubicBezTo>
                  <a:cubicBezTo>
                    <a:pt x="8876" y="1308"/>
                    <a:pt x="9059" y="1217"/>
                    <a:pt x="9211" y="1065"/>
                  </a:cubicBezTo>
                  <a:cubicBezTo>
                    <a:pt x="9545" y="639"/>
                    <a:pt x="9363" y="335"/>
                    <a:pt x="9150" y="31"/>
                  </a:cubicBezTo>
                  <a:cubicBezTo>
                    <a:pt x="9059" y="31"/>
                    <a:pt x="9028" y="31"/>
                    <a:pt x="8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61"/>
            <p:cNvSpPr/>
            <p:nvPr/>
          </p:nvSpPr>
          <p:spPr>
            <a:xfrm>
              <a:off x="3179650" y="3142425"/>
              <a:ext cx="668725" cy="202450"/>
            </a:xfrm>
            <a:custGeom>
              <a:avLst/>
              <a:gdLst/>
              <a:ahLst/>
              <a:cxnLst/>
              <a:rect l="l" t="t" r="r" b="b"/>
              <a:pathLst>
                <a:path w="26749" h="8098" extrusionOk="0">
                  <a:moveTo>
                    <a:pt x="23831" y="1"/>
                  </a:moveTo>
                  <a:cubicBezTo>
                    <a:pt x="23345" y="244"/>
                    <a:pt x="22919" y="487"/>
                    <a:pt x="22858" y="852"/>
                  </a:cubicBezTo>
                  <a:cubicBezTo>
                    <a:pt x="22767" y="1156"/>
                    <a:pt x="22889" y="1399"/>
                    <a:pt x="23253" y="1703"/>
                  </a:cubicBezTo>
                  <a:cubicBezTo>
                    <a:pt x="23497" y="1916"/>
                    <a:pt x="24013" y="2068"/>
                    <a:pt x="24591" y="2220"/>
                  </a:cubicBezTo>
                  <a:cubicBezTo>
                    <a:pt x="25503" y="2432"/>
                    <a:pt x="26536" y="2736"/>
                    <a:pt x="26567" y="3284"/>
                  </a:cubicBezTo>
                  <a:cubicBezTo>
                    <a:pt x="26567" y="3466"/>
                    <a:pt x="26536" y="3618"/>
                    <a:pt x="26384" y="3770"/>
                  </a:cubicBezTo>
                  <a:cubicBezTo>
                    <a:pt x="25758" y="4423"/>
                    <a:pt x="23740" y="4537"/>
                    <a:pt x="22740" y="4537"/>
                  </a:cubicBezTo>
                  <a:cubicBezTo>
                    <a:pt x="22577" y="4537"/>
                    <a:pt x="22440" y="4534"/>
                    <a:pt x="22342" y="4530"/>
                  </a:cubicBezTo>
                  <a:cubicBezTo>
                    <a:pt x="21673" y="4499"/>
                    <a:pt x="20974" y="4469"/>
                    <a:pt x="20335" y="4378"/>
                  </a:cubicBezTo>
                  <a:cubicBezTo>
                    <a:pt x="19331" y="4275"/>
                    <a:pt x="18300" y="4173"/>
                    <a:pt x="17249" y="4173"/>
                  </a:cubicBezTo>
                  <a:cubicBezTo>
                    <a:pt x="16742" y="4173"/>
                    <a:pt x="16230" y="4197"/>
                    <a:pt x="15715" y="4256"/>
                  </a:cubicBezTo>
                  <a:cubicBezTo>
                    <a:pt x="15320" y="4347"/>
                    <a:pt x="14895" y="4378"/>
                    <a:pt x="14530" y="4408"/>
                  </a:cubicBezTo>
                  <a:cubicBezTo>
                    <a:pt x="13193" y="4560"/>
                    <a:pt x="11825" y="4712"/>
                    <a:pt x="10487" y="5047"/>
                  </a:cubicBezTo>
                  <a:cubicBezTo>
                    <a:pt x="9393" y="5350"/>
                    <a:pt x="8299" y="5867"/>
                    <a:pt x="7235" y="6354"/>
                  </a:cubicBezTo>
                  <a:cubicBezTo>
                    <a:pt x="5549" y="7140"/>
                    <a:pt x="3797" y="7927"/>
                    <a:pt x="2003" y="7927"/>
                  </a:cubicBezTo>
                  <a:cubicBezTo>
                    <a:pt x="1371" y="7927"/>
                    <a:pt x="733" y="7829"/>
                    <a:pt x="92" y="7600"/>
                  </a:cubicBezTo>
                  <a:cubicBezTo>
                    <a:pt x="62" y="7630"/>
                    <a:pt x="62" y="7721"/>
                    <a:pt x="1" y="7752"/>
                  </a:cubicBezTo>
                  <a:cubicBezTo>
                    <a:pt x="680" y="7994"/>
                    <a:pt x="1349" y="8097"/>
                    <a:pt x="2009" y="8097"/>
                  </a:cubicBezTo>
                  <a:cubicBezTo>
                    <a:pt x="3828" y="8097"/>
                    <a:pt x="5578" y="7317"/>
                    <a:pt x="7296" y="6536"/>
                  </a:cubicBezTo>
                  <a:cubicBezTo>
                    <a:pt x="8360" y="6080"/>
                    <a:pt x="9484" y="5594"/>
                    <a:pt x="10548" y="5290"/>
                  </a:cubicBezTo>
                  <a:cubicBezTo>
                    <a:pt x="11825" y="4955"/>
                    <a:pt x="13193" y="4803"/>
                    <a:pt x="14530" y="4651"/>
                  </a:cubicBezTo>
                  <a:cubicBezTo>
                    <a:pt x="14895" y="4560"/>
                    <a:pt x="15320" y="4530"/>
                    <a:pt x="15715" y="4499"/>
                  </a:cubicBezTo>
                  <a:cubicBezTo>
                    <a:pt x="16242" y="4428"/>
                    <a:pt x="16759" y="4401"/>
                    <a:pt x="17271" y="4401"/>
                  </a:cubicBezTo>
                  <a:cubicBezTo>
                    <a:pt x="18296" y="4401"/>
                    <a:pt x="19302" y="4510"/>
                    <a:pt x="20335" y="4591"/>
                  </a:cubicBezTo>
                  <a:cubicBezTo>
                    <a:pt x="21004" y="4651"/>
                    <a:pt x="21703" y="4712"/>
                    <a:pt x="22402" y="4743"/>
                  </a:cubicBezTo>
                  <a:cubicBezTo>
                    <a:pt x="22402" y="4743"/>
                    <a:pt x="22622" y="4754"/>
                    <a:pt x="22964" y="4754"/>
                  </a:cubicBezTo>
                  <a:cubicBezTo>
                    <a:pt x="23590" y="4754"/>
                    <a:pt x="24627" y="4716"/>
                    <a:pt x="25472" y="4499"/>
                  </a:cubicBezTo>
                  <a:cubicBezTo>
                    <a:pt x="25928" y="4378"/>
                    <a:pt x="26293" y="4195"/>
                    <a:pt x="26536" y="3952"/>
                  </a:cubicBezTo>
                  <a:cubicBezTo>
                    <a:pt x="26688" y="3770"/>
                    <a:pt x="26749" y="3588"/>
                    <a:pt x="26749" y="3344"/>
                  </a:cubicBezTo>
                  <a:cubicBezTo>
                    <a:pt x="26719" y="2706"/>
                    <a:pt x="25624" y="2402"/>
                    <a:pt x="24682" y="2129"/>
                  </a:cubicBezTo>
                  <a:cubicBezTo>
                    <a:pt x="24135" y="1946"/>
                    <a:pt x="23618" y="1825"/>
                    <a:pt x="23375" y="1551"/>
                  </a:cubicBezTo>
                  <a:cubicBezTo>
                    <a:pt x="23071" y="1338"/>
                    <a:pt x="22919" y="1125"/>
                    <a:pt x="23010" y="882"/>
                  </a:cubicBezTo>
                  <a:cubicBezTo>
                    <a:pt x="23102" y="548"/>
                    <a:pt x="23649" y="244"/>
                    <a:pt x="2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61"/>
            <p:cNvSpPr/>
            <p:nvPr/>
          </p:nvSpPr>
          <p:spPr>
            <a:xfrm>
              <a:off x="3208525" y="3145475"/>
              <a:ext cx="589700" cy="155800"/>
            </a:xfrm>
            <a:custGeom>
              <a:avLst/>
              <a:gdLst/>
              <a:ahLst/>
              <a:cxnLst/>
              <a:rect l="l" t="t" r="r" b="b"/>
              <a:pathLst>
                <a:path w="23588" h="6232" extrusionOk="0">
                  <a:moveTo>
                    <a:pt x="20336" y="0"/>
                  </a:moveTo>
                  <a:cubicBezTo>
                    <a:pt x="20366" y="1034"/>
                    <a:pt x="21734" y="2402"/>
                    <a:pt x="22494" y="2766"/>
                  </a:cubicBezTo>
                  <a:cubicBezTo>
                    <a:pt x="22554" y="2827"/>
                    <a:pt x="22676" y="2858"/>
                    <a:pt x="22767" y="2888"/>
                  </a:cubicBezTo>
                  <a:cubicBezTo>
                    <a:pt x="22980" y="3010"/>
                    <a:pt x="23254" y="3131"/>
                    <a:pt x="23284" y="3283"/>
                  </a:cubicBezTo>
                  <a:cubicBezTo>
                    <a:pt x="23284" y="3344"/>
                    <a:pt x="23254" y="3466"/>
                    <a:pt x="23132" y="3587"/>
                  </a:cubicBezTo>
                  <a:cubicBezTo>
                    <a:pt x="22884" y="3858"/>
                    <a:pt x="22422" y="3956"/>
                    <a:pt x="21878" y="3956"/>
                  </a:cubicBezTo>
                  <a:cubicBezTo>
                    <a:pt x="21019" y="3956"/>
                    <a:pt x="19955" y="3712"/>
                    <a:pt x="19211" y="3526"/>
                  </a:cubicBezTo>
                  <a:cubicBezTo>
                    <a:pt x="18968" y="3466"/>
                    <a:pt x="18694" y="3435"/>
                    <a:pt x="18512" y="3374"/>
                  </a:cubicBezTo>
                  <a:cubicBezTo>
                    <a:pt x="17355" y="3183"/>
                    <a:pt x="16210" y="3088"/>
                    <a:pt x="15081" y="3088"/>
                  </a:cubicBezTo>
                  <a:cubicBezTo>
                    <a:pt x="13155" y="3088"/>
                    <a:pt x="11274" y="3366"/>
                    <a:pt x="9454" y="3921"/>
                  </a:cubicBezTo>
                  <a:cubicBezTo>
                    <a:pt x="8816" y="4104"/>
                    <a:pt x="8177" y="4347"/>
                    <a:pt x="7478" y="4560"/>
                  </a:cubicBezTo>
                  <a:cubicBezTo>
                    <a:pt x="5338" y="5318"/>
                    <a:pt x="3149" y="6053"/>
                    <a:pt x="977" y="6053"/>
                  </a:cubicBezTo>
                  <a:cubicBezTo>
                    <a:pt x="712" y="6053"/>
                    <a:pt x="447" y="6042"/>
                    <a:pt x="183" y="6019"/>
                  </a:cubicBezTo>
                  <a:cubicBezTo>
                    <a:pt x="122" y="6049"/>
                    <a:pt x="62" y="6110"/>
                    <a:pt x="1" y="6171"/>
                  </a:cubicBezTo>
                  <a:cubicBezTo>
                    <a:pt x="344" y="6213"/>
                    <a:pt x="689" y="6232"/>
                    <a:pt x="1035" y="6232"/>
                  </a:cubicBezTo>
                  <a:cubicBezTo>
                    <a:pt x="3203" y="6232"/>
                    <a:pt x="5420" y="5472"/>
                    <a:pt x="7569" y="4712"/>
                  </a:cubicBezTo>
                  <a:cubicBezTo>
                    <a:pt x="8238" y="4499"/>
                    <a:pt x="8876" y="4256"/>
                    <a:pt x="9545" y="4073"/>
                  </a:cubicBezTo>
                  <a:cubicBezTo>
                    <a:pt x="11312" y="3534"/>
                    <a:pt x="13113" y="3268"/>
                    <a:pt x="14963" y="3268"/>
                  </a:cubicBezTo>
                  <a:cubicBezTo>
                    <a:pt x="16135" y="3268"/>
                    <a:pt x="17327" y="3375"/>
                    <a:pt x="18542" y="3587"/>
                  </a:cubicBezTo>
                  <a:cubicBezTo>
                    <a:pt x="18725" y="3618"/>
                    <a:pt x="18968" y="3648"/>
                    <a:pt x="19272" y="3739"/>
                  </a:cubicBezTo>
                  <a:cubicBezTo>
                    <a:pt x="20078" y="3900"/>
                    <a:pt x="21095" y="4167"/>
                    <a:pt x="21950" y="4167"/>
                  </a:cubicBezTo>
                  <a:cubicBezTo>
                    <a:pt x="22222" y="4167"/>
                    <a:pt x="22479" y="4140"/>
                    <a:pt x="22706" y="4073"/>
                  </a:cubicBezTo>
                  <a:cubicBezTo>
                    <a:pt x="22980" y="4043"/>
                    <a:pt x="23223" y="3921"/>
                    <a:pt x="23375" y="3739"/>
                  </a:cubicBezTo>
                  <a:cubicBezTo>
                    <a:pt x="23527" y="3587"/>
                    <a:pt x="23588" y="3435"/>
                    <a:pt x="23557" y="3283"/>
                  </a:cubicBezTo>
                  <a:cubicBezTo>
                    <a:pt x="23527" y="3040"/>
                    <a:pt x="23223" y="2888"/>
                    <a:pt x="22919" y="2766"/>
                  </a:cubicBezTo>
                  <a:cubicBezTo>
                    <a:pt x="22798" y="2736"/>
                    <a:pt x="22706" y="2706"/>
                    <a:pt x="22646" y="2675"/>
                  </a:cubicBezTo>
                  <a:cubicBezTo>
                    <a:pt x="21916" y="2310"/>
                    <a:pt x="20579" y="1003"/>
                    <a:pt x="204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61"/>
            <p:cNvSpPr/>
            <p:nvPr/>
          </p:nvSpPr>
          <p:spPr>
            <a:xfrm>
              <a:off x="3174325" y="3147000"/>
              <a:ext cx="900500" cy="214300"/>
            </a:xfrm>
            <a:custGeom>
              <a:avLst/>
              <a:gdLst/>
              <a:ahLst/>
              <a:cxnLst/>
              <a:rect l="l" t="t" r="r" b="b"/>
              <a:pathLst>
                <a:path w="36020" h="8572" extrusionOk="0">
                  <a:moveTo>
                    <a:pt x="16982" y="5407"/>
                  </a:moveTo>
                  <a:cubicBezTo>
                    <a:pt x="17858" y="5407"/>
                    <a:pt x="18688" y="5510"/>
                    <a:pt x="19029" y="5867"/>
                  </a:cubicBezTo>
                  <a:lnTo>
                    <a:pt x="19120" y="5927"/>
                  </a:lnTo>
                  <a:lnTo>
                    <a:pt x="18968" y="5927"/>
                  </a:lnTo>
                  <a:cubicBezTo>
                    <a:pt x="18694" y="5927"/>
                    <a:pt x="18512" y="6079"/>
                    <a:pt x="18360" y="6201"/>
                  </a:cubicBezTo>
                  <a:cubicBezTo>
                    <a:pt x="18269" y="6292"/>
                    <a:pt x="18147" y="6323"/>
                    <a:pt x="18086" y="6383"/>
                  </a:cubicBezTo>
                  <a:cubicBezTo>
                    <a:pt x="17691" y="6596"/>
                    <a:pt x="17327" y="6626"/>
                    <a:pt x="16931" y="6657"/>
                  </a:cubicBezTo>
                  <a:cubicBezTo>
                    <a:pt x="16840" y="6657"/>
                    <a:pt x="16749" y="6687"/>
                    <a:pt x="16627" y="6687"/>
                  </a:cubicBezTo>
                  <a:cubicBezTo>
                    <a:pt x="15925" y="6797"/>
                    <a:pt x="15204" y="6833"/>
                    <a:pt x="14481" y="6833"/>
                  </a:cubicBezTo>
                  <a:cubicBezTo>
                    <a:pt x="13609" y="6833"/>
                    <a:pt x="12734" y="6781"/>
                    <a:pt x="11886" y="6748"/>
                  </a:cubicBezTo>
                  <a:cubicBezTo>
                    <a:pt x="11521" y="6687"/>
                    <a:pt x="11156" y="6687"/>
                    <a:pt x="10791" y="6657"/>
                  </a:cubicBezTo>
                  <a:cubicBezTo>
                    <a:pt x="10336" y="6657"/>
                    <a:pt x="9910" y="6687"/>
                    <a:pt x="9545" y="6748"/>
                  </a:cubicBezTo>
                  <a:cubicBezTo>
                    <a:pt x="10822" y="5867"/>
                    <a:pt x="12585" y="5684"/>
                    <a:pt x="14287" y="5593"/>
                  </a:cubicBezTo>
                  <a:cubicBezTo>
                    <a:pt x="14348" y="5593"/>
                    <a:pt x="14500" y="5563"/>
                    <a:pt x="14713" y="5563"/>
                  </a:cubicBezTo>
                  <a:cubicBezTo>
                    <a:pt x="15249" y="5503"/>
                    <a:pt x="16137" y="5407"/>
                    <a:pt x="16982" y="5407"/>
                  </a:cubicBezTo>
                  <a:close/>
                  <a:moveTo>
                    <a:pt x="26972" y="5124"/>
                  </a:moveTo>
                  <a:cubicBezTo>
                    <a:pt x="27963" y="5124"/>
                    <a:pt x="28687" y="5277"/>
                    <a:pt x="29546" y="5563"/>
                  </a:cubicBezTo>
                  <a:cubicBezTo>
                    <a:pt x="29181" y="5745"/>
                    <a:pt x="28877" y="6019"/>
                    <a:pt x="28573" y="6323"/>
                  </a:cubicBezTo>
                  <a:cubicBezTo>
                    <a:pt x="28239" y="6626"/>
                    <a:pt x="27935" y="6930"/>
                    <a:pt x="27479" y="7113"/>
                  </a:cubicBezTo>
                  <a:cubicBezTo>
                    <a:pt x="26405" y="7593"/>
                    <a:pt x="25514" y="7785"/>
                    <a:pt x="24393" y="7785"/>
                  </a:cubicBezTo>
                  <a:cubicBezTo>
                    <a:pt x="24308" y="7785"/>
                    <a:pt x="24222" y="7784"/>
                    <a:pt x="24135" y="7781"/>
                  </a:cubicBezTo>
                  <a:cubicBezTo>
                    <a:pt x="23892" y="7781"/>
                    <a:pt x="23558" y="7690"/>
                    <a:pt x="23254" y="7630"/>
                  </a:cubicBezTo>
                  <a:cubicBezTo>
                    <a:pt x="22848" y="7548"/>
                    <a:pt x="22389" y="7454"/>
                    <a:pt x="21993" y="7454"/>
                  </a:cubicBezTo>
                  <a:cubicBezTo>
                    <a:pt x="21795" y="7454"/>
                    <a:pt x="21612" y="7478"/>
                    <a:pt x="21460" y="7538"/>
                  </a:cubicBezTo>
                  <a:cubicBezTo>
                    <a:pt x="21004" y="7538"/>
                    <a:pt x="20670" y="7174"/>
                    <a:pt x="20336" y="6778"/>
                  </a:cubicBezTo>
                  <a:cubicBezTo>
                    <a:pt x="20275" y="6657"/>
                    <a:pt x="20184" y="6596"/>
                    <a:pt x="20093" y="6505"/>
                  </a:cubicBezTo>
                  <a:cubicBezTo>
                    <a:pt x="20974" y="6140"/>
                    <a:pt x="21856" y="5806"/>
                    <a:pt x="22767" y="5532"/>
                  </a:cubicBezTo>
                  <a:cubicBezTo>
                    <a:pt x="23710" y="5289"/>
                    <a:pt x="24622" y="5228"/>
                    <a:pt x="25564" y="5167"/>
                  </a:cubicBezTo>
                  <a:cubicBezTo>
                    <a:pt x="25868" y="5167"/>
                    <a:pt x="26172" y="5137"/>
                    <a:pt x="26445" y="5137"/>
                  </a:cubicBezTo>
                  <a:cubicBezTo>
                    <a:pt x="26630" y="5128"/>
                    <a:pt x="26804" y="5124"/>
                    <a:pt x="26972" y="5124"/>
                  </a:cubicBezTo>
                  <a:close/>
                  <a:moveTo>
                    <a:pt x="26445" y="0"/>
                  </a:moveTo>
                  <a:cubicBezTo>
                    <a:pt x="26354" y="0"/>
                    <a:pt x="26293" y="61"/>
                    <a:pt x="26232" y="61"/>
                  </a:cubicBezTo>
                  <a:cubicBezTo>
                    <a:pt x="26202" y="61"/>
                    <a:pt x="26141" y="61"/>
                    <a:pt x="26050" y="91"/>
                  </a:cubicBezTo>
                  <a:cubicBezTo>
                    <a:pt x="25442" y="213"/>
                    <a:pt x="24774" y="304"/>
                    <a:pt x="24682" y="608"/>
                  </a:cubicBezTo>
                  <a:cubicBezTo>
                    <a:pt x="24561" y="1186"/>
                    <a:pt x="25412" y="1459"/>
                    <a:pt x="25777" y="1581"/>
                  </a:cubicBezTo>
                  <a:lnTo>
                    <a:pt x="25837" y="1581"/>
                  </a:lnTo>
                  <a:cubicBezTo>
                    <a:pt x="26081" y="1642"/>
                    <a:pt x="26384" y="1733"/>
                    <a:pt x="26658" y="1794"/>
                  </a:cubicBezTo>
                  <a:cubicBezTo>
                    <a:pt x="27661" y="2098"/>
                    <a:pt x="28512" y="2341"/>
                    <a:pt x="29485" y="2949"/>
                  </a:cubicBezTo>
                  <a:cubicBezTo>
                    <a:pt x="30397" y="3496"/>
                    <a:pt x="31065" y="4316"/>
                    <a:pt x="31521" y="5319"/>
                  </a:cubicBezTo>
                  <a:cubicBezTo>
                    <a:pt x="31461" y="5319"/>
                    <a:pt x="31400" y="5380"/>
                    <a:pt x="31339" y="5380"/>
                  </a:cubicBezTo>
                  <a:cubicBezTo>
                    <a:pt x="31248" y="5395"/>
                    <a:pt x="31164" y="5403"/>
                    <a:pt x="31077" y="5403"/>
                  </a:cubicBezTo>
                  <a:cubicBezTo>
                    <a:pt x="30989" y="5403"/>
                    <a:pt x="30898" y="5395"/>
                    <a:pt x="30792" y="5380"/>
                  </a:cubicBezTo>
                  <a:cubicBezTo>
                    <a:pt x="30549" y="5380"/>
                    <a:pt x="30275" y="5380"/>
                    <a:pt x="29971" y="5441"/>
                  </a:cubicBezTo>
                  <a:lnTo>
                    <a:pt x="29941" y="5441"/>
                  </a:lnTo>
                  <a:cubicBezTo>
                    <a:pt x="29022" y="5102"/>
                    <a:pt x="28314" y="4918"/>
                    <a:pt x="27374" y="4918"/>
                  </a:cubicBezTo>
                  <a:cubicBezTo>
                    <a:pt x="27133" y="4918"/>
                    <a:pt x="26877" y="4930"/>
                    <a:pt x="26597" y="4955"/>
                  </a:cubicBezTo>
                  <a:cubicBezTo>
                    <a:pt x="26293" y="4985"/>
                    <a:pt x="25989" y="4985"/>
                    <a:pt x="25716" y="4985"/>
                  </a:cubicBezTo>
                  <a:cubicBezTo>
                    <a:pt x="24713" y="5015"/>
                    <a:pt x="23801" y="5107"/>
                    <a:pt x="22859" y="5319"/>
                  </a:cubicBezTo>
                  <a:cubicBezTo>
                    <a:pt x="21916" y="5563"/>
                    <a:pt x="21035" y="5927"/>
                    <a:pt x="20123" y="6353"/>
                  </a:cubicBezTo>
                  <a:cubicBezTo>
                    <a:pt x="19941" y="6171"/>
                    <a:pt x="19697" y="6019"/>
                    <a:pt x="19485" y="5927"/>
                  </a:cubicBezTo>
                  <a:cubicBezTo>
                    <a:pt x="19454" y="5867"/>
                    <a:pt x="19393" y="5775"/>
                    <a:pt x="19333" y="5715"/>
                  </a:cubicBezTo>
                  <a:cubicBezTo>
                    <a:pt x="18946" y="5328"/>
                    <a:pt x="18088" y="5217"/>
                    <a:pt x="17185" y="5217"/>
                  </a:cubicBezTo>
                  <a:cubicBezTo>
                    <a:pt x="16314" y="5217"/>
                    <a:pt x="15402" y="5321"/>
                    <a:pt x="14834" y="5380"/>
                  </a:cubicBezTo>
                  <a:cubicBezTo>
                    <a:pt x="14652" y="5380"/>
                    <a:pt x="14530" y="5411"/>
                    <a:pt x="14439" y="5411"/>
                  </a:cubicBezTo>
                  <a:cubicBezTo>
                    <a:pt x="12554" y="5532"/>
                    <a:pt x="10670" y="5715"/>
                    <a:pt x="9302" y="6778"/>
                  </a:cubicBezTo>
                  <a:cubicBezTo>
                    <a:pt x="8816" y="6839"/>
                    <a:pt x="8360" y="6991"/>
                    <a:pt x="7843" y="7113"/>
                  </a:cubicBezTo>
                  <a:cubicBezTo>
                    <a:pt x="7387" y="7265"/>
                    <a:pt x="6870" y="7386"/>
                    <a:pt x="6414" y="7538"/>
                  </a:cubicBezTo>
                  <a:cubicBezTo>
                    <a:pt x="5645" y="7769"/>
                    <a:pt x="4897" y="8022"/>
                    <a:pt x="4061" y="8022"/>
                  </a:cubicBezTo>
                  <a:cubicBezTo>
                    <a:pt x="3906" y="8022"/>
                    <a:pt x="3749" y="8013"/>
                    <a:pt x="3588" y="7994"/>
                  </a:cubicBezTo>
                  <a:cubicBezTo>
                    <a:pt x="3345" y="7979"/>
                    <a:pt x="3094" y="7971"/>
                    <a:pt x="2835" y="7971"/>
                  </a:cubicBezTo>
                  <a:cubicBezTo>
                    <a:pt x="2577" y="7971"/>
                    <a:pt x="2311" y="7979"/>
                    <a:pt x="2038" y="7994"/>
                  </a:cubicBezTo>
                  <a:cubicBezTo>
                    <a:pt x="1773" y="8007"/>
                    <a:pt x="1509" y="8014"/>
                    <a:pt x="1246" y="8014"/>
                  </a:cubicBezTo>
                  <a:cubicBezTo>
                    <a:pt x="876" y="8014"/>
                    <a:pt x="509" y="7999"/>
                    <a:pt x="153" y="7964"/>
                  </a:cubicBezTo>
                  <a:cubicBezTo>
                    <a:pt x="31" y="8025"/>
                    <a:pt x="1" y="8085"/>
                    <a:pt x="1" y="8146"/>
                  </a:cubicBezTo>
                  <a:cubicBezTo>
                    <a:pt x="320" y="8207"/>
                    <a:pt x="655" y="8222"/>
                    <a:pt x="989" y="8222"/>
                  </a:cubicBezTo>
                  <a:cubicBezTo>
                    <a:pt x="1323" y="8222"/>
                    <a:pt x="1658" y="8207"/>
                    <a:pt x="1977" y="8207"/>
                  </a:cubicBezTo>
                  <a:cubicBezTo>
                    <a:pt x="2220" y="8192"/>
                    <a:pt x="2478" y="8184"/>
                    <a:pt x="2737" y="8184"/>
                  </a:cubicBezTo>
                  <a:cubicBezTo>
                    <a:pt x="2995" y="8184"/>
                    <a:pt x="3253" y="8192"/>
                    <a:pt x="3497" y="8207"/>
                  </a:cubicBezTo>
                  <a:cubicBezTo>
                    <a:pt x="3663" y="8226"/>
                    <a:pt x="3826" y="8235"/>
                    <a:pt x="3985" y="8235"/>
                  </a:cubicBezTo>
                  <a:cubicBezTo>
                    <a:pt x="4839" y="8235"/>
                    <a:pt x="5590" y="7986"/>
                    <a:pt x="6384" y="7781"/>
                  </a:cubicBezTo>
                  <a:cubicBezTo>
                    <a:pt x="6840" y="7630"/>
                    <a:pt x="7357" y="7508"/>
                    <a:pt x="7813" y="7356"/>
                  </a:cubicBezTo>
                  <a:cubicBezTo>
                    <a:pt x="8208" y="7234"/>
                    <a:pt x="8573" y="7113"/>
                    <a:pt x="8937" y="7052"/>
                  </a:cubicBezTo>
                  <a:lnTo>
                    <a:pt x="8937" y="7052"/>
                  </a:lnTo>
                  <a:lnTo>
                    <a:pt x="8664" y="7295"/>
                  </a:lnTo>
                  <a:lnTo>
                    <a:pt x="8785" y="7417"/>
                  </a:lnTo>
                  <a:cubicBezTo>
                    <a:pt x="8937" y="7265"/>
                    <a:pt x="9120" y="7113"/>
                    <a:pt x="9272" y="6961"/>
                  </a:cubicBezTo>
                  <a:cubicBezTo>
                    <a:pt x="9692" y="6908"/>
                    <a:pt x="10089" y="6833"/>
                    <a:pt x="10561" y="6833"/>
                  </a:cubicBezTo>
                  <a:cubicBezTo>
                    <a:pt x="10636" y="6833"/>
                    <a:pt x="10713" y="6835"/>
                    <a:pt x="10791" y="6839"/>
                  </a:cubicBezTo>
                  <a:cubicBezTo>
                    <a:pt x="11156" y="6839"/>
                    <a:pt x="11521" y="6900"/>
                    <a:pt x="11886" y="6930"/>
                  </a:cubicBezTo>
                  <a:cubicBezTo>
                    <a:pt x="12696" y="6994"/>
                    <a:pt x="13530" y="7041"/>
                    <a:pt x="14373" y="7041"/>
                  </a:cubicBezTo>
                  <a:cubicBezTo>
                    <a:pt x="15143" y="7041"/>
                    <a:pt x="15919" y="7002"/>
                    <a:pt x="16688" y="6900"/>
                  </a:cubicBezTo>
                  <a:cubicBezTo>
                    <a:pt x="16779" y="6900"/>
                    <a:pt x="16871" y="6839"/>
                    <a:pt x="16992" y="6839"/>
                  </a:cubicBezTo>
                  <a:cubicBezTo>
                    <a:pt x="17387" y="6809"/>
                    <a:pt x="17782" y="6748"/>
                    <a:pt x="18208" y="6535"/>
                  </a:cubicBezTo>
                  <a:cubicBezTo>
                    <a:pt x="18299" y="6505"/>
                    <a:pt x="18390" y="6444"/>
                    <a:pt x="18512" y="6353"/>
                  </a:cubicBezTo>
                  <a:cubicBezTo>
                    <a:pt x="18664" y="6231"/>
                    <a:pt x="18846" y="6140"/>
                    <a:pt x="19029" y="6079"/>
                  </a:cubicBezTo>
                  <a:lnTo>
                    <a:pt x="19211" y="6079"/>
                  </a:lnTo>
                  <a:cubicBezTo>
                    <a:pt x="19211" y="6140"/>
                    <a:pt x="19272" y="6201"/>
                    <a:pt x="19272" y="6292"/>
                  </a:cubicBezTo>
                  <a:lnTo>
                    <a:pt x="19424" y="6292"/>
                  </a:lnTo>
                  <a:lnTo>
                    <a:pt x="19424" y="6140"/>
                  </a:lnTo>
                  <a:cubicBezTo>
                    <a:pt x="19576" y="6201"/>
                    <a:pt x="19728" y="6292"/>
                    <a:pt x="19880" y="6444"/>
                  </a:cubicBezTo>
                  <a:lnTo>
                    <a:pt x="18846" y="6900"/>
                  </a:lnTo>
                  <a:cubicBezTo>
                    <a:pt x="17631" y="7447"/>
                    <a:pt x="16415" y="8025"/>
                    <a:pt x="15108" y="8420"/>
                  </a:cubicBezTo>
                  <a:lnTo>
                    <a:pt x="15168" y="8572"/>
                  </a:lnTo>
                  <a:cubicBezTo>
                    <a:pt x="16445" y="8177"/>
                    <a:pt x="17691" y="7599"/>
                    <a:pt x="18907" y="7052"/>
                  </a:cubicBezTo>
                  <a:cubicBezTo>
                    <a:pt x="19272" y="6900"/>
                    <a:pt x="19637" y="6687"/>
                    <a:pt x="19971" y="6535"/>
                  </a:cubicBezTo>
                  <a:cubicBezTo>
                    <a:pt x="20093" y="6657"/>
                    <a:pt x="20184" y="6778"/>
                    <a:pt x="20275" y="6839"/>
                  </a:cubicBezTo>
                  <a:cubicBezTo>
                    <a:pt x="20640" y="7265"/>
                    <a:pt x="21004" y="7690"/>
                    <a:pt x="21552" y="7690"/>
                  </a:cubicBezTo>
                  <a:cubicBezTo>
                    <a:pt x="21687" y="7628"/>
                    <a:pt x="21857" y="7605"/>
                    <a:pt x="22047" y="7605"/>
                  </a:cubicBezTo>
                  <a:cubicBezTo>
                    <a:pt x="22414" y="7605"/>
                    <a:pt x="22854" y="7691"/>
                    <a:pt x="23254" y="7751"/>
                  </a:cubicBezTo>
                  <a:cubicBezTo>
                    <a:pt x="23588" y="7842"/>
                    <a:pt x="23892" y="7873"/>
                    <a:pt x="24166" y="7903"/>
                  </a:cubicBezTo>
                  <a:cubicBezTo>
                    <a:pt x="24331" y="7916"/>
                    <a:pt x="24491" y="7922"/>
                    <a:pt x="24649" y="7922"/>
                  </a:cubicBezTo>
                  <a:cubicBezTo>
                    <a:pt x="25246" y="7922"/>
                    <a:pt x="25795" y="7835"/>
                    <a:pt x="26324" y="7690"/>
                  </a:cubicBezTo>
                  <a:cubicBezTo>
                    <a:pt x="26719" y="7569"/>
                    <a:pt x="27114" y="7417"/>
                    <a:pt x="27540" y="7234"/>
                  </a:cubicBezTo>
                  <a:cubicBezTo>
                    <a:pt x="27995" y="7052"/>
                    <a:pt x="28330" y="6687"/>
                    <a:pt x="28695" y="6383"/>
                  </a:cubicBezTo>
                  <a:cubicBezTo>
                    <a:pt x="29029" y="6079"/>
                    <a:pt x="29363" y="5775"/>
                    <a:pt x="29789" y="5593"/>
                  </a:cubicBezTo>
                  <a:cubicBezTo>
                    <a:pt x="29850" y="5623"/>
                    <a:pt x="29910" y="5623"/>
                    <a:pt x="29971" y="5684"/>
                  </a:cubicBezTo>
                  <a:lnTo>
                    <a:pt x="30002" y="5532"/>
                  </a:lnTo>
                  <a:cubicBezTo>
                    <a:pt x="30214" y="5471"/>
                    <a:pt x="30427" y="5471"/>
                    <a:pt x="30609" y="5471"/>
                  </a:cubicBezTo>
                  <a:lnTo>
                    <a:pt x="31187" y="5471"/>
                  </a:lnTo>
                  <a:cubicBezTo>
                    <a:pt x="31278" y="5471"/>
                    <a:pt x="31339" y="5441"/>
                    <a:pt x="31430" y="5441"/>
                  </a:cubicBezTo>
                  <a:cubicBezTo>
                    <a:pt x="31673" y="6079"/>
                    <a:pt x="31886" y="6839"/>
                    <a:pt x="31977" y="7721"/>
                  </a:cubicBezTo>
                  <a:lnTo>
                    <a:pt x="32129" y="7721"/>
                  </a:lnTo>
                  <a:cubicBezTo>
                    <a:pt x="32038" y="6839"/>
                    <a:pt x="31825" y="6079"/>
                    <a:pt x="31582" y="5441"/>
                  </a:cubicBezTo>
                  <a:cubicBezTo>
                    <a:pt x="31795" y="5380"/>
                    <a:pt x="31977" y="5259"/>
                    <a:pt x="32190" y="5107"/>
                  </a:cubicBezTo>
                  <a:cubicBezTo>
                    <a:pt x="32251" y="5076"/>
                    <a:pt x="32372" y="4985"/>
                    <a:pt x="32433" y="4924"/>
                  </a:cubicBezTo>
                  <a:cubicBezTo>
                    <a:pt x="32798" y="4681"/>
                    <a:pt x="33132" y="4499"/>
                    <a:pt x="33497" y="4316"/>
                  </a:cubicBezTo>
                  <a:cubicBezTo>
                    <a:pt x="34318" y="5228"/>
                    <a:pt x="34926" y="6353"/>
                    <a:pt x="35230" y="7538"/>
                  </a:cubicBezTo>
                  <a:lnTo>
                    <a:pt x="35382" y="7508"/>
                  </a:lnTo>
                  <a:cubicBezTo>
                    <a:pt x="35078" y="6323"/>
                    <a:pt x="34409" y="5167"/>
                    <a:pt x="33649" y="4225"/>
                  </a:cubicBezTo>
                  <a:cubicBezTo>
                    <a:pt x="33801" y="4164"/>
                    <a:pt x="33923" y="4073"/>
                    <a:pt x="34075" y="4012"/>
                  </a:cubicBezTo>
                  <a:lnTo>
                    <a:pt x="34166" y="3952"/>
                  </a:lnTo>
                  <a:cubicBezTo>
                    <a:pt x="34257" y="3891"/>
                    <a:pt x="34379" y="3860"/>
                    <a:pt x="34500" y="3769"/>
                  </a:cubicBezTo>
                  <a:cubicBezTo>
                    <a:pt x="35078" y="4316"/>
                    <a:pt x="35534" y="4864"/>
                    <a:pt x="35868" y="5471"/>
                  </a:cubicBezTo>
                  <a:lnTo>
                    <a:pt x="36020" y="5411"/>
                  </a:lnTo>
                  <a:cubicBezTo>
                    <a:pt x="35686" y="4803"/>
                    <a:pt x="35230" y="4225"/>
                    <a:pt x="34652" y="3708"/>
                  </a:cubicBezTo>
                  <a:cubicBezTo>
                    <a:pt x="35017" y="3465"/>
                    <a:pt x="35442" y="3253"/>
                    <a:pt x="35838" y="3009"/>
                  </a:cubicBezTo>
                  <a:lnTo>
                    <a:pt x="35716" y="2888"/>
                  </a:lnTo>
                  <a:cubicBezTo>
                    <a:pt x="35321" y="3131"/>
                    <a:pt x="34926" y="3344"/>
                    <a:pt x="34531" y="3587"/>
                  </a:cubicBezTo>
                  <a:cubicBezTo>
                    <a:pt x="34257" y="3344"/>
                    <a:pt x="34014" y="3131"/>
                    <a:pt x="33710" y="2949"/>
                  </a:cubicBezTo>
                  <a:cubicBezTo>
                    <a:pt x="33619" y="2888"/>
                    <a:pt x="33497" y="2827"/>
                    <a:pt x="33406" y="2736"/>
                  </a:cubicBezTo>
                  <a:cubicBezTo>
                    <a:pt x="33102" y="2584"/>
                    <a:pt x="32676" y="2371"/>
                    <a:pt x="32646" y="2098"/>
                  </a:cubicBezTo>
                  <a:cubicBezTo>
                    <a:pt x="32646" y="2067"/>
                    <a:pt x="32646" y="1976"/>
                    <a:pt x="32737" y="1915"/>
                  </a:cubicBezTo>
                  <a:cubicBezTo>
                    <a:pt x="32980" y="1733"/>
                    <a:pt x="33558" y="1672"/>
                    <a:pt x="34105" y="1672"/>
                  </a:cubicBezTo>
                  <a:cubicBezTo>
                    <a:pt x="34014" y="1642"/>
                    <a:pt x="33923" y="1611"/>
                    <a:pt x="33801" y="1581"/>
                  </a:cubicBezTo>
                  <a:cubicBezTo>
                    <a:pt x="33771" y="1581"/>
                    <a:pt x="33740" y="1520"/>
                    <a:pt x="33710" y="1520"/>
                  </a:cubicBezTo>
                  <a:cubicBezTo>
                    <a:pt x="33254" y="1581"/>
                    <a:pt x="32859" y="1611"/>
                    <a:pt x="32646" y="1763"/>
                  </a:cubicBezTo>
                  <a:cubicBezTo>
                    <a:pt x="32494" y="1885"/>
                    <a:pt x="32433" y="2037"/>
                    <a:pt x="32494" y="2128"/>
                  </a:cubicBezTo>
                  <a:cubicBezTo>
                    <a:pt x="32524" y="2493"/>
                    <a:pt x="32980" y="2705"/>
                    <a:pt x="33345" y="2888"/>
                  </a:cubicBezTo>
                  <a:cubicBezTo>
                    <a:pt x="33467" y="2979"/>
                    <a:pt x="33588" y="3009"/>
                    <a:pt x="33649" y="3040"/>
                  </a:cubicBezTo>
                  <a:cubicBezTo>
                    <a:pt x="33923" y="3253"/>
                    <a:pt x="34196" y="3465"/>
                    <a:pt x="34409" y="3648"/>
                  </a:cubicBezTo>
                  <a:cubicBezTo>
                    <a:pt x="34318" y="3708"/>
                    <a:pt x="34227" y="3769"/>
                    <a:pt x="34105" y="3800"/>
                  </a:cubicBezTo>
                  <a:lnTo>
                    <a:pt x="34044" y="3860"/>
                  </a:lnTo>
                  <a:cubicBezTo>
                    <a:pt x="33892" y="3921"/>
                    <a:pt x="33740" y="4012"/>
                    <a:pt x="33619" y="4104"/>
                  </a:cubicBezTo>
                  <a:cubicBezTo>
                    <a:pt x="32859" y="3283"/>
                    <a:pt x="31977" y="2584"/>
                    <a:pt x="31126" y="2249"/>
                  </a:cubicBezTo>
                  <a:cubicBezTo>
                    <a:pt x="30913" y="2189"/>
                    <a:pt x="30701" y="2098"/>
                    <a:pt x="30457" y="2067"/>
                  </a:cubicBezTo>
                  <a:cubicBezTo>
                    <a:pt x="29758" y="1885"/>
                    <a:pt x="28877" y="1611"/>
                    <a:pt x="28573" y="1003"/>
                  </a:cubicBezTo>
                  <a:cubicBezTo>
                    <a:pt x="28954" y="703"/>
                    <a:pt x="29427" y="600"/>
                    <a:pt x="29941" y="600"/>
                  </a:cubicBezTo>
                  <a:cubicBezTo>
                    <a:pt x="30206" y="600"/>
                    <a:pt x="30482" y="628"/>
                    <a:pt x="30761" y="669"/>
                  </a:cubicBezTo>
                  <a:lnTo>
                    <a:pt x="29758" y="426"/>
                  </a:lnTo>
                  <a:cubicBezTo>
                    <a:pt x="29242" y="456"/>
                    <a:pt x="28786" y="578"/>
                    <a:pt x="28421" y="912"/>
                  </a:cubicBezTo>
                  <a:lnTo>
                    <a:pt x="28391" y="973"/>
                  </a:lnTo>
                  <a:lnTo>
                    <a:pt x="28421" y="1003"/>
                  </a:lnTo>
                  <a:cubicBezTo>
                    <a:pt x="28725" y="1733"/>
                    <a:pt x="29667" y="1976"/>
                    <a:pt x="30457" y="2219"/>
                  </a:cubicBezTo>
                  <a:cubicBezTo>
                    <a:pt x="30701" y="2280"/>
                    <a:pt x="30913" y="2341"/>
                    <a:pt x="31126" y="2401"/>
                  </a:cubicBezTo>
                  <a:cubicBezTo>
                    <a:pt x="31977" y="2736"/>
                    <a:pt x="32828" y="3405"/>
                    <a:pt x="33558" y="4195"/>
                  </a:cubicBezTo>
                  <a:cubicBezTo>
                    <a:pt x="33193" y="4377"/>
                    <a:pt x="32859" y="4620"/>
                    <a:pt x="32524" y="4803"/>
                  </a:cubicBezTo>
                  <a:cubicBezTo>
                    <a:pt x="32403" y="4864"/>
                    <a:pt x="32342" y="4924"/>
                    <a:pt x="32251" y="4985"/>
                  </a:cubicBezTo>
                  <a:cubicBezTo>
                    <a:pt x="32038" y="5137"/>
                    <a:pt x="31886" y="5228"/>
                    <a:pt x="31643" y="5289"/>
                  </a:cubicBezTo>
                  <a:cubicBezTo>
                    <a:pt x="31187" y="4225"/>
                    <a:pt x="30457" y="3435"/>
                    <a:pt x="29515" y="2827"/>
                  </a:cubicBezTo>
                  <a:cubicBezTo>
                    <a:pt x="28573" y="2219"/>
                    <a:pt x="27691" y="1946"/>
                    <a:pt x="26658" y="1642"/>
                  </a:cubicBezTo>
                  <a:lnTo>
                    <a:pt x="25868" y="1429"/>
                  </a:lnTo>
                  <a:lnTo>
                    <a:pt x="25837" y="1429"/>
                  </a:lnTo>
                  <a:cubicBezTo>
                    <a:pt x="25533" y="1307"/>
                    <a:pt x="24774" y="1064"/>
                    <a:pt x="24834" y="669"/>
                  </a:cubicBezTo>
                  <a:cubicBezTo>
                    <a:pt x="24865" y="426"/>
                    <a:pt x="25746" y="274"/>
                    <a:pt x="26050" y="243"/>
                  </a:cubicBezTo>
                  <a:cubicBezTo>
                    <a:pt x="26141" y="243"/>
                    <a:pt x="26202" y="213"/>
                    <a:pt x="26232" y="213"/>
                  </a:cubicBezTo>
                  <a:cubicBezTo>
                    <a:pt x="26597" y="122"/>
                    <a:pt x="26901" y="91"/>
                    <a:pt x="27236" y="91"/>
                  </a:cubicBezTo>
                  <a:cubicBezTo>
                    <a:pt x="26962" y="61"/>
                    <a:pt x="26688" y="61"/>
                    <a:pt x="26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61"/>
            <p:cNvSpPr/>
            <p:nvPr/>
          </p:nvSpPr>
          <p:spPr>
            <a:xfrm>
              <a:off x="3162325" y="3203975"/>
              <a:ext cx="939100" cy="276875"/>
            </a:xfrm>
            <a:custGeom>
              <a:avLst/>
              <a:gdLst/>
              <a:ahLst/>
              <a:cxnLst/>
              <a:rect l="l" t="t" r="r" b="b"/>
              <a:pathLst>
                <a:path w="37564" h="11075" extrusionOk="0">
                  <a:moveTo>
                    <a:pt x="35558" y="1"/>
                  </a:moveTo>
                  <a:cubicBezTo>
                    <a:pt x="32852" y="1642"/>
                    <a:pt x="29995" y="3253"/>
                    <a:pt x="26895" y="3648"/>
                  </a:cubicBezTo>
                  <a:cubicBezTo>
                    <a:pt x="26230" y="3731"/>
                    <a:pt x="25565" y="3764"/>
                    <a:pt x="24902" y="3764"/>
                  </a:cubicBezTo>
                  <a:cubicBezTo>
                    <a:pt x="23382" y="3764"/>
                    <a:pt x="21871" y="3593"/>
                    <a:pt x="20390" y="3466"/>
                  </a:cubicBezTo>
                  <a:cubicBezTo>
                    <a:pt x="19179" y="3387"/>
                    <a:pt x="17969" y="3351"/>
                    <a:pt x="16762" y="3351"/>
                  </a:cubicBezTo>
                  <a:cubicBezTo>
                    <a:pt x="11456" y="3351"/>
                    <a:pt x="6192" y="4047"/>
                    <a:pt x="967" y="4864"/>
                  </a:cubicBezTo>
                  <a:cubicBezTo>
                    <a:pt x="663" y="5320"/>
                    <a:pt x="481" y="5867"/>
                    <a:pt x="359" y="6384"/>
                  </a:cubicBezTo>
                  <a:cubicBezTo>
                    <a:pt x="1" y="8237"/>
                    <a:pt x="1376" y="9972"/>
                    <a:pt x="3155" y="9972"/>
                  </a:cubicBezTo>
                  <a:cubicBezTo>
                    <a:pt x="3186" y="9972"/>
                    <a:pt x="3216" y="9972"/>
                    <a:pt x="3247" y="9971"/>
                  </a:cubicBezTo>
                  <a:cubicBezTo>
                    <a:pt x="4043" y="9936"/>
                    <a:pt x="4840" y="9918"/>
                    <a:pt x="5639" y="9918"/>
                  </a:cubicBezTo>
                  <a:cubicBezTo>
                    <a:pt x="8316" y="9918"/>
                    <a:pt x="11003" y="10113"/>
                    <a:pt x="13673" y="10487"/>
                  </a:cubicBezTo>
                  <a:cubicBezTo>
                    <a:pt x="14341" y="10609"/>
                    <a:pt x="15345" y="10639"/>
                    <a:pt x="16013" y="10731"/>
                  </a:cubicBezTo>
                  <a:cubicBezTo>
                    <a:pt x="17848" y="10951"/>
                    <a:pt x="19696" y="11074"/>
                    <a:pt x="21537" y="11074"/>
                  </a:cubicBezTo>
                  <a:cubicBezTo>
                    <a:pt x="24515" y="11074"/>
                    <a:pt x="27475" y="10752"/>
                    <a:pt x="30330" y="10001"/>
                  </a:cubicBezTo>
                  <a:cubicBezTo>
                    <a:pt x="31971" y="9575"/>
                    <a:pt x="33612" y="9028"/>
                    <a:pt x="34950" y="7965"/>
                  </a:cubicBezTo>
                  <a:cubicBezTo>
                    <a:pt x="36470" y="6749"/>
                    <a:pt x="37564" y="4773"/>
                    <a:pt x="37169" y="2676"/>
                  </a:cubicBezTo>
                  <a:cubicBezTo>
                    <a:pt x="36956" y="1612"/>
                    <a:pt x="36378" y="670"/>
                    <a:pt x="35558" y="1"/>
                  </a:cubicBezTo>
                  <a:close/>
                </a:path>
              </a:pathLst>
            </a:custGeom>
            <a:solidFill>
              <a:srgbClr val="E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61"/>
            <p:cNvSpPr/>
            <p:nvPr/>
          </p:nvSpPr>
          <p:spPr>
            <a:xfrm>
              <a:off x="3305050" y="3369625"/>
              <a:ext cx="267500" cy="104900"/>
            </a:xfrm>
            <a:custGeom>
              <a:avLst/>
              <a:gdLst/>
              <a:ahLst/>
              <a:cxnLst/>
              <a:rect l="l" t="t" r="r" b="b"/>
              <a:pathLst>
                <a:path w="10700" h="4196" extrusionOk="0">
                  <a:moveTo>
                    <a:pt x="4951" y="0"/>
                  </a:moveTo>
                  <a:cubicBezTo>
                    <a:pt x="4922" y="0"/>
                    <a:pt x="4892" y="0"/>
                    <a:pt x="4863" y="1"/>
                  </a:cubicBezTo>
                  <a:cubicBezTo>
                    <a:pt x="4043" y="32"/>
                    <a:pt x="3435" y="427"/>
                    <a:pt x="2796" y="883"/>
                  </a:cubicBezTo>
                  <a:lnTo>
                    <a:pt x="2675" y="943"/>
                  </a:lnTo>
                  <a:cubicBezTo>
                    <a:pt x="2523" y="1065"/>
                    <a:pt x="2341" y="1187"/>
                    <a:pt x="2128" y="1308"/>
                  </a:cubicBezTo>
                  <a:cubicBezTo>
                    <a:pt x="1520" y="1673"/>
                    <a:pt x="912" y="2068"/>
                    <a:pt x="426" y="2615"/>
                  </a:cubicBezTo>
                  <a:cubicBezTo>
                    <a:pt x="274" y="2828"/>
                    <a:pt x="152" y="3041"/>
                    <a:pt x="0" y="3314"/>
                  </a:cubicBezTo>
                  <a:lnTo>
                    <a:pt x="213" y="3314"/>
                  </a:lnTo>
                  <a:cubicBezTo>
                    <a:pt x="304" y="3071"/>
                    <a:pt x="426" y="2889"/>
                    <a:pt x="547" y="2737"/>
                  </a:cubicBezTo>
                  <a:cubicBezTo>
                    <a:pt x="1003" y="2220"/>
                    <a:pt x="1611" y="1825"/>
                    <a:pt x="2219" y="1460"/>
                  </a:cubicBezTo>
                  <a:lnTo>
                    <a:pt x="2796" y="1095"/>
                  </a:lnTo>
                  <a:lnTo>
                    <a:pt x="2888" y="1035"/>
                  </a:lnTo>
                  <a:cubicBezTo>
                    <a:pt x="3556" y="579"/>
                    <a:pt x="4103" y="183"/>
                    <a:pt x="4924" y="153"/>
                  </a:cubicBezTo>
                  <a:cubicBezTo>
                    <a:pt x="4952" y="152"/>
                    <a:pt x="4980" y="152"/>
                    <a:pt x="5008" y="152"/>
                  </a:cubicBezTo>
                  <a:cubicBezTo>
                    <a:pt x="6205" y="152"/>
                    <a:pt x="7593" y="785"/>
                    <a:pt x="8632" y="1825"/>
                  </a:cubicBezTo>
                  <a:cubicBezTo>
                    <a:pt x="9088" y="2311"/>
                    <a:pt x="10000" y="3314"/>
                    <a:pt x="10487" y="4135"/>
                  </a:cubicBezTo>
                  <a:cubicBezTo>
                    <a:pt x="10578" y="4196"/>
                    <a:pt x="10608" y="4196"/>
                    <a:pt x="10699" y="4196"/>
                  </a:cubicBezTo>
                  <a:cubicBezTo>
                    <a:pt x="10243" y="3314"/>
                    <a:pt x="9332" y="2311"/>
                    <a:pt x="8724" y="1703"/>
                  </a:cubicBezTo>
                  <a:cubicBezTo>
                    <a:pt x="7684" y="634"/>
                    <a:pt x="6209" y="0"/>
                    <a:pt x="4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61"/>
            <p:cNvSpPr/>
            <p:nvPr/>
          </p:nvSpPr>
          <p:spPr>
            <a:xfrm>
              <a:off x="3675100" y="3292900"/>
              <a:ext cx="96550" cy="60425"/>
            </a:xfrm>
            <a:custGeom>
              <a:avLst/>
              <a:gdLst/>
              <a:ahLst/>
              <a:cxnLst/>
              <a:rect l="l" t="t" r="r" b="b"/>
              <a:pathLst>
                <a:path w="3862" h="2417" extrusionOk="0">
                  <a:moveTo>
                    <a:pt x="1" y="0"/>
                  </a:moveTo>
                  <a:cubicBezTo>
                    <a:pt x="92" y="213"/>
                    <a:pt x="244" y="487"/>
                    <a:pt x="366" y="730"/>
                  </a:cubicBezTo>
                  <a:cubicBezTo>
                    <a:pt x="761" y="1398"/>
                    <a:pt x="1247" y="2158"/>
                    <a:pt x="2220" y="2371"/>
                  </a:cubicBezTo>
                  <a:cubicBezTo>
                    <a:pt x="2341" y="2401"/>
                    <a:pt x="2455" y="2417"/>
                    <a:pt x="2565" y="2417"/>
                  </a:cubicBezTo>
                  <a:cubicBezTo>
                    <a:pt x="2676" y="2417"/>
                    <a:pt x="2782" y="2401"/>
                    <a:pt x="2888" y="2371"/>
                  </a:cubicBezTo>
                  <a:cubicBezTo>
                    <a:pt x="3192" y="2310"/>
                    <a:pt x="3405" y="2128"/>
                    <a:pt x="3557" y="1824"/>
                  </a:cubicBezTo>
                  <a:cubicBezTo>
                    <a:pt x="3831" y="1368"/>
                    <a:pt x="3861" y="760"/>
                    <a:pt x="3679" y="213"/>
                  </a:cubicBezTo>
                  <a:lnTo>
                    <a:pt x="3527" y="213"/>
                  </a:lnTo>
                  <a:cubicBezTo>
                    <a:pt x="3679" y="730"/>
                    <a:pt x="3648" y="1338"/>
                    <a:pt x="3405" y="1733"/>
                  </a:cubicBezTo>
                  <a:cubicBezTo>
                    <a:pt x="3279" y="1959"/>
                    <a:pt x="3029" y="2227"/>
                    <a:pt x="2585" y="2227"/>
                  </a:cubicBezTo>
                  <a:cubicBezTo>
                    <a:pt x="2492" y="2227"/>
                    <a:pt x="2391" y="2215"/>
                    <a:pt x="2280" y="2189"/>
                  </a:cubicBezTo>
                  <a:cubicBezTo>
                    <a:pt x="1369" y="2006"/>
                    <a:pt x="852" y="1277"/>
                    <a:pt x="517" y="608"/>
                  </a:cubicBezTo>
                  <a:cubicBezTo>
                    <a:pt x="396" y="426"/>
                    <a:pt x="305" y="213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61"/>
            <p:cNvSpPr/>
            <p:nvPr/>
          </p:nvSpPr>
          <p:spPr>
            <a:xfrm>
              <a:off x="3504125" y="3284525"/>
              <a:ext cx="383775" cy="158400"/>
            </a:xfrm>
            <a:custGeom>
              <a:avLst/>
              <a:gdLst/>
              <a:ahLst/>
              <a:cxnLst/>
              <a:rect l="l" t="t" r="r" b="b"/>
              <a:pathLst>
                <a:path w="15351" h="6336" extrusionOk="0">
                  <a:moveTo>
                    <a:pt x="15351" y="1"/>
                  </a:moveTo>
                  <a:lnTo>
                    <a:pt x="15351" y="1"/>
                  </a:lnTo>
                  <a:cubicBezTo>
                    <a:pt x="14834" y="153"/>
                    <a:pt x="14317" y="244"/>
                    <a:pt x="13770" y="366"/>
                  </a:cubicBezTo>
                  <a:cubicBezTo>
                    <a:pt x="13922" y="335"/>
                    <a:pt x="14074" y="335"/>
                    <a:pt x="14226" y="305"/>
                  </a:cubicBezTo>
                  <a:lnTo>
                    <a:pt x="14226" y="305"/>
                  </a:lnTo>
                  <a:cubicBezTo>
                    <a:pt x="13922" y="548"/>
                    <a:pt x="13709" y="852"/>
                    <a:pt x="13618" y="1399"/>
                  </a:cubicBezTo>
                  <a:cubicBezTo>
                    <a:pt x="13588" y="1612"/>
                    <a:pt x="13557" y="1855"/>
                    <a:pt x="13557" y="2068"/>
                  </a:cubicBezTo>
                  <a:cubicBezTo>
                    <a:pt x="13527" y="2584"/>
                    <a:pt x="13466" y="3071"/>
                    <a:pt x="13253" y="3527"/>
                  </a:cubicBezTo>
                  <a:cubicBezTo>
                    <a:pt x="12767" y="4591"/>
                    <a:pt x="11642" y="4743"/>
                    <a:pt x="10578" y="4925"/>
                  </a:cubicBezTo>
                  <a:cubicBezTo>
                    <a:pt x="10426" y="4955"/>
                    <a:pt x="10305" y="4955"/>
                    <a:pt x="10183" y="5016"/>
                  </a:cubicBezTo>
                  <a:cubicBezTo>
                    <a:pt x="9995" y="5046"/>
                    <a:pt x="9803" y="5061"/>
                    <a:pt x="9608" y="5061"/>
                  </a:cubicBezTo>
                  <a:cubicBezTo>
                    <a:pt x="8228" y="5061"/>
                    <a:pt x="6720" y="4323"/>
                    <a:pt x="5654" y="3071"/>
                  </a:cubicBezTo>
                  <a:cubicBezTo>
                    <a:pt x="5320" y="2676"/>
                    <a:pt x="5016" y="2220"/>
                    <a:pt x="4712" y="1825"/>
                  </a:cubicBezTo>
                  <a:cubicBezTo>
                    <a:pt x="4317" y="1277"/>
                    <a:pt x="3891" y="700"/>
                    <a:pt x="3435" y="214"/>
                  </a:cubicBezTo>
                  <a:lnTo>
                    <a:pt x="3223" y="214"/>
                  </a:lnTo>
                  <a:cubicBezTo>
                    <a:pt x="3709" y="761"/>
                    <a:pt x="4135" y="1369"/>
                    <a:pt x="4530" y="1916"/>
                  </a:cubicBezTo>
                  <a:cubicBezTo>
                    <a:pt x="4864" y="2372"/>
                    <a:pt x="5168" y="2797"/>
                    <a:pt x="5502" y="3223"/>
                  </a:cubicBezTo>
                  <a:cubicBezTo>
                    <a:pt x="6571" y="4500"/>
                    <a:pt x="8064" y="5263"/>
                    <a:pt x="9484" y="5263"/>
                  </a:cubicBezTo>
                  <a:cubicBezTo>
                    <a:pt x="9720" y="5263"/>
                    <a:pt x="9954" y="5242"/>
                    <a:pt x="10183" y="5198"/>
                  </a:cubicBezTo>
                  <a:cubicBezTo>
                    <a:pt x="10335" y="5168"/>
                    <a:pt x="10426" y="5168"/>
                    <a:pt x="10578" y="5107"/>
                  </a:cubicBezTo>
                  <a:cubicBezTo>
                    <a:pt x="10943" y="5046"/>
                    <a:pt x="11308" y="4955"/>
                    <a:pt x="11642" y="4895"/>
                  </a:cubicBezTo>
                  <a:cubicBezTo>
                    <a:pt x="12372" y="4712"/>
                    <a:pt x="13010" y="4408"/>
                    <a:pt x="13405" y="3648"/>
                  </a:cubicBezTo>
                  <a:cubicBezTo>
                    <a:pt x="13618" y="3132"/>
                    <a:pt x="13679" y="2615"/>
                    <a:pt x="13709" y="2129"/>
                  </a:cubicBezTo>
                  <a:cubicBezTo>
                    <a:pt x="13740" y="1885"/>
                    <a:pt x="13740" y="1673"/>
                    <a:pt x="13770" y="1429"/>
                  </a:cubicBezTo>
                  <a:cubicBezTo>
                    <a:pt x="13892" y="791"/>
                    <a:pt x="14165" y="548"/>
                    <a:pt x="14591" y="214"/>
                  </a:cubicBezTo>
                  <a:lnTo>
                    <a:pt x="14651" y="214"/>
                  </a:lnTo>
                  <a:cubicBezTo>
                    <a:pt x="14773" y="183"/>
                    <a:pt x="14925" y="153"/>
                    <a:pt x="15047" y="92"/>
                  </a:cubicBezTo>
                  <a:lnTo>
                    <a:pt x="15047" y="92"/>
                  </a:lnTo>
                  <a:cubicBezTo>
                    <a:pt x="14651" y="578"/>
                    <a:pt x="14317" y="1125"/>
                    <a:pt x="14287" y="1764"/>
                  </a:cubicBezTo>
                  <a:cubicBezTo>
                    <a:pt x="14287" y="1946"/>
                    <a:pt x="14287" y="2159"/>
                    <a:pt x="14317" y="2341"/>
                  </a:cubicBezTo>
                  <a:cubicBezTo>
                    <a:pt x="14348" y="2524"/>
                    <a:pt x="14348" y="2676"/>
                    <a:pt x="14348" y="2828"/>
                  </a:cubicBezTo>
                  <a:cubicBezTo>
                    <a:pt x="14196" y="5685"/>
                    <a:pt x="11186" y="6141"/>
                    <a:pt x="9910" y="6171"/>
                  </a:cubicBezTo>
                  <a:cubicBezTo>
                    <a:pt x="9734" y="6180"/>
                    <a:pt x="9561" y="6184"/>
                    <a:pt x="9392" y="6184"/>
                  </a:cubicBezTo>
                  <a:cubicBezTo>
                    <a:pt x="7777" y="6184"/>
                    <a:pt x="6462" y="5795"/>
                    <a:pt x="5472" y="5107"/>
                  </a:cubicBezTo>
                  <a:cubicBezTo>
                    <a:pt x="4773" y="4621"/>
                    <a:pt x="4195" y="3952"/>
                    <a:pt x="3648" y="3253"/>
                  </a:cubicBezTo>
                  <a:lnTo>
                    <a:pt x="2949" y="2463"/>
                  </a:lnTo>
                  <a:cubicBezTo>
                    <a:pt x="2189" y="1581"/>
                    <a:pt x="1247" y="822"/>
                    <a:pt x="305" y="305"/>
                  </a:cubicBezTo>
                  <a:lnTo>
                    <a:pt x="1" y="305"/>
                  </a:lnTo>
                  <a:cubicBezTo>
                    <a:pt x="973" y="822"/>
                    <a:pt x="2037" y="1612"/>
                    <a:pt x="2828" y="2524"/>
                  </a:cubicBezTo>
                  <a:cubicBezTo>
                    <a:pt x="3040" y="2797"/>
                    <a:pt x="3253" y="3071"/>
                    <a:pt x="3496" y="3344"/>
                  </a:cubicBezTo>
                  <a:cubicBezTo>
                    <a:pt x="4043" y="4013"/>
                    <a:pt x="4621" y="4712"/>
                    <a:pt x="5350" y="5229"/>
                  </a:cubicBezTo>
                  <a:cubicBezTo>
                    <a:pt x="6341" y="5944"/>
                    <a:pt x="7706" y="6336"/>
                    <a:pt x="9376" y="6336"/>
                  </a:cubicBezTo>
                  <a:cubicBezTo>
                    <a:pt x="9551" y="6336"/>
                    <a:pt x="9729" y="6332"/>
                    <a:pt x="9910" y="6323"/>
                  </a:cubicBezTo>
                  <a:cubicBezTo>
                    <a:pt x="10366" y="6293"/>
                    <a:pt x="10974" y="6262"/>
                    <a:pt x="11612" y="6080"/>
                  </a:cubicBezTo>
                  <a:cubicBezTo>
                    <a:pt x="12949" y="5685"/>
                    <a:pt x="14378" y="4834"/>
                    <a:pt x="14499" y="2797"/>
                  </a:cubicBezTo>
                  <a:cubicBezTo>
                    <a:pt x="14499" y="2615"/>
                    <a:pt x="14499" y="2402"/>
                    <a:pt x="14469" y="2280"/>
                  </a:cubicBezTo>
                  <a:cubicBezTo>
                    <a:pt x="14439" y="2068"/>
                    <a:pt x="14439" y="1885"/>
                    <a:pt x="14439" y="1733"/>
                  </a:cubicBezTo>
                  <a:cubicBezTo>
                    <a:pt x="14499" y="1065"/>
                    <a:pt x="14895" y="426"/>
                    <a:pt x="15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61"/>
            <p:cNvSpPr/>
            <p:nvPr/>
          </p:nvSpPr>
          <p:spPr>
            <a:xfrm>
              <a:off x="3984375" y="3209300"/>
              <a:ext cx="93500" cy="205950"/>
            </a:xfrm>
            <a:custGeom>
              <a:avLst/>
              <a:gdLst/>
              <a:ahLst/>
              <a:cxnLst/>
              <a:rect l="l" t="t" r="r" b="b"/>
              <a:pathLst>
                <a:path w="3740" h="8238" extrusionOk="0">
                  <a:moveTo>
                    <a:pt x="2280" y="1"/>
                  </a:moveTo>
                  <a:cubicBezTo>
                    <a:pt x="2220" y="31"/>
                    <a:pt x="2159" y="31"/>
                    <a:pt x="2129" y="61"/>
                  </a:cubicBezTo>
                  <a:cubicBezTo>
                    <a:pt x="2828" y="700"/>
                    <a:pt x="3284" y="1733"/>
                    <a:pt x="3375" y="2493"/>
                  </a:cubicBezTo>
                  <a:cubicBezTo>
                    <a:pt x="3527" y="3831"/>
                    <a:pt x="2858" y="4043"/>
                    <a:pt x="1764" y="4256"/>
                  </a:cubicBezTo>
                  <a:cubicBezTo>
                    <a:pt x="913" y="4408"/>
                    <a:pt x="335" y="4742"/>
                    <a:pt x="153" y="5229"/>
                  </a:cubicBezTo>
                  <a:cubicBezTo>
                    <a:pt x="1" y="5624"/>
                    <a:pt x="92" y="6080"/>
                    <a:pt x="426" y="6596"/>
                  </a:cubicBezTo>
                  <a:cubicBezTo>
                    <a:pt x="700" y="7052"/>
                    <a:pt x="1004" y="7630"/>
                    <a:pt x="1247" y="8238"/>
                  </a:cubicBezTo>
                  <a:cubicBezTo>
                    <a:pt x="1338" y="8207"/>
                    <a:pt x="1369" y="8207"/>
                    <a:pt x="1399" y="8177"/>
                  </a:cubicBezTo>
                  <a:cubicBezTo>
                    <a:pt x="1156" y="7600"/>
                    <a:pt x="852" y="7022"/>
                    <a:pt x="548" y="6536"/>
                  </a:cubicBezTo>
                  <a:cubicBezTo>
                    <a:pt x="244" y="6080"/>
                    <a:pt x="153" y="5654"/>
                    <a:pt x="305" y="5320"/>
                  </a:cubicBezTo>
                  <a:cubicBezTo>
                    <a:pt x="487" y="4864"/>
                    <a:pt x="1034" y="4560"/>
                    <a:pt x="1794" y="4408"/>
                  </a:cubicBezTo>
                  <a:cubicBezTo>
                    <a:pt x="2888" y="4195"/>
                    <a:pt x="3739" y="3952"/>
                    <a:pt x="3527" y="2463"/>
                  </a:cubicBezTo>
                  <a:cubicBezTo>
                    <a:pt x="3436" y="1703"/>
                    <a:pt x="2980" y="639"/>
                    <a:pt x="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61"/>
            <p:cNvSpPr/>
            <p:nvPr/>
          </p:nvSpPr>
          <p:spPr>
            <a:xfrm>
              <a:off x="3181925" y="3387125"/>
              <a:ext cx="101100" cy="65375"/>
            </a:xfrm>
            <a:custGeom>
              <a:avLst/>
              <a:gdLst/>
              <a:ahLst/>
              <a:cxnLst/>
              <a:rect l="l" t="t" r="r" b="b"/>
              <a:pathLst>
                <a:path w="4044" h="2615" extrusionOk="0">
                  <a:moveTo>
                    <a:pt x="2996" y="0"/>
                  </a:moveTo>
                  <a:cubicBezTo>
                    <a:pt x="2905" y="0"/>
                    <a:pt x="2809" y="10"/>
                    <a:pt x="2706" y="31"/>
                  </a:cubicBezTo>
                  <a:cubicBezTo>
                    <a:pt x="1885" y="122"/>
                    <a:pt x="882" y="791"/>
                    <a:pt x="1" y="1429"/>
                  </a:cubicBezTo>
                  <a:cubicBezTo>
                    <a:pt x="31" y="1520"/>
                    <a:pt x="62" y="1550"/>
                    <a:pt x="123" y="1581"/>
                  </a:cubicBezTo>
                  <a:cubicBezTo>
                    <a:pt x="913" y="942"/>
                    <a:pt x="1977" y="304"/>
                    <a:pt x="2737" y="183"/>
                  </a:cubicBezTo>
                  <a:cubicBezTo>
                    <a:pt x="2848" y="159"/>
                    <a:pt x="2947" y="147"/>
                    <a:pt x="3035" y="147"/>
                  </a:cubicBezTo>
                  <a:cubicBezTo>
                    <a:pt x="3285" y="147"/>
                    <a:pt x="3453" y="238"/>
                    <a:pt x="3588" y="395"/>
                  </a:cubicBezTo>
                  <a:cubicBezTo>
                    <a:pt x="3831" y="669"/>
                    <a:pt x="3861" y="1003"/>
                    <a:pt x="3740" y="1398"/>
                  </a:cubicBezTo>
                  <a:cubicBezTo>
                    <a:pt x="3648" y="1824"/>
                    <a:pt x="3284" y="2219"/>
                    <a:pt x="2919" y="2614"/>
                  </a:cubicBezTo>
                  <a:lnTo>
                    <a:pt x="3162" y="2614"/>
                  </a:lnTo>
                  <a:cubicBezTo>
                    <a:pt x="3496" y="2219"/>
                    <a:pt x="3800" y="1824"/>
                    <a:pt x="3922" y="1429"/>
                  </a:cubicBezTo>
                  <a:cubicBezTo>
                    <a:pt x="4044" y="1003"/>
                    <a:pt x="3983" y="639"/>
                    <a:pt x="3709" y="304"/>
                  </a:cubicBezTo>
                  <a:cubicBezTo>
                    <a:pt x="3544" y="116"/>
                    <a:pt x="3307" y="0"/>
                    <a:pt x="29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61"/>
            <p:cNvSpPr/>
            <p:nvPr/>
          </p:nvSpPr>
          <p:spPr>
            <a:xfrm>
              <a:off x="3172050" y="3353525"/>
              <a:ext cx="440775" cy="123275"/>
            </a:xfrm>
            <a:custGeom>
              <a:avLst/>
              <a:gdLst/>
              <a:ahLst/>
              <a:cxnLst/>
              <a:rect l="l" t="t" r="r" b="b"/>
              <a:pathLst>
                <a:path w="17631" h="4931" extrusionOk="0">
                  <a:moveTo>
                    <a:pt x="10672" y="1"/>
                  </a:moveTo>
                  <a:cubicBezTo>
                    <a:pt x="9866" y="1"/>
                    <a:pt x="9071" y="101"/>
                    <a:pt x="8299" y="220"/>
                  </a:cubicBezTo>
                  <a:cubicBezTo>
                    <a:pt x="7873" y="311"/>
                    <a:pt x="7448" y="372"/>
                    <a:pt x="7083" y="493"/>
                  </a:cubicBezTo>
                  <a:cubicBezTo>
                    <a:pt x="6436" y="634"/>
                    <a:pt x="5815" y="800"/>
                    <a:pt x="5148" y="800"/>
                  </a:cubicBezTo>
                  <a:cubicBezTo>
                    <a:pt x="5094" y="800"/>
                    <a:pt x="5040" y="799"/>
                    <a:pt x="4986" y="797"/>
                  </a:cubicBezTo>
                  <a:cubicBezTo>
                    <a:pt x="4743" y="797"/>
                    <a:pt x="4560" y="767"/>
                    <a:pt x="4347" y="767"/>
                  </a:cubicBezTo>
                  <a:cubicBezTo>
                    <a:pt x="4014" y="743"/>
                    <a:pt x="3689" y="719"/>
                    <a:pt x="3370" y="719"/>
                  </a:cubicBezTo>
                  <a:cubicBezTo>
                    <a:pt x="2876" y="719"/>
                    <a:pt x="2396" y="776"/>
                    <a:pt x="1916" y="979"/>
                  </a:cubicBezTo>
                  <a:cubicBezTo>
                    <a:pt x="1186" y="1283"/>
                    <a:pt x="548" y="1618"/>
                    <a:pt x="1" y="2013"/>
                  </a:cubicBezTo>
                  <a:cubicBezTo>
                    <a:pt x="31" y="2043"/>
                    <a:pt x="31" y="2135"/>
                    <a:pt x="92" y="2165"/>
                  </a:cubicBezTo>
                  <a:cubicBezTo>
                    <a:pt x="609" y="1770"/>
                    <a:pt x="1277" y="1435"/>
                    <a:pt x="1977" y="1131"/>
                  </a:cubicBezTo>
                  <a:cubicBezTo>
                    <a:pt x="2464" y="936"/>
                    <a:pt x="2964" y="879"/>
                    <a:pt x="3477" y="879"/>
                  </a:cubicBezTo>
                  <a:cubicBezTo>
                    <a:pt x="3763" y="879"/>
                    <a:pt x="4053" y="897"/>
                    <a:pt x="4347" y="919"/>
                  </a:cubicBezTo>
                  <a:cubicBezTo>
                    <a:pt x="4560" y="919"/>
                    <a:pt x="4743" y="949"/>
                    <a:pt x="4986" y="949"/>
                  </a:cubicBezTo>
                  <a:cubicBezTo>
                    <a:pt x="5040" y="951"/>
                    <a:pt x="5094" y="952"/>
                    <a:pt x="5148" y="952"/>
                  </a:cubicBezTo>
                  <a:cubicBezTo>
                    <a:pt x="5820" y="952"/>
                    <a:pt x="6466" y="786"/>
                    <a:pt x="7113" y="645"/>
                  </a:cubicBezTo>
                  <a:cubicBezTo>
                    <a:pt x="7539" y="524"/>
                    <a:pt x="7904" y="463"/>
                    <a:pt x="8329" y="372"/>
                  </a:cubicBezTo>
                  <a:cubicBezTo>
                    <a:pt x="9108" y="252"/>
                    <a:pt x="9902" y="151"/>
                    <a:pt x="10702" y="151"/>
                  </a:cubicBezTo>
                  <a:cubicBezTo>
                    <a:pt x="11931" y="151"/>
                    <a:pt x="13175" y="389"/>
                    <a:pt x="14408" y="1162"/>
                  </a:cubicBezTo>
                  <a:cubicBezTo>
                    <a:pt x="14834" y="1435"/>
                    <a:pt x="15016" y="1739"/>
                    <a:pt x="15229" y="2135"/>
                  </a:cubicBezTo>
                  <a:lnTo>
                    <a:pt x="15472" y="2469"/>
                  </a:lnTo>
                  <a:cubicBezTo>
                    <a:pt x="15715" y="2803"/>
                    <a:pt x="16019" y="3138"/>
                    <a:pt x="16263" y="3442"/>
                  </a:cubicBezTo>
                  <a:cubicBezTo>
                    <a:pt x="16414" y="3624"/>
                    <a:pt x="16536" y="3806"/>
                    <a:pt x="16688" y="3958"/>
                  </a:cubicBezTo>
                  <a:cubicBezTo>
                    <a:pt x="16840" y="4141"/>
                    <a:pt x="17022" y="4414"/>
                    <a:pt x="17296" y="4688"/>
                  </a:cubicBezTo>
                  <a:cubicBezTo>
                    <a:pt x="17326" y="4779"/>
                    <a:pt x="17387" y="4870"/>
                    <a:pt x="17448" y="4931"/>
                  </a:cubicBezTo>
                  <a:lnTo>
                    <a:pt x="17630" y="4931"/>
                  </a:lnTo>
                  <a:cubicBezTo>
                    <a:pt x="17509" y="4840"/>
                    <a:pt x="17448" y="4718"/>
                    <a:pt x="17387" y="4597"/>
                  </a:cubicBezTo>
                  <a:cubicBezTo>
                    <a:pt x="17174" y="4323"/>
                    <a:pt x="17022" y="4080"/>
                    <a:pt x="16840" y="3837"/>
                  </a:cubicBezTo>
                  <a:cubicBezTo>
                    <a:pt x="16718" y="3685"/>
                    <a:pt x="16566" y="3502"/>
                    <a:pt x="16414" y="3350"/>
                  </a:cubicBezTo>
                  <a:cubicBezTo>
                    <a:pt x="16141" y="3046"/>
                    <a:pt x="15867" y="2682"/>
                    <a:pt x="15624" y="2347"/>
                  </a:cubicBezTo>
                  <a:lnTo>
                    <a:pt x="15381" y="2013"/>
                  </a:lnTo>
                  <a:cubicBezTo>
                    <a:pt x="15138" y="1648"/>
                    <a:pt x="14925" y="1283"/>
                    <a:pt x="14469" y="1040"/>
                  </a:cubicBezTo>
                  <a:cubicBezTo>
                    <a:pt x="13210" y="244"/>
                    <a:pt x="11928" y="1"/>
                    <a:pt x="10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61"/>
            <p:cNvSpPr/>
            <p:nvPr/>
          </p:nvSpPr>
          <p:spPr>
            <a:xfrm>
              <a:off x="3800500" y="3367925"/>
              <a:ext cx="139075" cy="107375"/>
            </a:xfrm>
            <a:custGeom>
              <a:avLst/>
              <a:gdLst/>
              <a:ahLst/>
              <a:cxnLst/>
              <a:rect l="l" t="t" r="r" b="b"/>
              <a:pathLst>
                <a:path w="5563" h="4295" extrusionOk="0">
                  <a:moveTo>
                    <a:pt x="4024" y="0"/>
                  </a:moveTo>
                  <a:cubicBezTo>
                    <a:pt x="3218" y="0"/>
                    <a:pt x="2629" y="1110"/>
                    <a:pt x="2189" y="2045"/>
                  </a:cubicBezTo>
                  <a:cubicBezTo>
                    <a:pt x="2006" y="2410"/>
                    <a:pt x="1854" y="2744"/>
                    <a:pt x="1702" y="2926"/>
                  </a:cubicBezTo>
                  <a:cubicBezTo>
                    <a:pt x="1277" y="3504"/>
                    <a:pt x="699" y="3960"/>
                    <a:pt x="0" y="4294"/>
                  </a:cubicBezTo>
                  <a:cubicBezTo>
                    <a:pt x="152" y="4294"/>
                    <a:pt x="243" y="4264"/>
                    <a:pt x="395" y="4264"/>
                  </a:cubicBezTo>
                  <a:cubicBezTo>
                    <a:pt x="973" y="3899"/>
                    <a:pt x="1429" y="3534"/>
                    <a:pt x="1824" y="3048"/>
                  </a:cubicBezTo>
                  <a:cubicBezTo>
                    <a:pt x="1976" y="2835"/>
                    <a:pt x="2128" y="2501"/>
                    <a:pt x="2310" y="2136"/>
                  </a:cubicBezTo>
                  <a:cubicBezTo>
                    <a:pt x="2722" y="1231"/>
                    <a:pt x="3257" y="152"/>
                    <a:pt x="3961" y="152"/>
                  </a:cubicBezTo>
                  <a:cubicBezTo>
                    <a:pt x="4037" y="152"/>
                    <a:pt x="4115" y="164"/>
                    <a:pt x="4195" y="191"/>
                  </a:cubicBezTo>
                  <a:cubicBezTo>
                    <a:pt x="4803" y="373"/>
                    <a:pt x="5015" y="1315"/>
                    <a:pt x="5107" y="2045"/>
                  </a:cubicBezTo>
                  <a:cubicBezTo>
                    <a:pt x="5107" y="2197"/>
                    <a:pt x="5167" y="2379"/>
                    <a:pt x="5198" y="2501"/>
                  </a:cubicBezTo>
                  <a:cubicBezTo>
                    <a:pt x="5228" y="2653"/>
                    <a:pt x="5259" y="2835"/>
                    <a:pt x="5319" y="2987"/>
                  </a:cubicBezTo>
                  <a:cubicBezTo>
                    <a:pt x="5350" y="3109"/>
                    <a:pt x="5350" y="3169"/>
                    <a:pt x="5410" y="3261"/>
                  </a:cubicBezTo>
                  <a:cubicBezTo>
                    <a:pt x="5471" y="3261"/>
                    <a:pt x="5532" y="3230"/>
                    <a:pt x="5562" y="3230"/>
                  </a:cubicBezTo>
                  <a:cubicBezTo>
                    <a:pt x="5532" y="3139"/>
                    <a:pt x="5532" y="3017"/>
                    <a:pt x="5502" y="2957"/>
                  </a:cubicBezTo>
                  <a:cubicBezTo>
                    <a:pt x="5471" y="2774"/>
                    <a:pt x="5410" y="2622"/>
                    <a:pt x="5380" y="2470"/>
                  </a:cubicBezTo>
                  <a:cubicBezTo>
                    <a:pt x="5350" y="2318"/>
                    <a:pt x="5350" y="2166"/>
                    <a:pt x="5319" y="2014"/>
                  </a:cubicBezTo>
                  <a:cubicBezTo>
                    <a:pt x="5167" y="1285"/>
                    <a:pt x="5015" y="251"/>
                    <a:pt x="4286" y="39"/>
                  </a:cubicBezTo>
                  <a:cubicBezTo>
                    <a:pt x="4196" y="13"/>
                    <a:pt x="4109" y="0"/>
                    <a:pt x="4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61"/>
            <p:cNvSpPr/>
            <p:nvPr/>
          </p:nvSpPr>
          <p:spPr>
            <a:xfrm>
              <a:off x="3352900" y="3385150"/>
              <a:ext cx="182400" cy="85025"/>
            </a:xfrm>
            <a:custGeom>
              <a:avLst/>
              <a:gdLst/>
              <a:ahLst/>
              <a:cxnLst/>
              <a:rect l="l" t="t" r="r" b="b"/>
              <a:pathLst>
                <a:path w="7296" h="3401" extrusionOk="0">
                  <a:moveTo>
                    <a:pt x="3813" y="1"/>
                  </a:moveTo>
                  <a:cubicBezTo>
                    <a:pt x="3711" y="1"/>
                    <a:pt x="3606" y="7"/>
                    <a:pt x="3496" y="18"/>
                  </a:cubicBezTo>
                  <a:cubicBezTo>
                    <a:pt x="1734" y="262"/>
                    <a:pt x="761" y="1386"/>
                    <a:pt x="1" y="2724"/>
                  </a:cubicBezTo>
                  <a:lnTo>
                    <a:pt x="183" y="2724"/>
                  </a:lnTo>
                  <a:cubicBezTo>
                    <a:pt x="943" y="1417"/>
                    <a:pt x="1855" y="414"/>
                    <a:pt x="3527" y="201"/>
                  </a:cubicBezTo>
                  <a:cubicBezTo>
                    <a:pt x="3619" y="192"/>
                    <a:pt x="3709" y="188"/>
                    <a:pt x="3795" y="188"/>
                  </a:cubicBezTo>
                  <a:cubicBezTo>
                    <a:pt x="4924" y="188"/>
                    <a:pt x="5520" y="910"/>
                    <a:pt x="6141" y="1842"/>
                  </a:cubicBezTo>
                  <a:cubicBezTo>
                    <a:pt x="6354" y="2116"/>
                    <a:pt x="6536" y="2420"/>
                    <a:pt x="6718" y="2724"/>
                  </a:cubicBezTo>
                  <a:cubicBezTo>
                    <a:pt x="6840" y="2936"/>
                    <a:pt x="6962" y="3149"/>
                    <a:pt x="7114" y="3362"/>
                  </a:cubicBezTo>
                  <a:cubicBezTo>
                    <a:pt x="7162" y="3362"/>
                    <a:pt x="7230" y="3401"/>
                    <a:pt x="7271" y="3401"/>
                  </a:cubicBezTo>
                  <a:cubicBezTo>
                    <a:pt x="7281" y="3401"/>
                    <a:pt x="7290" y="3398"/>
                    <a:pt x="7296" y="3392"/>
                  </a:cubicBezTo>
                  <a:cubicBezTo>
                    <a:pt x="7266" y="3362"/>
                    <a:pt x="7266" y="3332"/>
                    <a:pt x="7205" y="3301"/>
                  </a:cubicBezTo>
                  <a:cubicBezTo>
                    <a:pt x="7114" y="3058"/>
                    <a:pt x="6962" y="2876"/>
                    <a:pt x="6840" y="2632"/>
                  </a:cubicBezTo>
                  <a:lnTo>
                    <a:pt x="6263" y="1721"/>
                  </a:lnTo>
                  <a:cubicBezTo>
                    <a:pt x="5646" y="796"/>
                    <a:pt x="5004" y="1"/>
                    <a:pt x="3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61"/>
            <p:cNvSpPr/>
            <p:nvPr/>
          </p:nvSpPr>
          <p:spPr>
            <a:xfrm>
              <a:off x="3406100" y="3419625"/>
              <a:ext cx="90450" cy="47300"/>
            </a:xfrm>
            <a:custGeom>
              <a:avLst/>
              <a:gdLst/>
              <a:ahLst/>
              <a:cxnLst/>
              <a:rect l="l" t="t" r="r" b="b"/>
              <a:pathLst>
                <a:path w="3618" h="1892" extrusionOk="0">
                  <a:moveTo>
                    <a:pt x="1937" y="1"/>
                  </a:moveTo>
                  <a:cubicBezTo>
                    <a:pt x="1900" y="1"/>
                    <a:pt x="1863" y="3"/>
                    <a:pt x="1824" y="7"/>
                  </a:cubicBezTo>
                  <a:cubicBezTo>
                    <a:pt x="1338" y="98"/>
                    <a:pt x="791" y="585"/>
                    <a:pt x="426" y="980"/>
                  </a:cubicBezTo>
                  <a:cubicBezTo>
                    <a:pt x="365" y="1041"/>
                    <a:pt x="305" y="1071"/>
                    <a:pt x="274" y="1193"/>
                  </a:cubicBezTo>
                  <a:cubicBezTo>
                    <a:pt x="183" y="1284"/>
                    <a:pt x="61" y="1375"/>
                    <a:pt x="1" y="1497"/>
                  </a:cubicBezTo>
                  <a:lnTo>
                    <a:pt x="183" y="1497"/>
                  </a:lnTo>
                  <a:cubicBezTo>
                    <a:pt x="274" y="1436"/>
                    <a:pt x="305" y="1345"/>
                    <a:pt x="365" y="1284"/>
                  </a:cubicBezTo>
                  <a:cubicBezTo>
                    <a:pt x="426" y="1193"/>
                    <a:pt x="487" y="1162"/>
                    <a:pt x="578" y="1071"/>
                  </a:cubicBezTo>
                  <a:cubicBezTo>
                    <a:pt x="943" y="737"/>
                    <a:pt x="1429" y="250"/>
                    <a:pt x="1885" y="159"/>
                  </a:cubicBezTo>
                  <a:cubicBezTo>
                    <a:pt x="1922" y="155"/>
                    <a:pt x="1957" y="152"/>
                    <a:pt x="1992" y="152"/>
                  </a:cubicBezTo>
                  <a:cubicBezTo>
                    <a:pt x="2654" y="152"/>
                    <a:pt x="3027" y="955"/>
                    <a:pt x="3344" y="1649"/>
                  </a:cubicBezTo>
                  <a:cubicBezTo>
                    <a:pt x="3344" y="1740"/>
                    <a:pt x="3375" y="1770"/>
                    <a:pt x="3405" y="1831"/>
                  </a:cubicBezTo>
                  <a:cubicBezTo>
                    <a:pt x="3496" y="1892"/>
                    <a:pt x="3527" y="1892"/>
                    <a:pt x="3618" y="1892"/>
                  </a:cubicBezTo>
                  <a:cubicBezTo>
                    <a:pt x="3527" y="1770"/>
                    <a:pt x="3496" y="1679"/>
                    <a:pt x="3466" y="1588"/>
                  </a:cubicBezTo>
                  <a:cubicBezTo>
                    <a:pt x="3118" y="863"/>
                    <a:pt x="2688" y="1"/>
                    <a:pt x="1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61"/>
            <p:cNvSpPr/>
            <p:nvPr/>
          </p:nvSpPr>
          <p:spPr>
            <a:xfrm>
              <a:off x="3926625" y="3225250"/>
              <a:ext cx="117825" cy="213575"/>
            </a:xfrm>
            <a:custGeom>
              <a:avLst/>
              <a:gdLst/>
              <a:ahLst/>
              <a:cxnLst/>
              <a:rect l="l" t="t" r="r" b="b"/>
              <a:pathLst>
                <a:path w="4713" h="8543" extrusionOk="0">
                  <a:moveTo>
                    <a:pt x="3527" y="1"/>
                  </a:moveTo>
                  <a:cubicBezTo>
                    <a:pt x="3496" y="31"/>
                    <a:pt x="3405" y="31"/>
                    <a:pt x="3375" y="92"/>
                  </a:cubicBezTo>
                  <a:cubicBezTo>
                    <a:pt x="3466" y="153"/>
                    <a:pt x="3557" y="244"/>
                    <a:pt x="3648" y="275"/>
                  </a:cubicBezTo>
                  <a:cubicBezTo>
                    <a:pt x="4013" y="609"/>
                    <a:pt x="4408" y="913"/>
                    <a:pt x="4469" y="1338"/>
                  </a:cubicBezTo>
                  <a:cubicBezTo>
                    <a:pt x="4560" y="1855"/>
                    <a:pt x="3983" y="2129"/>
                    <a:pt x="3496" y="2311"/>
                  </a:cubicBezTo>
                  <a:lnTo>
                    <a:pt x="3253" y="2433"/>
                  </a:lnTo>
                  <a:cubicBezTo>
                    <a:pt x="3010" y="2585"/>
                    <a:pt x="2615" y="2676"/>
                    <a:pt x="2250" y="2767"/>
                  </a:cubicBezTo>
                  <a:cubicBezTo>
                    <a:pt x="1399" y="3010"/>
                    <a:pt x="426" y="3284"/>
                    <a:pt x="153" y="3922"/>
                  </a:cubicBezTo>
                  <a:cubicBezTo>
                    <a:pt x="1" y="4256"/>
                    <a:pt x="31" y="4651"/>
                    <a:pt x="274" y="5138"/>
                  </a:cubicBezTo>
                  <a:cubicBezTo>
                    <a:pt x="365" y="5351"/>
                    <a:pt x="517" y="5624"/>
                    <a:pt x="730" y="5928"/>
                  </a:cubicBezTo>
                  <a:cubicBezTo>
                    <a:pt x="1186" y="6718"/>
                    <a:pt x="1794" y="7752"/>
                    <a:pt x="1733" y="8542"/>
                  </a:cubicBezTo>
                  <a:cubicBezTo>
                    <a:pt x="1764" y="8512"/>
                    <a:pt x="1855" y="8512"/>
                    <a:pt x="1885" y="8481"/>
                  </a:cubicBezTo>
                  <a:cubicBezTo>
                    <a:pt x="1885" y="7630"/>
                    <a:pt x="1277" y="6658"/>
                    <a:pt x="821" y="5867"/>
                  </a:cubicBezTo>
                  <a:cubicBezTo>
                    <a:pt x="639" y="5563"/>
                    <a:pt x="487" y="5290"/>
                    <a:pt x="365" y="5047"/>
                  </a:cubicBezTo>
                  <a:cubicBezTo>
                    <a:pt x="183" y="4651"/>
                    <a:pt x="153" y="4287"/>
                    <a:pt x="244" y="3983"/>
                  </a:cubicBezTo>
                  <a:cubicBezTo>
                    <a:pt x="517" y="3436"/>
                    <a:pt x="1429" y="3193"/>
                    <a:pt x="2220" y="2980"/>
                  </a:cubicBezTo>
                  <a:cubicBezTo>
                    <a:pt x="2645" y="2858"/>
                    <a:pt x="3040" y="2737"/>
                    <a:pt x="3283" y="2615"/>
                  </a:cubicBezTo>
                  <a:cubicBezTo>
                    <a:pt x="3375" y="2615"/>
                    <a:pt x="3466" y="2585"/>
                    <a:pt x="3527" y="2554"/>
                  </a:cubicBezTo>
                  <a:cubicBezTo>
                    <a:pt x="4013" y="2311"/>
                    <a:pt x="4712" y="2007"/>
                    <a:pt x="4590" y="1369"/>
                  </a:cubicBezTo>
                  <a:cubicBezTo>
                    <a:pt x="4530" y="882"/>
                    <a:pt x="4104" y="518"/>
                    <a:pt x="3709" y="183"/>
                  </a:cubicBezTo>
                  <a:cubicBezTo>
                    <a:pt x="3679" y="123"/>
                    <a:pt x="3587" y="92"/>
                    <a:pt x="3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61"/>
            <p:cNvSpPr/>
            <p:nvPr/>
          </p:nvSpPr>
          <p:spPr>
            <a:xfrm>
              <a:off x="3634825" y="3289850"/>
              <a:ext cx="178600" cy="91250"/>
            </a:xfrm>
            <a:custGeom>
              <a:avLst/>
              <a:gdLst/>
              <a:ahLst/>
              <a:cxnLst/>
              <a:rect l="l" t="t" r="r" b="b"/>
              <a:pathLst>
                <a:path w="7144" h="3650" extrusionOk="0">
                  <a:moveTo>
                    <a:pt x="1" y="1"/>
                  </a:moveTo>
                  <a:cubicBezTo>
                    <a:pt x="31" y="31"/>
                    <a:pt x="62" y="122"/>
                    <a:pt x="122" y="153"/>
                  </a:cubicBezTo>
                  <a:cubicBezTo>
                    <a:pt x="1065" y="1642"/>
                    <a:pt x="2007" y="3223"/>
                    <a:pt x="3770" y="3557"/>
                  </a:cubicBezTo>
                  <a:cubicBezTo>
                    <a:pt x="3974" y="3608"/>
                    <a:pt x="4254" y="3649"/>
                    <a:pt x="4568" y="3649"/>
                  </a:cubicBezTo>
                  <a:cubicBezTo>
                    <a:pt x="4815" y="3649"/>
                    <a:pt x="5083" y="3624"/>
                    <a:pt x="5350" y="3557"/>
                  </a:cubicBezTo>
                  <a:cubicBezTo>
                    <a:pt x="5715" y="3496"/>
                    <a:pt x="6019" y="3314"/>
                    <a:pt x="6323" y="3040"/>
                  </a:cubicBezTo>
                  <a:cubicBezTo>
                    <a:pt x="6718" y="2615"/>
                    <a:pt x="6992" y="2067"/>
                    <a:pt x="7083" y="1368"/>
                  </a:cubicBezTo>
                  <a:lnTo>
                    <a:pt x="7083" y="912"/>
                  </a:lnTo>
                  <a:cubicBezTo>
                    <a:pt x="7083" y="700"/>
                    <a:pt x="7083" y="487"/>
                    <a:pt x="7144" y="305"/>
                  </a:cubicBezTo>
                  <a:lnTo>
                    <a:pt x="6961" y="305"/>
                  </a:lnTo>
                  <a:cubicBezTo>
                    <a:pt x="6901" y="517"/>
                    <a:pt x="6901" y="730"/>
                    <a:pt x="6901" y="943"/>
                  </a:cubicBezTo>
                  <a:lnTo>
                    <a:pt x="6901" y="1368"/>
                  </a:lnTo>
                  <a:cubicBezTo>
                    <a:pt x="6840" y="2007"/>
                    <a:pt x="6566" y="2554"/>
                    <a:pt x="6202" y="2919"/>
                  </a:cubicBezTo>
                  <a:cubicBezTo>
                    <a:pt x="5729" y="3372"/>
                    <a:pt x="5127" y="3497"/>
                    <a:pt x="4600" y="3497"/>
                  </a:cubicBezTo>
                  <a:cubicBezTo>
                    <a:pt x="4280" y="3497"/>
                    <a:pt x="3988" y="3451"/>
                    <a:pt x="3770" y="3405"/>
                  </a:cubicBezTo>
                  <a:cubicBezTo>
                    <a:pt x="2068" y="3071"/>
                    <a:pt x="1156" y="1551"/>
                    <a:pt x="244" y="61"/>
                  </a:cubicBezTo>
                  <a:cubicBezTo>
                    <a:pt x="244" y="31"/>
                    <a:pt x="183" y="3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61"/>
            <p:cNvSpPr/>
            <p:nvPr/>
          </p:nvSpPr>
          <p:spPr>
            <a:xfrm>
              <a:off x="3169025" y="3316000"/>
              <a:ext cx="497000" cy="164600"/>
            </a:xfrm>
            <a:custGeom>
              <a:avLst/>
              <a:gdLst/>
              <a:ahLst/>
              <a:cxnLst/>
              <a:rect l="l" t="t" r="r" b="b"/>
              <a:pathLst>
                <a:path w="19880" h="6584" extrusionOk="0">
                  <a:moveTo>
                    <a:pt x="11117" y="1"/>
                  </a:moveTo>
                  <a:cubicBezTo>
                    <a:pt x="10895" y="1"/>
                    <a:pt x="10674" y="16"/>
                    <a:pt x="10456" y="49"/>
                  </a:cubicBezTo>
                  <a:cubicBezTo>
                    <a:pt x="9332" y="201"/>
                    <a:pt x="8146" y="353"/>
                    <a:pt x="7052" y="474"/>
                  </a:cubicBezTo>
                  <a:cubicBezTo>
                    <a:pt x="6049" y="596"/>
                    <a:pt x="5046" y="718"/>
                    <a:pt x="4043" y="870"/>
                  </a:cubicBezTo>
                  <a:cubicBezTo>
                    <a:pt x="3769" y="870"/>
                    <a:pt x="3526" y="900"/>
                    <a:pt x="3283" y="930"/>
                  </a:cubicBezTo>
                  <a:cubicBezTo>
                    <a:pt x="2158" y="1052"/>
                    <a:pt x="1186" y="1173"/>
                    <a:pt x="183" y="1994"/>
                  </a:cubicBezTo>
                  <a:lnTo>
                    <a:pt x="61" y="2116"/>
                  </a:lnTo>
                  <a:cubicBezTo>
                    <a:pt x="0" y="2177"/>
                    <a:pt x="0" y="2298"/>
                    <a:pt x="0" y="2389"/>
                  </a:cubicBezTo>
                  <a:cubicBezTo>
                    <a:pt x="122" y="2298"/>
                    <a:pt x="213" y="2177"/>
                    <a:pt x="274" y="2146"/>
                  </a:cubicBezTo>
                  <a:cubicBezTo>
                    <a:pt x="1277" y="1356"/>
                    <a:pt x="2189" y="1234"/>
                    <a:pt x="3313" y="1113"/>
                  </a:cubicBezTo>
                  <a:cubicBezTo>
                    <a:pt x="3557" y="1082"/>
                    <a:pt x="3800" y="1052"/>
                    <a:pt x="4073" y="1021"/>
                  </a:cubicBezTo>
                  <a:cubicBezTo>
                    <a:pt x="5076" y="870"/>
                    <a:pt x="6049" y="748"/>
                    <a:pt x="7052" y="626"/>
                  </a:cubicBezTo>
                  <a:cubicBezTo>
                    <a:pt x="8146" y="505"/>
                    <a:pt x="9332" y="414"/>
                    <a:pt x="10456" y="201"/>
                  </a:cubicBezTo>
                  <a:cubicBezTo>
                    <a:pt x="10672" y="168"/>
                    <a:pt x="10890" y="152"/>
                    <a:pt x="11111" y="152"/>
                  </a:cubicBezTo>
                  <a:cubicBezTo>
                    <a:pt x="13314" y="152"/>
                    <a:pt x="15690" y="1734"/>
                    <a:pt x="16961" y="3392"/>
                  </a:cubicBezTo>
                  <a:cubicBezTo>
                    <a:pt x="17113" y="3605"/>
                    <a:pt x="17265" y="3818"/>
                    <a:pt x="17417" y="4000"/>
                  </a:cubicBezTo>
                  <a:cubicBezTo>
                    <a:pt x="18116" y="4912"/>
                    <a:pt x="18785" y="5885"/>
                    <a:pt x="19636" y="6584"/>
                  </a:cubicBezTo>
                  <a:lnTo>
                    <a:pt x="19879" y="6584"/>
                  </a:lnTo>
                  <a:cubicBezTo>
                    <a:pt x="19028" y="5885"/>
                    <a:pt x="18298" y="4882"/>
                    <a:pt x="17569" y="3939"/>
                  </a:cubicBezTo>
                  <a:cubicBezTo>
                    <a:pt x="17417" y="3757"/>
                    <a:pt x="17265" y="3514"/>
                    <a:pt x="17113" y="3332"/>
                  </a:cubicBezTo>
                  <a:cubicBezTo>
                    <a:pt x="15840" y="1616"/>
                    <a:pt x="13383" y="1"/>
                    <a:pt x="11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61"/>
            <p:cNvSpPr/>
            <p:nvPr/>
          </p:nvSpPr>
          <p:spPr>
            <a:xfrm>
              <a:off x="3362025" y="3289100"/>
              <a:ext cx="472675" cy="14200"/>
            </a:xfrm>
            <a:custGeom>
              <a:avLst/>
              <a:gdLst/>
              <a:ahLst/>
              <a:cxnLst/>
              <a:rect l="l" t="t" r="r" b="b"/>
              <a:pathLst>
                <a:path w="18907" h="568" extrusionOk="0">
                  <a:moveTo>
                    <a:pt x="8584" y="0"/>
                  </a:moveTo>
                  <a:cubicBezTo>
                    <a:pt x="5709" y="0"/>
                    <a:pt x="2855" y="200"/>
                    <a:pt x="1" y="517"/>
                  </a:cubicBezTo>
                  <a:lnTo>
                    <a:pt x="4712" y="365"/>
                  </a:lnTo>
                  <a:cubicBezTo>
                    <a:pt x="5830" y="343"/>
                    <a:pt x="6947" y="322"/>
                    <a:pt x="8054" y="322"/>
                  </a:cubicBezTo>
                  <a:cubicBezTo>
                    <a:pt x="8513" y="322"/>
                    <a:pt x="8969" y="326"/>
                    <a:pt x="9423" y="335"/>
                  </a:cubicBezTo>
                  <a:cubicBezTo>
                    <a:pt x="11004" y="335"/>
                    <a:pt x="12554" y="426"/>
                    <a:pt x="14135" y="517"/>
                  </a:cubicBezTo>
                  <a:cubicBezTo>
                    <a:pt x="14672" y="547"/>
                    <a:pt x="15205" y="568"/>
                    <a:pt x="15737" y="568"/>
                  </a:cubicBezTo>
                  <a:cubicBezTo>
                    <a:pt x="16799" y="568"/>
                    <a:pt x="17853" y="487"/>
                    <a:pt x="18907" y="243"/>
                  </a:cubicBezTo>
                  <a:lnTo>
                    <a:pt x="18907" y="243"/>
                  </a:lnTo>
                  <a:cubicBezTo>
                    <a:pt x="18223" y="329"/>
                    <a:pt x="17540" y="361"/>
                    <a:pt x="16857" y="361"/>
                  </a:cubicBezTo>
                  <a:cubicBezTo>
                    <a:pt x="15354" y="361"/>
                    <a:pt x="13856" y="205"/>
                    <a:pt x="12372" y="122"/>
                  </a:cubicBezTo>
                  <a:cubicBezTo>
                    <a:pt x="11104" y="39"/>
                    <a:pt x="9842" y="0"/>
                    <a:pt x="8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61"/>
            <p:cNvSpPr/>
            <p:nvPr/>
          </p:nvSpPr>
          <p:spPr>
            <a:xfrm>
              <a:off x="3524650" y="3164475"/>
              <a:ext cx="433925" cy="86650"/>
            </a:xfrm>
            <a:custGeom>
              <a:avLst/>
              <a:gdLst/>
              <a:ahLst/>
              <a:cxnLst/>
              <a:rect l="l" t="t" r="r" b="b"/>
              <a:pathLst>
                <a:path w="17357" h="3466" extrusionOk="0">
                  <a:moveTo>
                    <a:pt x="17296" y="2250"/>
                  </a:moveTo>
                  <a:cubicBezTo>
                    <a:pt x="17356" y="1672"/>
                    <a:pt x="17022" y="1155"/>
                    <a:pt x="16505" y="943"/>
                  </a:cubicBezTo>
                  <a:cubicBezTo>
                    <a:pt x="15229" y="426"/>
                    <a:pt x="13770" y="304"/>
                    <a:pt x="12463" y="152"/>
                  </a:cubicBezTo>
                  <a:cubicBezTo>
                    <a:pt x="10669" y="0"/>
                    <a:pt x="8937" y="183"/>
                    <a:pt x="7174" y="335"/>
                  </a:cubicBezTo>
                  <a:cubicBezTo>
                    <a:pt x="6262" y="426"/>
                    <a:pt x="0" y="851"/>
                    <a:pt x="396" y="2189"/>
                  </a:cubicBezTo>
                  <a:cubicBezTo>
                    <a:pt x="1763" y="3009"/>
                    <a:pt x="3769" y="1976"/>
                    <a:pt x="5168" y="1824"/>
                  </a:cubicBezTo>
                  <a:cubicBezTo>
                    <a:pt x="6961" y="1581"/>
                    <a:pt x="8663" y="2067"/>
                    <a:pt x="10365" y="2614"/>
                  </a:cubicBezTo>
                  <a:cubicBezTo>
                    <a:pt x="11794" y="3131"/>
                    <a:pt x="13344" y="3465"/>
                    <a:pt x="14834" y="3344"/>
                  </a:cubicBezTo>
                  <a:cubicBezTo>
                    <a:pt x="15472" y="3313"/>
                    <a:pt x="16414" y="3161"/>
                    <a:pt x="16961" y="2766"/>
                  </a:cubicBezTo>
                  <a:cubicBezTo>
                    <a:pt x="17174" y="2675"/>
                    <a:pt x="17265" y="2523"/>
                    <a:pt x="17296" y="225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61"/>
            <p:cNvSpPr/>
            <p:nvPr/>
          </p:nvSpPr>
          <p:spPr>
            <a:xfrm>
              <a:off x="2567175" y="2984300"/>
              <a:ext cx="974975" cy="451275"/>
            </a:xfrm>
            <a:custGeom>
              <a:avLst/>
              <a:gdLst/>
              <a:ahLst/>
              <a:cxnLst/>
              <a:rect l="l" t="t" r="r" b="b"/>
              <a:pathLst>
                <a:path w="38999" h="18051" extrusionOk="0">
                  <a:moveTo>
                    <a:pt x="13262" y="1"/>
                  </a:moveTo>
                  <a:cubicBezTo>
                    <a:pt x="13047" y="1"/>
                    <a:pt x="12831" y="2"/>
                    <a:pt x="12615" y="4"/>
                  </a:cubicBezTo>
                  <a:cubicBezTo>
                    <a:pt x="11278" y="34"/>
                    <a:pt x="9910" y="156"/>
                    <a:pt x="8633" y="551"/>
                  </a:cubicBezTo>
                  <a:lnTo>
                    <a:pt x="8299" y="672"/>
                  </a:lnTo>
                  <a:cubicBezTo>
                    <a:pt x="5654" y="1675"/>
                    <a:pt x="3527" y="4563"/>
                    <a:pt x="2281" y="6995"/>
                  </a:cubicBezTo>
                  <a:cubicBezTo>
                    <a:pt x="943" y="9578"/>
                    <a:pt x="1" y="11463"/>
                    <a:pt x="2919" y="12800"/>
                  </a:cubicBezTo>
                  <a:cubicBezTo>
                    <a:pt x="5502" y="13925"/>
                    <a:pt x="8086" y="15201"/>
                    <a:pt x="10670" y="16356"/>
                  </a:cubicBezTo>
                  <a:cubicBezTo>
                    <a:pt x="13014" y="17411"/>
                    <a:pt x="14889" y="18051"/>
                    <a:pt x="17102" y="18051"/>
                  </a:cubicBezTo>
                  <a:cubicBezTo>
                    <a:pt x="17758" y="18051"/>
                    <a:pt x="18444" y="17994"/>
                    <a:pt x="19181" y="17876"/>
                  </a:cubicBezTo>
                  <a:cubicBezTo>
                    <a:pt x="25016" y="17025"/>
                    <a:pt x="31491" y="17116"/>
                    <a:pt x="35837" y="12952"/>
                  </a:cubicBezTo>
                  <a:cubicBezTo>
                    <a:pt x="37205" y="11615"/>
                    <a:pt x="38999" y="8454"/>
                    <a:pt x="37935" y="6387"/>
                  </a:cubicBezTo>
                  <a:cubicBezTo>
                    <a:pt x="37084" y="4654"/>
                    <a:pt x="32919" y="3833"/>
                    <a:pt x="31339" y="3225"/>
                  </a:cubicBezTo>
                  <a:cubicBezTo>
                    <a:pt x="25460" y="874"/>
                    <a:pt x="19581" y="1"/>
                    <a:pt x="13262" y="1"/>
                  </a:cubicBezTo>
                  <a:close/>
                </a:path>
              </a:pathLst>
            </a:custGeom>
            <a:solidFill>
              <a:srgbClr val="F5A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61"/>
            <p:cNvSpPr/>
            <p:nvPr/>
          </p:nvSpPr>
          <p:spPr>
            <a:xfrm>
              <a:off x="2612775" y="2998050"/>
              <a:ext cx="502325" cy="183175"/>
            </a:xfrm>
            <a:custGeom>
              <a:avLst/>
              <a:gdLst/>
              <a:ahLst/>
              <a:cxnLst/>
              <a:rect l="l" t="t" r="r" b="b"/>
              <a:pathLst>
                <a:path w="20093" h="7327" extrusionOk="0">
                  <a:moveTo>
                    <a:pt x="19454" y="1"/>
                  </a:moveTo>
                  <a:lnTo>
                    <a:pt x="19211" y="122"/>
                  </a:lnTo>
                  <a:cubicBezTo>
                    <a:pt x="18268" y="639"/>
                    <a:pt x="17357" y="1156"/>
                    <a:pt x="16293" y="1490"/>
                  </a:cubicBezTo>
                  <a:cubicBezTo>
                    <a:pt x="14408" y="2098"/>
                    <a:pt x="12463" y="2402"/>
                    <a:pt x="10548" y="2706"/>
                  </a:cubicBezTo>
                  <a:cubicBezTo>
                    <a:pt x="9241" y="2888"/>
                    <a:pt x="7812" y="3131"/>
                    <a:pt x="6444" y="3466"/>
                  </a:cubicBezTo>
                  <a:cubicBezTo>
                    <a:pt x="4530" y="3922"/>
                    <a:pt x="2189" y="4955"/>
                    <a:pt x="487" y="6353"/>
                  </a:cubicBezTo>
                  <a:cubicBezTo>
                    <a:pt x="487" y="6384"/>
                    <a:pt x="457" y="6384"/>
                    <a:pt x="457" y="6445"/>
                  </a:cubicBezTo>
                  <a:lnTo>
                    <a:pt x="1" y="7326"/>
                  </a:lnTo>
                  <a:cubicBezTo>
                    <a:pt x="1672" y="5624"/>
                    <a:pt x="4408" y="4378"/>
                    <a:pt x="6566" y="3861"/>
                  </a:cubicBezTo>
                  <a:cubicBezTo>
                    <a:pt x="7934" y="3496"/>
                    <a:pt x="9302" y="3314"/>
                    <a:pt x="10639" y="3101"/>
                  </a:cubicBezTo>
                  <a:cubicBezTo>
                    <a:pt x="12554" y="2767"/>
                    <a:pt x="14530" y="2463"/>
                    <a:pt x="16414" y="1885"/>
                  </a:cubicBezTo>
                  <a:cubicBezTo>
                    <a:pt x="17478" y="1520"/>
                    <a:pt x="18451" y="1004"/>
                    <a:pt x="19393" y="487"/>
                  </a:cubicBezTo>
                  <a:cubicBezTo>
                    <a:pt x="19606" y="396"/>
                    <a:pt x="19849" y="244"/>
                    <a:pt x="20092" y="122"/>
                  </a:cubicBezTo>
                  <a:cubicBezTo>
                    <a:pt x="19879" y="92"/>
                    <a:pt x="19636" y="61"/>
                    <a:pt x="19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61"/>
            <p:cNvSpPr/>
            <p:nvPr/>
          </p:nvSpPr>
          <p:spPr>
            <a:xfrm>
              <a:off x="2653800" y="2985900"/>
              <a:ext cx="349575" cy="124650"/>
            </a:xfrm>
            <a:custGeom>
              <a:avLst/>
              <a:gdLst/>
              <a:ahLst/>
              <a:cxnLst/>
              <a:rect l="l" t="t" r="r" b="b"/>
              <a:pathLst>
                <a:path w="13983" h="4986" extrusionOk="0">
                  <a:moveTo>
                    <a:pt x="12889" y="0"/>
                  </a:moveTo>
                  <a:cubicBezTo>
                    <a:pt x="12646" y="92"/>
                    <a:pt x="12372" y="152"/>
                    <a:pt x="12159" y="244"/>
                  </a:cubicBezTo>
                  <a:cubicBezTo>
                    <a:pt x="11217" y="487"/>
                    <a:pt x="10214" y="760"/>
                    <a:pt x="9272" y="1003"/>
                  </a:cubicBezTo>
                  <a:cubicBezTo>
                    <a:pt x="7600" y="1399"/>
                    <a:pt x="5837" y="1854"/>
                    <a:pt x="4165" y="2462"/>
                  </a:cubicBezTo>
                  <a:cubicBezTo>
                    <a:pt x="2858" y="2918"/>
                    <a:pt x="1673" y="3496"/>
                    <a:pt x="578" y="4134"/>
                  </a:cubicBezTo>
                  <a:cubicBezTo>
                    <a:pt x="366" y="4408"/>
                    <a:pt x="153" y="4681"/>
                    <a:pt x="1" y="4985"/>
                  </a:cubicBezTo>
                  <a:cubicBezTo>
                    <a:pt x="1247" y="4134"/>
                    <a:pt x="2706" y="3465"/>
                    <a:pt x="4287" y="2888"/>
                  </a:cubicBezTo>
                  <a:cubicBezTo>
                    <a:pt x="5959" y="2280"/>
                    <a:pt x="7661" y="1854"/>
                    <a:pt x="9332" y="1399"/>
                  </a:cubicBezTo>
                  <a:cubicBezTo>
                    <a:pt x="10305" y="1186"/>
                    <a:pt x="11278" y="912"/>
                    <a:pt x="12281" y="608"/>
                  </a:cubicBezTo>
                  <a:cubicBezTo>
                    <a:pt x="12828" y="456"/>
                    <a:pt x="13405" y="274"/>
                    <a:pt x="13983" y="92"/>
                  </a:cubicBezTo>
                  <a:cubicBezTo>
                    <a:pt x="13588" y="31"/>
                    <a:pt x="13253" y="31"/>
                    <a:pt x="128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61"/>
            <p:cNvSpPr/>
            <p:nvPr/>
          </p:nvSpPr>
          <p:spPr>
            <a:xfrm>
              <a:off x="2598350" y="3010975"/>
              <a:ext cx="917200" cy="425550"/>
            </a:xfrm>
            <a:custGeom>
              <a:avLst/>
              <a:gdLst/>
              <a:ahLst/>
              <a:cxnLst/>
              <a:rect l="l" t="t" r="r" b="b"/>
              <a:pathLst>
                <a:path w="36688" h="17022" extrusionOk="0">
                  <a:moveTo>
                    <a:pt x="10421" y="9921"/>
                  </a:moveTo>
                  <a:cubicBezTo>
                    <a:pt x="10478" y="9921"/>
                    <a:pt x="10530" y="9927"/>
                    <a:pt x="10578" y="9940"/>
                  </a:cubicBezTo>
                  <a:cubicBezTo>
                    <a:pt x="10730" y="9970"/>
                    <a:pt x="10791" y="10061"/>
                    <a:pt x="10882" y="10183"/>
                  </a:cubicBezTo>
                  <a:cubicBezTo>
                    <a:pt x="11094" y="10578"/>
                    <a:pt x="10699" y="11490"/>
                    <a:pt x="10335" y="12189"/>
                  </a:cubicBezTo>
                  <a:cubicBezTo>
                    <a:pt x="10091" y="12098"/>
                    <a:pt x="9848" y="12037"/>
                    <a:pt x="9666" y="11946"/>
                  </a:cubicBezTo>
                  <a:cubicBezTo>
                    <a:pt x="9058" y="11642"/>
                    <a:pt x="8389" y="11520"/>
                    <a:pt x="7751" y="11429"/>
                  </a:cubicBezTo>
                  <a:cubicBezTo>
                    <a:pt x="7842" y="11338"/>
                    <a:pt x="7903" y="11277"/>
                    <a:pt x="7994" y="11247"/>
                  </a:cubicBezTo>
                  <a:cubicBezTo>
                    <a:pt x="8636" y="10661"/>
                    <a:pt x="9790" y="9921"/>
                    <a:pt x="10421" y="9921"/>
                  </a:cubicBezTo>
                  <a:close/>
                  <a:moveTo>
                    <a:pt x="12235" y="7560"/>
                  </a:moveTo>
                  <a:cubicBezTo>
                    <a:pt x="12302" y="7560"/>
                    <a:pt x="12367" y="7563"/>
                    <a:pt x="12432" y="7569"/>
                  </a:cubicBezTo>
                  <a:cubicBezTo>
                    <a:pt x="13009" y="9362"/>
                    <a:pt x="12402" y="10943"/>
                    <a:pt x="11611" y="12554"/>
                  </a:cubicBezTo>
                  <a:cubicBezTo>
                    <a:pt x="11338" y="12463"/>
                    <a:pt x="11034" y="12371"/>
                    <a:pt x="10760" y="12311"/>
                  </a:cubicBezTo>
                  <a:cubicBezTo>
                    <a:pt x="11155" y="11460"/>
                    <a:pt x="11520" y="10578"/>
                    <a:pt x="11307" y="10031"/>
                  </a:cubicBezTo>
                  <a:cubicBezTo>
                    <a:pt x="11186" y="9788"/>
                    <a:pt x="11034" y="9636"/>
                    <a:pt x="10760" y="9575"/>
                  </a:cubicBezTo>
                  <a:cubicBezTo>
                    <a:pt x="10667" y="9545"/>
                    <a:pt x="10567" y="9531"/>
                    <a:pt x="10461" y="9531"/>
                  </a:cubicBezTo>
                  <a:cubicBezTo>
                    <a:pt x="9500" y="9531"/>
                    <a:pt x="8113" y="10669"/>
                    <a:pt x="7812" y="10943"/>
                  </a:cubicBezTo>
                  <a:cubicBezTo>
                    <a:pt x="7660" y="11095"/>
                    <a:pt x="7508" y="11186"/>
                    <a:pt x="7356" y="11338"/>
                  </a:cubicBezTo>
                  <a:cubicBezTo>
                    <a:pt x="7295" y="11338"/>
                    <a:pt x="7265" y="11338"/>
                    <a:pt x="7204" y="11308"/>
                  </a:cubicBezTo>
                  <a:lnTo>
                    <a:pt x="6809" y="11277"/>
                  </a:lnTo>
                  <a:cubicBezTo>
                    <a:pt x="6535" y="11247"/>
                    <a:pt x="6231" y="11186"/>
                    <a:pt x="5988" y="11156"/>
                  </a:cubicBezTo>
                  <a:cubicBezTo>
                    <a:pt x="5836" y="11156"/>
                    <a:pt x="5623" y="11125"/>
                    <a:pt x="5471" y="11125"/>
                  </a:cubicBezTo>
                  <a:cubicBezTo>
                    <a:pt x="6505" y="9666"/>
                    <a:pt x="7873" y="8754"/>
                    <a:pt x="9879" y="8116"/>
                  </a:cubicBezTo>
                  <a:cubicBezTo>
                    <a:pt x="10000" y="8086"/>
                    <a:pt x="10122" y="8055"/>
                    <a:pt x="10274" y="7994"/>
                  </a:cubicBezTo>
                  <a:cubicBezTo>
                    <a:pt x="10878" y="7802"/>
                    <a:pt x="11606" y="7560"/>
                    <a:pt x="12235" y="7560"/>
                  </a:cubicBezTo>
                  <a:close/>
                  <a:moveTo>
                    <a:pt x="14651" y="5836"/>
                  </a:moveTo>
                  <a:cubicBezTo>
                    <a:pt x="15289" y="5836"/>
                    <a:pt x="15593" y="6049"/>
                    <a:pt x="15775" y="6596"/>
                  </a:cubicBezTo>
                  <a:cubicBezTo>
                    <a:pt x="16019" y="7204"/>
                    <a:pt x="15715" y="7630"/>
                    <a:pt x="15350" y="8177"/>
                  </a:cubicBezTo>
                  <a:cubicBezTo>
                    <a:pt x="15289" y="8298"/>
                    <a:pt x="15198" y="8420"/>
                    <a:pt x="15137" y="8572"/>
                  </a:cubicBezTo>
                  <a:lnTo>
                    <a:pt x="14985" y="8846"/>
                  </a:lnTo>
                  <a:cubicBezTo>
                    <a:pt x="14438" y="9757"/>
                    <a:pt x="13891" y="10700"/>
                    <a:pt x="13526" y="11733"/>
                  </a:cubicBezTo>
                  <a:cubicBezTo>
                    <a:pt x="13344" y="12341"/>
                    <a:pt x="13192" y="12858"/>
                    <a:pt x="13070" y="13405"/>
                  </a:cubicBezTo>
                  <a:cubicBezTo>
                    <a:pt x="13009" y="13344"/>
                    <a:pt x="12918" y="13314"/>
                    <a:pt x="12827" y="13283"/>
                  </a:cubicBezTo>
                  <a:cubicBezTo>
                    <a:pt x="12614" y="13010"/>
                    <a:pt x="12310" y="12827"/>
                    <a:pt x="11976" y="12675"/>
                  </a:cubicBezTo>
                  <a:cubicBezTo>
                    <a:pt x="12766" y="11004"/>
                    <a:pt x="13465" y="9241"/>
                    <a:pt x="12766" y="7326"/>
                  </a:cubicBezTo>
                  <a:lnTo>
                    <a:pt x="12736" y="7204"/>
                  </a:lnTo>
                  <a:lnTo>
                    <a:pt x="12614" y="7174"/>
                  </a:lnTo>
                  <a:cubicBezTo>
                    <a:pt x="12466" y="7145"/>
                    <a:pt x="12313" y="7133"/>
                    <a:pt x="12158" y="7133"/>
                  </a:cubicBezTo>
                  <a:cubicBezTo>
                    <a:pt x="11486" y="7133"/>
                    <a:pt x="10764" y="7366"/>
                    <a:pt x="10122" y="7539"/>
                  </a:cubicBezTo>
                  <a:lnTo>
                    <a:pt x="9787" y="7660"/>
                  </a:lnTo>
                  <a:cubicBezTo>
                    <a:pt x="7599" y="8329"/>
                    <a:pt x="6170" y="9362"/>
                    <a:pt x="5076" y="10973"/>
                  </a:cubicBezTo>
                  <a:cubicBezTo>
                    <a:pt x="4681" y="10882"/>
                    <a:pt x="4347" y="10821"/>
                    <a:pt x="4012" y="10669"/>
                  </a:cubicBezTo>
                  <a:cubicBezTo>
                    <a:pt x="3921" y="10608"/>
                    <a:pt x="3800" y="10578"/>
                    <a:pt x="3739" y="10548"/>
                  </a:cubicBezTo>
                  <a:cubicBezTo>
                    <a:pt x="5167" y="9028"/>
                    <a:pt x="6809" y="7660"/>
                    <a:pt x="8967" y="7083"/>
                  </a:cubicBezTo>
                  <a:cubicBezTo>
                    <a:pt x="9514" y="6931"/>
                    <a:pt x="10031" y="6900"/>
                    <a:pt x="10578" y="6809"/>
                  </a:cubicBezTo>
                  <a:cubicBezTo>
                    <a:pt x="11034" y="6748"/>
                    <a:pt x="11490" y="6718"/>
                    <a:pt x="11946" y="6596"/>
                  </a:cubicBezTo>
                  <a:cubicBezTo>
                    <a:pt x="12280" y="6505"/>
                    <a:pt x="12675" y="6353"/>
                    <a:pt x="13009" y="6262"/>
                  </a:cubicBezTo>
                  <a:cubicBezTo>
                    <a:pt x="13526" y="6049"/>
                    <a:pt x="14104" y="5836"/>
                    <a:pt x="14651" y="5836"/>
                  </a:cubicBezTo>
                  <a:close/>
                  <a:moveTo>
                    <a:pt x="22827" y="0"/>
                  </a:moveTo>
                  <a:cubicBezTo>
                    <a:pt x="21581" y="517"/>
                    <a:pt x="20061" y="1368"/>
                    <a:pt x="18481" y="2219"/>
                  </a:cubicBezTo>
                  <a:cubicBezTo>
                    <a:pt x="17508" y="2766"/>
                    <a:pt x="16657" y="3222"/>
                    <a:pt x="16383" y="3283"/>
                  </a:cubicBezTo>
                  <a:cubicBezTo>
                    <a:pt x="15076" y="3648"/>
                    <a:pt x="13709" y="3861"/>
                    <a:pt x="12402" y="4104"/>
                  </a:cubicBezTo>
                  <a:cubicBezTo>
                    <a:pt x="10608" y="4408"/>
                    <a:pt x="8784" y="4742"/>
                    <a:pt x="7021" y="5320"/>
                  </a:cubicBezTo>
                  <a:cubicBezTo>
                    <a:pt x="5897" y="5684"/>
                    <a:pt x="4681" y="6140"/>
                    <a:pt x="3617" y="6839"/>
                  </a:cubicBezTo>
                  <a:cubicBezTo>
                    <a:pt x="2675" y="7447"/>
                    <a:pt x="1945" y="8238"/>
                    <a:pt x="1368" y="9149"/>
                  </a:cubicBezTo>
                  <a:cubicBezTo>
                    <a:pt x="1003" y="8967"/>
                    <a:pt x="547" y="8724"/>
                    <a:pt x="426" y="8420"/>
                  </a:cubicBezTo>
                  <a:cubicBezTo>
                    <a:pt x="608" y="7903"/>
                    <a:pt x="426" y="7630"/>
                    <a:pt x="152" y="7387"/>
                  </a:cubicBezTo>
                  <a:cubicBezTo>
                    <a:pt x="122" y="7508"/>
                    <a:pt x="30" y="7660"/>
                    <a:pt x="0" y="7782"/>
                  </a:cubicBezTo>
                  <a:cubicBezTo>
                    <a:pt x="122" y="7903"/>
                    <a:pt x="152" y="8055"/>
                    <a:pt x="30" y="8298"/>
                  </a:cubicBezTo>
                  <a:lnTo>
                    <a:pt x="0" y="8359"/>
                  </a:lnTo>
                  <a:lnTo>
                    <a:pt x="0" y="8420"/>
                  </a:lnTo>
                  <a:cubicBezTo>
                    <a:pt x="122" y="8906"/>
                    <a:pt x="638" y="9210"/>
                    <a:pt x="1155" y="9453"/>
                  </a:cubicBezTo>
                  <a:cubicBezTo>
                    <a:pt x="882" y="9940"/>
                    <a:pt x="638" y="10426"/>
                    <a:pt x="456" y="10973"/>
                  </a:cubicBezTo>
                  <a:lnTo>
                    <a:pt x="790" y="11186"/>
                  </a:lnTo>
                  <a:cubicBezTo>
                    <a:pt x="1034" y="10669"/>
                    <a:pt x="1246" y="10122"/>
                    <a:pt x="1520" y="9636"/>
                  </a:cubicBezTo>
                  <a:lnTo>
                    <a:pt x="1763" y="9757"/>
                  </a:lnTo>
                  <a:cubicBezTo>
                    <a:pt x="1945" y="9879"/>
                    <a:pt x="2128" y="10031"/>
                    <a:pt x="2310" y="10183"/>
                  </a:cubicBezTo>
                  <a:cubicBezTo>
                    <a:pt x="2523" y="10335"/>
                    <a:pt x="2736" y="10487"/>
                    <a:pt x="2979" y="10639"/>
                  </a:cubicBezTo>
                  <a:cubicBezTo>
                    <a:pt x="2614" y="11004"/>
                    <a:pt x="2280" y="11399"/>
                    <a:pt x="1945" y="11794"/>
                  </a:cubicBezTo>
                  <a:cubicBezTo>
                    <a:pt x="2067" y="11855"/>
                    <a:pt x="2219" y="11915"/>
                    <a:pt x="2310" y="12007"/>
                  </a:cubicBezTo>
                  <a:cubicBezTo>
                    <a:pt x="2614" y="11612"/>
                    <a:pt x="2979" y="11247"/>
                    <a:pt x="3313" y="10852"/>
                  </a:cubicBezTo>
                  <a:cubicBezTo>
                    <a:pt x="3435" y="10943"/>
                    <a:pt x="3526" y="10973"/>
                    <a:pt x="3678" y="11034"/>
                  </a:cubicBezTo>
                  <a:cubicBezTo>
                    <a:pt x="4377" y="11338"/>
                    <a:pt x="5107" y="11429"/>
                    <a:pt x="5806" y="11490"/>
                  </a:cubicBezTo>
                  <a:cubicBezTo>
                    <a:pt x="6079" y="11551"/>
                    <a:pt x="6353" y="11581"/>
                    <a:pt x="6657" y="11612"/>
                  </a:cubicBezTo>
                  <a:lnTo>
                    <a:pt x="6930" y="11642"/>
                  </a:lnTo>
                  <a:cubicBezTo>
                    <a:pt x="6839" y="11764"/>
                    <a:pt x="6718" y="11885"/>
                    <a:pt x="6657" y="12037"/>
                  </a:cubicBezTo>
                  <a:lnTo>
                    <a:pt x="6991" y="12250"/>
                  </a:lnTo>
                  <a:cubicBezTo>
                    <a:pt x="7143" y="12067"/>
                    <a:pt x="7265" y="11885"/>
                    <a:pt x="7417" y="11733"/>
                  </a:cubicBezTo>
                  <a:cubicBezTo>
                    <a:pt x="8146" y="11855"/>
                    <a:pt x="8815" y="11946"/>
                    <a:pt x="9453" y="12311"/>
                  </a:cubicBezTo>
                  <a:cubicBezTo>
                    <a:pt x="9666" y="12371"/>
                    <a:pt x="9879" y="12463"/>
                    <a:pt x="10122" y="12523"/>
                  </a:cubicBezTo>
                  <a:cubicBezTo>
                    <a:pt x="9909" y="12919"/>
                    <a:pt x="9757" y="13253"/>
                    <a:pt x="9727" y="13466"/>
                  </a:cubicBezTo>
                  <a:lnTo>
                    <a:pt x="10122" y="13557"/>
                  </a:lnTo>
                  <a:cubicBezTo>
                    <a:pt x="10152" y="13374"/>
                    <a:pt x="10304" y="13010"/>
                    <a:pt x="10487" y="12645"/>
                  </a:cubicBezTo>
                  <a:cubicBezTo>
                    <a:pt x="10760" y="12706"/>
                    <a:pt x="11064" y="12797"/>
                    <a:pt x="11368" y="12919"/>
                  </a:cubicBezTo>
                  <a:cubicBezTo>
                    <a:pt x="11338" y="13010"/>
                    <a:pt x="11246" y="13101"/>
                    <a:pt x="11216" y="13222"/>
                  </a:cubicBezTo>
                  <a:cubicBezTo>
                    <a:pt x="10973" y="13678"/>
                    <a:pt x="10760" y="14134"/>
                    <a:pt x="10578" y="14590"/>
                  </a:cubicBezTo>
                  <a:lnTo>
                    <a:pt x="10608" y="14590"/>
                  </a:lnTo>
                  <a:lnTo>
                    <a:pt x="10487" y="14773"/>
                  </a:lnTo>
                  <a:cubicBezTo>
                    <a:pt x="10578" y="14803"/>
                    <a:pt x="10639" y="14833"/>
                    <a:pt x="10760" y="14833"/>
                  </a:cubicBezTo>
                  <a:lnTo>
                    <a:pt x="10912" y="14833"/>
                  </a:lnTo>
                  <a:lnTo>
                    <a:pt x="10943" y="14742"/>
                  </a:lnTo>
                  <a:cubicBezTo>
                    <a:pt x="11125" y="14286"/>
                    <a:pt x="11368" y="13830"/>
                    <a:pt x="11581" y="13374"/>
                  </a:cubicBezTo>
                  <a:cubicBezTo>
                    <a:pt x="11642" y="13253"/>
                    <a:pt x="11702" y="13131"/>
                    <a:pt x="11733" y="13010"/>
                  </a:cubicBezTo>
                  <a:cubicBezTo>
                    <a:pt x="12098" y="13162"/>
                    <a:pt x="12341" y="13314"/>
                    <a:pt x="12462" y="13526"/>
                  </a:cubicBezTo>
                  <a:lnTo>
                    <a:pt x="12493" y="13587"/>
                  </a:lnTo>
                  <a:lnTo>
                    <a:pt x="12584" y="13618"/>
                  </a:lnTo>
                  <a:cubicBezTo>
                    <a:pt x="12705" y="13678"/>
                    <a:pt x="12797" y="13709"/>
                    <a:pt x="12918" y="13770"/>
                  </a:cubicBezTo>
                  <a:cubicBezTo>
                    <a:pt x="12918" y="13861"/>
                    <a:pt x="12888" y="13891"/>
                    <a:pt x="12888" y="13982"/>
                  </a:cubicBezTo>
                  <a:cubicBezTo>
                    <a:pt x="12766" y="14438"/>
                    <a:pt x="12705" y="14894"/>
                    <a:pt x="12584" y="15350"/>
                  </a:cubicBezTo>
                  <a:lnTo>
                    <a:pt x="12949" y="15441"/>
                  </a:lnTo>
                  <a:cubicBezTo>
                    <a:pt x="13070" y="14985"/>
                    <a:pt x="13192" y="14499"/>
                    <a:pt x="13253" y="14074"/>
                  </a:cubicBezTo>
                  <a:cubicBezTo>
                    <a:pt x="13253" y="14043"/>
                    <a:pt x="13253" y="14013"/>
                    <a:pt x="13313" y="14013"/>
                  </a:cubicBezTo>
                  <a:cubicBezTo>
                    <a:pt x="13374" y="14043"/>
                    <a:pt x="13465" y="14074"/>
                    <a:pt x="13557" y="14165"/>
                  </a:cubicBezTo>
                  <a:cubicBezTo>
                    <a:pt x="14104" y="14469"/>
                    <a:pt x="14681" y="14773"/>
                    <a:pt x="15228" y="14773"/>
                  </a:cubicBezTo>
                  <a:lnTo>
                    <a:pt x="15471" y="14773"/>
                  </a:lnTo>
                  <a:cubicBezTo>
                    <a:pt x="15502" y="15533"/>
                    <a:pt x="15684" y="16262"/>
                    <a:pt x="16079" y="17022"/>
                  </a:cubicBezTo>
                  <a:lnTo>
                    <a:pt x="16535" y="17022"/>
                  </a:lnTo>
                  <a:cubicBezTo>
                    <a:pt x="16110" y="16201"/>
                    <a:pt x="15927" y="15441"/>
                    <a:pt x="15897" y="14651"/>
                  </a:cubicBezTo>
                  <a:cubicBezTo>
                    <a:pt x="16262" y="14529"/>
                    <a:pt x="16657" y="14347"/>
                    <a:pt x="16991" y="14165"/>
                  </a:cubicBezTo>
                  <a:cubicBezTo>
                    <a:pt x="17295" y="14013"/>
                    <a:pt x="17599" y="13861"/>
                    <a:pt x="17903" y="13739"/>
                  </a:cubicBezTo>
                  <a:cubicBezTo>
                    <a:pt x="18116" y="13678"/>
                    <a:pt x="18389" y="13587"/>
                    <a:pt x="18633" y="13557"/>
                  </a:cubicBezTo>
                  <a:cubicBezTo>
                    <a:pt x="18815" y="14195"/>
                    <a:pt x="19089" y="14833"/>
                    <a:pt x="19453" y="15441"/>
                  </a:cubicBezTo>
                  <a:cubicBezTo>
                    <a:pt x="19727" y="15867"/>
                    <a:pt x="20061" y="16262"/>
                    <a:pt x="20396" y="16566"/>
                  </a:cubicBezTo>
                  <a:cubicBezTo>
                    <a:pt x="20608" y="16505"/>
                    <a:pt x="20791" y="16505"/>
                    <a:pt x="20943" y="16475"/>
                  </a:cubicBezTo>
                  <a:cubicBezTo>
                    <a:pt x="20517" y="16140"/>
                    <a:pt x="20152" y="15715"/>
                    <a:pt x="19788" y="15229"/>
                  </a:cubicBezTo>
                  <a:cubicBezTo>
                    <a:pt x="19453" y="14681"/>
                    <a:pt x="19180" y="14074"/>
                    <a:pt x="19028" y="13466"/>
                  </a:cubicBezTo>
                  <a:lnTo>
                    <a:pt x="19119" y="13466"/>
                  </a:lnTo>
                  <a:lnTo>
                    <a:pt x="19696" y="13374"/>
                  </a:lnTo>
                  <a:cubicBezTo>
                    <a:pt x="20396" y="13222"/>
                    <a:pt x="21064" y="12919"/>
                    <a:pt x="21703" y="12554"/>
                  </a:cubicBezTo>
                  <a:cubicBezTo>
                    <a:pt x="22128" y="12371"/>
                    <a:pt x="22523" y="12189"/>
                    <a:pt x="22918" y="12037"/>
                  </a:cubicBezTo>
                  <a:cubicBezTo>
                    <a:pt x="23800" y="11703"/>
                    <a:pt x="24560" y="11460"/>
                    <a:pt x="25320" y="11247"/>
                  </a:cubicBezTo>
                  <a:cubicBezTo>
                    <a:pt x="27812" y="10517"/>
                    <a:pt x="29940" y="10061"/>
                    <a:pt x="31642" y="9818"/>
                  </a:cubicBezTo>
                  <a:lnTo>
                    <a:pt x="32341" y="9757"/>
                  </a:lnTo>
                  <a:cubicBezTo>
                    <a:pt x="33709" y="9605"/>
                    <a:pt x="35107" y="9453"/>
                    <a:pt x="36475" y="9149"/>
                  </a:cubicBezTo>
                  <a:cubicBezTo>
                    <a:pt x="36536" y="8967"/>
                    <a:pt x="36596" y="8815"/>
                    <a:pt x="36627" y="8663"/>
                  </a:cubicBezTo>
                  <a:lnTo>
                    <a:pt x="36627" y="8663"/>
                  </a:lnTo>
                  <a:cubicBezTo>
                    <a:pt x="35229" y="8998"/>
                    <a:pt x="33739" y="9149"/>
                    <a:pt x="32280" y="9332"/>
                  </a:cubicBezTo>
                  <a:lnTo>
                    <a:pt x="31581" y="9423"/>
                  </a:lnTo>
                  <a:cubicBezTo>
                    <a:pt x="29818" y="9605"/>
                    <a:pt x="27660" y="10092"/>
                    <a:pt x="25168" y="10821"/>
                  </a:cubicBezTo>
                  <a:cubicBezTo>
                    <a:pt x="24408" y="11034"/>
                    <a:pt x="23648" y="11277"/>
                    <a:pt x="22736" y="11612"/>
                  </a:cubicBezTo>
                  <a:lnTo>
                    <a:pt x="22706" y="11612"/>
                  </a:lnTo>
                  <a:cubicBezTo>
                    <a:pt x="22766" y="10365"/>
                    <a:pt x="23769" y="9301"/>
                    <a:pt x="24529" y="8602"/>
                  </a:cubicBezTo>
                  <a:cubicBezTo>
                    <a:pt x="26292" y="6991"/>
                    <a:pt x="28572" y="5958"/>
                    <a:pt x="30791" y="5867"/>
                  </a:cubicBezTo>
                  <a:cubicBezTo>
                    <a:pt x="32767" y="5806"/>
                    <a:pt x="34560" y="5684"/>
                    <a:pt x="36262" y="5502"/>
                  </a:cubicBezTo>
                  <a:cubicBezTo>
                    <a:pt x="36414" y="5502"/>
                    <a:pt x="36536" y="5472"/>
                    <a:pt x="36688" y="5472"/>
                  </a:cubicBezTo>
                  <a:cubicBezTo>
                    <a:pt x="36627" y="5411"/>
                    <a:pt x="36627" y="5350"/>
                    <a:pt x="36596" y="5320"/>
                  </a:cubicBezTo>
                  <a:cubicBezTo>
                    <a:pt x="36566" y="5228"/>
                    <a:pt x="36475" y="5168"/>
                    <a:pt x="36445" y="5076"/>
                  </a:cubicBezTo>
                  <a:cubicBezTo>
                    <a:pt x="36384" y="5076"/>
                    <a:pt x="36293" y="5076"/>
                    <a:pt x="36171" y="5107"/>
                  </a:cubicBezTo>
                  <a:cubicBezTo>
                    <a:pt x="34469" y="5259"/>
                    <a:pt x="32675" y="5380"/>
                    <a:pt x="30700" y="5502"/>
                  </a:cubicBezTo>
                  <a:cubicBezTo>
                    <a:pt x="28420" y="5624"/>
                    <a:pt x="26049" y="6627"/>
                    <a:pt x="24165" y="8359"/>
                  </a:cubicBezTo>
                  <a:cubicBezTo>
                    <a:pt x="23344" y="9149"/>
                    <a:pt x="22189" y="10335"/>
                    <a:pt x="22189" y="11794"/>
                  </a:cubicBezTo>
                  <a:cubicBezTo>
                    <a:pt x="21885" y="11915"/>
                    <a:pt x="21642" y="12067"/>
                    <a:pt x="21368" y="12189"/>
                  </a:cubicBezTo>
                  <a:cubicBezTo>
                    <a:pt x="21034" y="12341"/>
                    <a:pt x="20669" y="12523"/>
                    <a:pt x="20335" y="12645"/>
                  </a:cubicBezTo>
                  <a:cubicBezTo>
                    <a:pt x="20274" y="10943"/>
                    <a:pt x="20639" y="8846"/>
                    <a:pt x="21672" y="7751"/>
                  </a:cubicBezTo>
                  <a:cubicBezTo>
                    <a:pt x="23070" y="6140"/>
                    <a:pt x="25168" y="5776"/>
                    <a:pt x="27143" y="5380"/>
                  </a:cubicBezTo>
                  <a:cubicBezTo>
                    <a:pt x="27569" y="5320"/>
                    <a:pt x="27934" y="5228"/>
                    <a:pt x="28329" y="5168"/>
                  </a:cubicBezTo>
                  <a:cubicBezTo>
                    <a:pt x="28876" y="5046"/>
                    <a:pt x="29453" y="4864"/>
                    <a:pt x="30001" y="4651"/>
                  </a:cubicBezTo>
                  <a:cubicBezTo>
                    <a:pt x="30639" y="4438"/>
                    <a:pt x="31308" y="4195"/>
                    <a:pt x="32007" y="4104"/>
                  </a:cubicBezTo>
                  <a:lnTo>
                    <a:pt x="33131" y="3982"/>
                  </a:lnTo>
                  <a:cubicBezTo>
                    <a:pt x="33587" y="3952"/>
                    <a:pt x="34013" y="3891"/>
                    <a:pt x="34469" y="3830"/>
                  </a:cubicBezTo>
                  <a:cubicBezTo>
                    <a:pt x="34560" y="3830"/>
                    <a:pt x="34590" y="3800"/>
                    <a:pt x="34651" y="3800"/>
                  </a:cubicBezTo>
                  <a:cubicBezTo>
                    <a:pt x="34438" y="3678"/>
                    <a:pt x="34195" y="3587"/>
                    <a:pt x="33982" y="3496"/>
                  </a:cubicBezTo>
                  <a:cubicBezTo>
                    <a:pt x="33709" y="3526"/>
                    <a:pt x="33405" y="3526"/>
                    <a:pt x="33131" y="3557"/>
                  </a:cubicBezTo>
                  <a:cubicBezTo>
                    <a:pt x="32767" y="3587"/>
                    <a:pt x="32341" y="3587"/>
                    <a:pt x="31976" y="3678"/>
                  </a:cubicBezTo>
                  <a:cubicBezTo>
                    <a:pt x="31247" y="3800"/>
                    <a:pt x="30548" y="4013"/>
                    <a:pt x="29879" y="4256"/>
                  </a:cubicBezTo>
                  <a:cubicBezTo>
                    <a:pt x="29332" y="4438"/>
                    <a:pt x="28785" y="4621"/>
                    <a:pt x="28238" y="4742"/>
                  </a:cubicBezTo>
                  <a:cubicBezTo>
                    <a:pt x="27873" y="4803"/>
                    <a:pt x="27447" y="4894"/>
                    <a:pt x="27052" y="4955"/>
                  </a:cubicBezTo>
                  <a:cubicBezTo>
                    <a:pt x="25016" y="5350"/>
                    <a:pt x="22888" y="5776"/>
                    <a:pt x="21368" y="7447"/>
                  </a:cubicBezTo>
                  <a:cubicBezTo>
                    <a:pt x="20274" y="8694"/>
                    <a:pt x="19848" y="10973"/>
                    <a:pt x="19970" y="12767"/>
                  </a:cubicBezTo>
                  <a:cubicBezTo>
                    <a:pt x="19818" y="12797"/>
                    <a:pt x="19666" y="12858"/>
                    <a:pt x="19453" y="12919"/>
                  </a:cubicBezTo>
                  <a:cubicBezTo>
                    <a:pt x="19271" y="12949"/>
                    <a:pt x="19089" y="12979"/>
                    <a:pt x="18937" y="13010"/>
                  </a:cubicBezTo>
                  <a:lnTo>
                    <a:pt x="18845" y="13010"/>
                  </a:lnTo>
                  <a:cubicBezTo>
                    <a:pt x="18633" y="12007"/>
                    <a:pt x="18633" y="10943"/>
                    <a:pt x="18906" y="10031"/>
                  </a:cubicBezTo>
                  <a:cubicBezTo>
                    <a:pt x="19514" y="8086"/>
                    <a:pt x="20730" y="5563"/>
                    <a:pt x="22402" y="4408"/>
                  </a:cubicBezTo>
                  <a:cubicBezTo>
                    <a:pt x="24286" y="3070"/>
                    <a:pt x="26353" y="2736"/>
                    <a:pt x="28542" y="2341"/>
                  </a:cubicBezTo>
                  <a:cubicBezTo>
                    <a:pt x="28998" y="2280"/>
                    <a:pt x="29453" y="2189"/>
                    <a:pt x="29909" y="2067"/>
                  </a:cubicBezTo>
                  <a:cubicBezTo>
                    <a:pt x="29697" y="2007"/>
                    <a:pt x="29453" y="1885"/>
                    <a:pt x="29180" y="1824"/>
                  </a:cubicBezTo>
                  <a:cubicBezTo>
                    <a:pt x="28967" y="1855"/>
                    <a:pt x="28694" y="1885"/>
                    <a:pt x="28481" y="1915"/>
                  </a:cubicBezTo>
                  <a:cubicBezTo>
                    <a:pt x="26232" y="2310"/>
                    <a:pt x="24134" y="2675"/>
                    <a:pt x="22159" y="4043"/>
                  </a:cubicBezTo>
                  <a:cubicBezTo>
                    <a:pt x="20426" y="5259"/>
                    <a:pt x="19119" y="7842"/>
                    <a:pt x="18481" y="9879"/>
                  </a:cubicBezTo>
                  <a:cubicBezTo>
                    <a:pt x="18177" y="10821"/>
                    <a:pt x="18177" y="11946"/>
                    <a:pt x="18450" y="13071"/>
                  </a:cubicBezTo>
                  <a:cubicBezTo>
                    <a:pt x="18177" y="13101"/>
                    <a:pt x="17934" y="13162"/>
                    <a:pt x="17690" y="13253"/>
                  </a:cubicBezTo>
                  <a:cubicBezTo>
                    <a:pt x="17386" y="13374"/>
                    <a:pt x="17022" y="13526"/>
                    <a:pt x="16718" y="13709"/>
                  </a:cubicBezTo>
                  <a:cubicBezTo>
                    <a:pt x="16414" y="13861"/>
                    <a:pt x="16110" y="14013"/>
                    <a:pt x="15806" y="14134"/>
                  </a:cubicBezTo>
                  <a:cubicBezTo>
                    <a:pt x="15897" y="12858"/>
                    <a:pt x="16323" y="11642"/>
                    <a:pt x="16839" y="10548"/>
                  </a:cubicBezTo>
                  <a:cubicBezTo>
                    <a:pt x="17478" y="9180"/>
                    <a:pt x="18359" y="7387"/>
                    <a:pt x="19666" y="5928"/>
                  </a:cubicBezTo>
                  <a:cubicBezTo>
                    <a:pt x="20882" y="4499"/>
                    <a:pt x="22128" y="3222"/>
                    <a:pt x="23496" y="2037"/>
                  </a:cubicBezTo>
                  <a:cubicBezTo>
                    <a:pt x="23557" y="1976"/>
                    <a:pt x="23800" y="1855"/>
                    <a:pt x="24013" y="1703"/>
                  </a:cubicBezTo>
                  <a:cubicBezTo>
                    <a:pt x="24681" y="1307"/>
                    <a:pt x="25228" y="943"/>
                    <a:pt x="25624" y="608"/>
                  </a:cubicBezTo>
                  <a:lnTo>
                    <a:pt x="25168" y="487"/>
                  </a:lnTo>
                  <a:cubicBezTo>
                    <a:pt x="24894" y="700"/>
                    <a:pt x="24469" y="973"/>
                    <a:pt x="23830" y="1368"/>
                  </a:cubicBezTo>
                  <a:cubicBezTo>
                    <a:pt x="23526" y="1551"/>
                    <a:pt x="23344" y="1672"/>
                    <a:pt x="23222" y="1733"/>
                  </a:cubicBezTo>
                  <a:cubicBezTo>
                    <a:pt x="21855" y="2918"/>
                    <a:pt x="20608" y="4195"/>
                    <a:pt x="19362" y="5654"/>
                  </a:cubicBezTo>
                  <a:cubicBezTo>
                    <a:pt x="18025" y="7174"/>
                    <a:pt x="17113" y="8998"/>
                    <a:pt x="16475" y="10396"/>
                  </a:cubicBezTo>
                  <a:cubicBezTo>
                    <a:pt x="15927" y="11581"/>
                    <a:pt x="15441" y="12919"/>
                    <a:pt x="15411" y="14226"/>
                  </a:cubicBezTo>
                  <a:lnTo>
                    <a:pt x="15350" y="14226"/>
                  </a:lnTo>
                  <a:cubicBezTo>
                    <a:pt x="15290" y="14237"/>
                    <a:pt x="15228" y="14242"/>
                    <a:pt x="15165" y="14242"/>
                  </a:cubicBezTo>
                  <a:cubicBezTo>
                    <a:pt x="14715" y="14242"/>
                    <a:pt x="14192" y="13975"/>
                    <a:pt x="13739" y="13709"/>
                  </a:cubicBezTo>
                  <a:cubicBezTo>
                    <a:pt x="13617" y="13618"/>
                    <a:pt x="13496" y="13587"/>
                    <a:pt x="13374" y="13526"/>
                  </a:cubicBezTo>
                  <a:cubicBezTo>
                    <a:pt x="13496" y="12949"/>
                    <a:pt x="13648" y="12402"/>
                    <a:pt x="13830" y="11885"/>
                  </a:cubicBezTo>
                  <a:cubicBezTo>
                    <a:pt x="14195" y="10882"/>
                    <a:pt x="14712" y="9940"/>
                    <a:pt x="15259" y="9058"/>
                  </a:cubicBezTo>
                  <a:lnTo>
                    <a:pt x="15411" y="8815"/>
                  </a:lnTo>
                  <a:lnTo>
                    <a:pt x="15623" y="8450"/>
                  </a:lnTo>
                  <a:cubicBezTo>
                    <a:pt x="15958" y="7903"/>
                    <a:pt x="16353" y="7326"/>
                    <a:pt x="16079" y="6535"/>
                  </a:cubicBezTo>
                  <a:cubicBezTo>
                    <a:pt x="15806" y="5806"/>
                    <a:pt x="15411" y="5502"/>
                    <a:pt x="14560" y="5502"/>
                  </a:cubicBezTo>
                  <a:lnTo>
                    <a:pt x="14529" y="5502"/>
                  </a:lnTo>
                  <a:cubicBezTo>
                    <a:pt x="13921" y="5502"/>
                    <a:pt x="13344" y="5715"/>
                    <a:pt x="12766" y="5958"/>
                  </a:cubicBezTo>
                  <a:cubicBezTo>
                    <a:pt x="12432" y="6080"/>
                    <a:pt x="12098" y="6232"/>
                    <a:pt x="11733" y="6292"/>
                  </a:cubicBezTo>
                  <a:cubicBezTo>
                    <a:pt x="11307" y="6414"/>
                    <a:pt x="10851" y="6444"/>
                    <a:pt x="10426" y="6535"/>
                  </a:cubicBezTo>
                  <a:cubicBezTo>
                    <a:pt x="9879" y="6596"/>
                    <a:pt x="9332" y="6687"/>
                    <a:pt x="8784" y="6779"/>
                  </a:cubicBezTo>
                  <a:cubicBezTo>
                    <a:pt x="6505" y="7387"/>
                    <a:pt x="4742" y="8815"/>
                    <a:pt x="3283" y="10396"/>
                  </a:cubicBezTo>
                  <a:lnTo>
                    <a:pt x="2584" y="9940"/>
                  </a:lnTo>
                  <a:cubicBezTo>
                    <a:pt x="2401" y="9788"/>
                    <a:pt x="2219" y="9666"/>
                    <a:pt x="2006" y="9514"/>
                  </a:cubicBezTo>
                  <a:cubicBezTo>
                    <a:pt x="1945" y="9484"/>
                    <a:pt x="1854" y="9453"/>
                    <a:pt x="1793" y="9362"/>
                  </a:cubicBezTo>
                  <a:cubicBezTo>
                    <a:pt x="2310" y="8511"/>
                    <a:pt x="3009" y="7751"/>
                    <a:pt x="3891" y="7204"/>
                  </a:cubicBezTo>
                  <a:cubicBezTo>
                    <a:pt x="4955" y="6566"/>
                    <a:pt x="6110" y="6110"/>
                    <a:pt x="7234" y="5715"/>
                  </a:cubicBezTo>
                  <a:cubicBezTo>
                    <a:pt x="8936" y="5168"/>
                    <a:pt x="10760" y="4803"/>
                    <a:pt x="12493" y="4499"/>
                  </a:cubicBezTo>
                  <a:cubicBezTo>
                    <a:pt x="13830" y="4286"/>
                    <a:pt x="15198" y="4043"/>
                    <a:pt x="16535" y="3678"/>
                  </a:cubicBezTo>
                  <a:cubicBezTo>
                    <a:pt x="16839" y="3587"/>
                    <a:pt x="17630" y="3131"/>
                    <a:pt x="18693" y="2584"/>
                  </a:cubicBezTo>
                  <a:cubicBezTo>
                    <a:pt x="20061" y="1824"/>
                    <a:pt x="22037" y="700"/>
                    <a:pt x="23526" y="152"/>
                  </a:cubicBezTo>
                  <a:cubicBezTo>
                    <a:pt x="23283" y="92"/>
                    <a:pt x="23070" y="31"/>
                    <a:pt x="22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61"/>
            <p:cNvSpPr/>
            <p:nvPr/>
          </p:nvSpPr>
          <p:spPr>
            <a:xfrm>
              <a:off x="2575550" y="3146225"/>
              <a:ext cx="965075" cy="288275"/>
            </a:xfrm>
            <a:custGeom>
              <a:avLst/>
              <a:gdLst/>
              <a:ahLst/>
              <a:cxnLst/>
              <a:rect l="l" t="t" r="r" b="b"/>
              <a:pathLst>
                <a:path w="38603" h="11531" extrusionOk="0">
                  <a:moveTo>
                    <a:pt x="37691" y="1"/>
                  </a:moveTo>
                  <a:lnTo>
                    <a:pt x="37691" y="1"/>
                  </a:lnTo>
                  <a:cubicBezTo>
                    <a:pt x="36475" y="396"/>
                    <a:pt x="35077" y="518"/>
                    <a:pt x="33983" y="730"/>
                  </a:cubicBezTo>
                  <a:cubicBezTo>
                    <a:pt x="31824" y="1186"/>
                    <a:pt x="29879" y="2068"/>
                    <a:pt x="27934" y="3010"/>
                  </a:cubicBezTo>
                  <a:cubicBezTo>
                    <a:pt x="25472" y="4226"/>
                    <a:pt x="23162" y="5259"/>
                    <a:pt x="20487" y="5898"/>
                  </a:cubicBezTo>
                  <a:cubicBezTo>
                    <a:pt x="19408" y="6171"/>
                    <a:pt x="18481" y="6316"/>
                    <a:pt x="17565" y="6316"/>
                  </a:cubicBezTo>
                  <a:cubicBezTo>
                    <a:pt x="16649" y="6316"/>
                    <a:pt x="15745" y="6171"/>
                    <a:pt x="14712" y="5867"/>
                  </a:cubicBezTo>
                  <a:cubicBezTo>
                    <a:pt x="11763" y="4955"/>
                    <a:pt x="8876" y="5381"/>
                    <a:pt x="5927" y="3922"/>
                  </a:cubicBezTo>
                  <a:cubicBezTo>
                    <a:pt x="4377" y="3162"/>
                    <a:pt x="2979" y="2676"/>
                    <a:pt x="1763" y="1490"/>
                  </a:cubicBezTo>
                  <a:lnTo>
                    <a:pt x="1581" y="1308"/>
                  </a:lnTo>
                  <a:lnTo>
                    <a:pt x="1581" y="1308"/>
                  </a:lnTo>
                  <a:cubicBezTo>
                    <a:pt x="487" y="3466"/>
                    <a:pt x="0" y="5107"/>
                    <a:pt x="2645" y="6293"/>
                  </a:cubicBezTo>
                  <a:cubicBezTo>
                    <a:pt x="5228" y="7448"/>
                    <a:pt x="7751" y="8724"/>
                    <a:pt x="10365" y="9849"/>
                  </a:cubicBezTo>
                  <a:cubicBezTo>
                    <a:pt x="12720" y="10909"/>
                    <a:pt x="14619" y="11531"/>
                    <a:pt x="16840" y="11531"/>
                  </a:cubicBezTo>
                  <a:cubicBezTo>
                    <a:pt x="17485" y="11531"/>
                    <a:pt x="18157" y="11478"/>
                    <a:pt x="18876" y="11369"/>
                  </a:cubicBezTo>
                  <a:cubicBezTo>
                    <a:pt x="24712" y="10487"/>
                    <a:pt x="31156" y="10609"/>
                    <a:pt x="35533" y="6445"/>
                  </a:cubicBezTo>
                  <a:cubicBezTo>
                    <a:pt x="36870" y="5138"/>
                    <a:pt x="38603" y="2098"/>
                    <a:pt x="37691" y="1"/>
                  </a:cubicBezTo>
                  <a:close/>
                </a:path>
              </a:pathLst>
            </a:custGeom>
            <a:solidFill>
              <a:srgbClr val="E099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61"/>
            <p:cNvSpPr/>
            <p:nvPr/>
          </p:nvSpPr>
          <p:spPr>
            <a:xfrm>
              <a:off x="3118100" y="3260975"/>
              <a:ext cx="71450" cy="89700"/>
            </a:xfrm>
            <a:custGeom>
              <a:avLst/>
              <a:gdLst/>
              <a:ahLst/>
              <a:cxnLst/>
              <a:rect l="l" t="t" r="r" b="b"/>
              <a:pathLst>
                <a:path w="2858" h="3588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2706" y="92"/>
                    <a:pt x="2554" y="122"/>
                    <a:pt x="2402" y="213"/>
                  </a:cubicBezTo>
                  <a:cubicBezTo>
                    <a:pt x="2402" y="204"/>
                    <a:pt x="2402" y="201"/>
                    <a:pt x="2400" y="201"/>
                  </a:cubicBezTo>
                  <a:cubicBezTo>
                    <a:pt x="2397" y="201"/>
                    <a:pt x="2384" y="222"/>
                    <a:pt x="2341" y="244"/>
                  </a:cubicBezTo>
                  <a:cubicBezTo>
                    <a:pt x="2128" y="1064"/>
                    <a:pt x="1369" y="2706"/>
                    <a:pt x="609" y="3101"/>
                  </a:cubicBezTo>
                  <a:cubicBezTo>
                    <a:pt x="426" y="2371"/>
                    <a:pt x="609" y="1520"/>
                    <a:pt x="821" y="730"/>
                  </a:cubicBezTo>
                  <a:lnTo>
                    <a:pt x="821" y="730"/>
                  </a:lnTo>
                  <a:cubicBezTo>
                    <a:pt x="700" y="791"/>
                    <a:pt x="517" y="852"/>
                    <a:pt x="396" y="882"/>
                  </a:cubicBezTo>
                  <a:cubicBezTo>
                    <a:pt x="153" y="1733"/>
                    <a:pt x="1" y="2645"/>
                    <a:pt x="305" y="3435"/>
                  </a:cubicBezTo>
                  <a:lnTo>
                    <a:pt x="396" y="3587"/>
                  </a:lnTo>
                  <a:lnTo>
                    <a:pt x="517" y="3557"/>
                  </a:lnTo>
                  <a:cubicBezTo>
                    <a:pt x="1672" y="3283"/>
                    <a:pt x="2554" y="973"/>
                    <a:pt x="2736" y="396"/>
                  </a:cubicBezTo>
                  <a:cubicBezTo>
                    <a:pt x="2767" y="274"/>
                    <a:pt x="2797" y="122"/>
                    <a:pt x="2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61"/>
            <p:cNvSpPr/>
            <p:nvPr/>
          </p:nvSpPr>
          <p:spPr>
            <a:xfrm>
              <a:off x="2745000" y="3273900"/>
              <a:ext cx="94250" cy="83600"/>
            </a:xfrm>
            <a:custGeom>
              <a:avLst/>
              <a:gdLst/>
              <a:ahLst/>
              <a:cxnLst/>
              <a:rect l="l" t="t" r="r" b="b"/>
              <a:pathLst>
                <a:path w="3770" h="3344" extrusionOk="0">
                  <a:moveTo>
                    <a:pt x="3344" y="0"/>
                  </a:moveTo>
                  <a:cubicBezTo>
                    <a:pt x="3040" y="456"/>
                    <a:pt x="2402" y="1095"/>
                    <a:pt x="1399" y="1885"/>
                  </a:cubicBezTo>
                  <a:cubicBezTo>
                    <a:pt x="1247" y="2006"/>
                    <a:pt x="1125" y="2128"/>
                    <a:pt x="1064" y="2158"/>
                  </a:cubicBezTo>
                  <a:cubicBezTo>
                    <a:pt x="791" y="2371"/>
                    <a:pt x="517" y="2645"/>
                    <a:pt x="244" y="2888"/>
                  </a:cubicBezTo>
                  <a:lnTo>
                    <a:pt x="0" y="3131"/>
                  </a:lnTo>
                  <a:cubicBezTo>
                    <a:pt x="122" y="3222"/>
                    <a:pt x="244" y="3253"/>
                    <a:pt x="365" y="3344"/>
                  </a:cubicBezTo>
                  <a:lnTo>
                    <a:pt x="517" y="3192"/>
                  </a:lnTo>
                  <a:cubicBezTo>
                    <a:pt x="791" y="2949"/>
                    <a:pt x="1064" y="2675"/>
                    <a:pt x="1307" y="2462"/>
                  </a:cubicBezTo>
                  <a:cubicBezTo>
                    <a:pt x="1399" y="2371"/>
                    <a:pt x="1520" y="2280"/>
                    <a:pt x="1672" y="2158"/>
                  </a:cubicBezTo>
                  <a:cubicBezTo>
                    <a:pt x="2584" y="1398"/>
                    <a:pt x="3374" y="639"/>
                    <a:pt x="3769" y="31"/>
                  </a:cubicBezTo>
                  <a:cubicBezTo>
                    <a:pt x="3618" y="31"/>
                    <a:pt x="3496" y="0"/>
                    <a:pt x="33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61"/>
            <p:cNvSpPr/>
            <p:nvPr/>
          </p:nvSpPr>
          <p:spPr>
            <a:xfrm>
              <a:off x="2819475" y="3284525"/>
              <a:ext cx="100325" cy="105650"/>
            </a:xfrm>
            <a:custGeom>
              <a:avLst/>
              <a:gdLst/>
              <a:ahLst/>
              <a:cxnLst/>
              <a:rect l="l" t="t" r="r" b="b"/>
              <a:pathLst>
                <a:path w="4013" h="4226" extrusionOk="0">
                  <a:moveTo>
                    <a:pt x="3587" y="1"/>
                  </a:moveTo>
                  <a:cubicBezTo>
                    <a:pt x="3161" y="518"/>
                    <a:pt x="2645" y="1065"/>
                    <a:pt x="2098" y="1551"/>
                  </a:cubicBezTo>
                  <a:cubicBezTo>
                    <a:pt x="1338" y="2220"/>
                    <a:pt x="608" y="2919"/>
                    <a:pt x="243" y="3587"/>
                  </a:cubicBezTo>
                  <a:cubicBezTo>
                    <a:pt x="183" y="3739"/>
                    <a:pt x="91" y="3891"/>
                    <a:pt x="0" y="4104"/>
                  </a:cubicBezTo>
                  <a:cubicBezTo>
                    <a:pt x="122" y="4135"/>
                    <a:pt x="243" y="4195"/>
                    <a:pt x="395" y="4226"/>
                  </a:cubicBezTo>
                  <a:lnTo>
                    <a:pt x="608" y="3800"/>
                  </a:lnTo>
                  <a:cubicBezTo>
                    <a:pt x="973" y="3132"/>
                    <a:pt x="1642" y="2493"/>
                    <a:pt x="2371" y="1825"/>
                  </a:cubicBezTo>
                  <a:cubicBezTo>
                    <a:pt x="2949" y="1277"/>
                    <a:pt x="3557" y="670"/>
                    <a:pt x="4012" y="62"/>
                  </a:cubicBezTo>
                  <a:cubicBezTo>
                    <a:pt x="3860" y="31"/>
                    <a:pt x="3708" y="1"/>
                    <a:pt x="35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61"/>
            <p:cNvSpPr/>
            <p:nvPr/>
          </p:nvSpPr>
          <p:spPr>
            <a:xfrm>
              <a:off x="2722200" y="3267050"/>
              <a:ext cx="84375" cy="77550"/>
            </a:xfrm>
            <a:custGeom>
              <a:avLst/>
              <a:gdLst/>
              <a:ahLst/>
              <a:cxnLst/>
              <a:rect l="l" t="t" r="r" b="b"/>
              <a:pathLst>
                <a:path w="3375" h="3102" extrusionOk="0">
                  <a:moveTo>
                    <a:pt x="2858" y="1"/>
                  </a:moveTo>
                  <a:cubicBezTo>
                    <a:pt x="2463" y="274"/>
                    <a:pt x="2098" y="609"/>
                    <a:pt x="1642" y="1034"/>
                  </a:cubicBezTo>
                  <a:cubicBezTo>
                    <a:pt x="973" y="1642"/>
                    <a:pt x="487" y="2280"/>
                    <a:pt x="1" y="2979"/>
                  </a:cubicBezTo>
                  <a:cubicBezTo>
                    <a:pt x="122" y="3040"/>
                    <a:pt x="213" y="3071"/>
                    <a:pt x="365" y="3101"/>
                  </a:cubicBezTo>
                  <a:cubicBezTo>
                    <a:pt x="821" y="2463"/>
                    <a:pt x="1338" y="1855"/>
                    <a:pt x="1946" y="1277"/>
                  </a:cubicBezTo>
                  <a:cubicBezTo>
                    <a:pt x="2463" y="761"/>
                    <a:pt x="2949" y="365"/>
                    <a:pt x="3374" y="122"/>
                  </a:cubicBezTo>
                  <a:cubicBezTo>
                    <a:pt x="3192" y="62"/>
                    <a:pt x="2979" y="31"/>
                    <a:pt x="2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61"/>
            <p:cNvSpPr/>
            <p:nvPr/>
          </p:nvSpPr>
          <p:spPr>
            <a:xfrm>
              <a:off x="3453225" y="3154600"/>
              <a:ext cx="69925" cy="22050"/>
            </a:xfrm>
            <a:custGeom>
              <a:avLst/>
              <a:gdLst/>
              <a:ahLst/>
              <a:cxnLst/>
              <a:rect l="l" t="t" r="r" b="b"/>
              <a:pathLst>
                <a:path w="2797" h="882" extrusionOk="0">
                  <a:moveTo>
                    <a:pt x="1186" y="0"/>
                  </a:moveTo>
                  <a:cubicBezTo>
                    <a:pt x="821" y="91"/>
                    <a:pt x="395" y="122"/>
                    <a:pt x="0" y="213"/>
                  </a:cubicBezTo>
                  <a:cubicBezTo>
                    <a:pt x="760" y="304"/>
                    <a:pt x="1490" y="456"/>
                    <a:pt x="2067" y="669"/>
                  </a:cubicBezTo>
                  <a:cubicBezTo>
                    <a:pt x="2250" y="699"/>
                    <a:pt x="2401" y="790"/>
                    <a:pt x="2553" y="821"/>
                  </a:cubicBezTo>
                  <a:cubicBezTo>
                    <a:pt x="2645" y="851"/>
                    <a:pt x="2705" y="851"/>
                    <a:pt x="2797" y="882"/>
                  </a:cubicBezTo>
                  <a:cubicBezTo>
                    <a:pt x="2797" y="730"/>
                    <a:pt x="2797" y="638"/>
                    <a:pt x="2736" y="456"/>
                  </a:cubicBezTo>
                  <a:cubicBezTo>
                    <a:pt x="2705" y="456"/>
                    <a:pt x="2675" y="456"/>
                    <a:pt x="2675" y="426"/>
                  </a:cubicBezTo>
                  <a:cubicBezTo>
                    <a:pt x="2523" y="395"/>
                    <a:pt x="2341" y="304"/>
                    <a:pt x="2189" y="274"/>
                  </a:cubicBezTo>
                  <a:cubicBezTo>
                    <a:pt x="1885" y="213"/>
                    <a:pt x="1520" y="91"/>
                    <a:pt x="1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61"/>
            <p:cNvSpPr/>
            <p:nvPr/>
          </p:nvSpPr>
          <p:spPr>
            <a:xfrm>
              <a:off x="3071000" y="3245025"/>
              <a:ext cx="156550" cy="181625"/>
            </a:xfrm>
            <a:custGeom>
              <a:avLst/>
              <a:gdLst/>
              <a:ahLst/>
              <a:cxnLst/>
              <a:rect l="l" t="t" r="r" b="b"/>
              <a:pathLst>
                <a:path w="6262" h="7265" extrusionOk="0">
                  <a:moveTo>
                    <a:pt x="6262" y="0"/>
                  </a:moveTo>
                  <a:cubicBezTo>
                    <a:pt x="6019" y="61"/>
                    <a:pt x="5867" y="122"/>
                    <a:pt x="5684" y="213"/>
                  </a:cubicBezTo>
                  <a:cubicBezTo>
                    <a:pt x="5198" y="1277"/>
                    <a:pt x="4590" y="2280"/>
                    <a:pt x="4012" y="3283"/>
                  </a:cubicBezTo>
                  <a:cubicBezTo>
                    <a:pt x="3860" y="3496"/>
                    <a:pt x="3708" y="3769"/>
                    <a:pt x="3587" y="4012"/>
                  </a:cubicBezTo>
                  <a:lnTo>
                    <a:pt x="3253" y="4681"/>
                  </a:lnTo>
                  <a:cubicBezTo>
                    <a:pt x="2813" y="5590"/>
                    <a:pt x="2118" y="7150"/>
                    <a:pt x="1360" y="7150"/>
                  </a:cubicBezTo>
                  <a:cubicBezTo>
                    <a:pt x="1333" y="7150"/>
                    <a:pt x="1305" y="7148"/>
                    <a:pt x="1277" y="7143"/>
                  </a:cubicBezTo>
                  <a:cubicBezTo>
                    <a:pt x="365" y="7052"/>
                    <a:pt x="365" y="5593"/>
                    <a:pt x="395" y="5167"/>
                  </a:cubicBezTo>
                  <a:cubicBezTo>
                    <a:pt x="456" y="4104"/>
                    <a:pt x="699" y="3009"/>
                    <a:pt x="942" y="1915"/>
                  </a:cubicBezTo>
                  <a:lnTo>
                    <a:pt x="942" y="1915"/>
                  </a:lnTo>
                  <a:cubicBezTo>
                    <a:pt x="851" y="1946"/>
                    <a:pt x="760" y="1946"/>
                    <a:pt x="669" y="1976"/>
                  </a:cubicBezTo>
                  <a:cubicBezTo>
                    <a:pt x="608" y="1976"/>
                    <a:pt x="547" y="2037"/>
                    <a:pt x="517" y="2037"/>
                  </a:cubicBezTo>
                  <a:cubicBezTo>
                    <a:pt x="304" y="3040"/>
                    <a:pt x="61" y="4104"/>
                    <a:pt x="31" y="5137"/>
                  </a:cubicBezTo>
                  <a:cubicBezTo>
                    <a:pt x="0" y="5684"/>
                    <a:pt x="31" y="6748"/>
                    <a:pt x="608" y="7265"/>
                  </a:cubicBezTo>
                  <a:cubicBezTo>
                    <a:pt x="1155" y="7204"/>
                    <a:pt x="1733" y="7113"/>
                    <a:pt x="2310" y="7082"/>
                  </a:cubicBezTo>
                  <a:cubicBezTo>
                    <a:pt x="2827" y="6505"/>
                    <a:pt x="3283" y="5563"/>
                    <a:pt x="3648" y="4864"/>
                  </a:cubicBezTo>
                  <a:cubicBezTo>
                    <a:pt x="3739" y="4620"/>
                    <a:pt x="3860" y="4377"/>
                    <a:pt x="3952" y="4225"/>
                  </a:cubicBezTo>
                  <a:cubicBezTo>
                    <a:pt x="4104" y="4012"/>
                    <a:pt x="4195" y="3769"/>
                    <a:pt x="4347" y="3496"/>
                  </a:cubicBezTo>
                  <a:cubicBezTo>
                    <a:pt x="5015" y="2402"/>
                    <a:pt x="5715" y="1216"/>
                    <a:pt x="6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61"/>
            <p:cNvSpPr/>
            <p:nvPr/>
          </p:nvSpPr>
          <p:spPr>
            <a:xfrm>
              <a:off x="2998800" y="3303525"/>
              <a:ext cx="38775" cy="131500"/>
            </a:xfrm>
            <a:custGeom>
              <a:avLst/>
              <a:gdLst/>
              <a:ahLst/>
              <a:cxnLst/>
              <a:rect l="l" t="t" r="r" b="b"/>
              <a:pathLst>
                <a:path w="1551" h="5260" extrusionOk="0">
                  <a:moveTo>
                    <a:pt x="1551" y="1"/>
                  </a:moveTo>
                  <a:cubicBezTo>
                    <a:pt x="1399" y="1"/>
                    <a:pt x="1247" y="31"/>
                    <a:pt x="1095" y="31"/>
                  </a:cubicBezTo>
                  <a:cubicBezTo>
                    <a:pt x="244" y="2007"/>
                    <a:pt x="1" y="3739"/>
                    <a:pt x="335" y="5259"/>
                  </a:cubicBezTo>
                  <a:lnTo>
                    <a:pt x="760" y="5259"/>
                  </a:lnTo>
                  <a:cubicBezTo>
                    <a:pt x="365" y="3709"/>
                    <a:pt x="639" y="1946"/>
                    <a:pt x="15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61"/>
            <p:cNvSpPr/>
            <p:nvPr/>
          </p:nvSpPr>
          <p:spPr>
            <a:xfrm>
              <a:off x="2604425" y="3222225"/>
              <a:ext cx="88175" cy="60825"/>
            </a:xfrm>
            <a:custGeom>
              <a:avLst/>
              <a:gdLst/>
              <a:ahLst/>
              <a:cxnLst/>
              <a:rect l="l" t="t" r="r" b="b"/>
              <a:pathLst>
                <a:path w="3527" h="2433" extrusionOk="0">
                  <a:moveTo>
                    <a:pt x="3070" y="0"/>
                  </a:moveTo>
                  <a:cubicBezTo>
                    <a:pt x="2371" y="335"/>
                    <a:pt x="1702" y="730"/>
                    <a:pt x="1064" y="1216"/>
                  </a:cubicBezTo>
                  <a:lnTo>
                    <a:pt x="973" y="1277"/>
                  </a:lnTo>
                  <a:cubicBezTo>
                    <a:pt x="669" y="1490"/>
                    <a:pt x="304" y="1794"/>
                    <a:pt x="0" y="2098"/>
                  </a:cubicBezTo>
                  <a:cubicBezTo>
                    <a:pt x="31" y="2250"/>
                    <a:pt x="122" y="2371"/>
                    <a:pt x="213" y="2432"/>
                  </a:cubicBezTo>
                  <a:cubicBezTo>
                    <a:pt x="578" y="2128"/>
                    <a:pt x="912" y="1824"/>
                    <a:pt x="1216" y="1611"/>
                  </a:cubicBezTo>
                  <a:lnTo>
                    <a:pt x="1277" y="1581"/>
                  </a:lnTo>
                  <a:cubicBezTo>
                    <a:pt x="1976" y="1034"/>
                    <a:pt x="2736" y="578"/>
                    <a:pt x="3526" y="244"/>
                  </a:cubicBezTo>
                  <a:lnTo>
                    <a:pt x="3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61"/>
            <p:cNvSpPr/>
            <p:nvPr/>
          </p:nvSpPr>
          <p:spPr>
            <a:xfrm>
              <a:off x="3269325" y="3246200"/>
              <a:ext cx="224950" cy="154625"/>
            </a:xfrm>
            <a:custGeom>
              <a:avLst/>
              <a:gdLst/>
              <a:ahLst/>
              <a:cxnLst/>
              <a:rect l="l" t="t" r="r" b="b"/>
              <a:pathLst>
                <a:path w="8998" h="6185" extrusionOk="0">
                  <a:moveTo>
                    <a:pt x="5764" y="1"/>
                  </a:moveTo>
                  <a:cubicBezTo>
                    <a:pt x="5276" y="1"/>
                    <a:pt x="4772" y="122"/>
                    <a:pt x="4225" y="440"/>
                  </a:cubicBezTo>
                  <a:cubicBezTo>
                    <a:pt x="3070" y="1108"/>
                    <a:pt x="1946" y="2294"/>
                    <a:pt x="1125" y="3722"/>
                  </a:cubicBezTo>
                  <a:cubicBezTo>
                    <a:pt x="608" y="4665"/>
                    <a:pt x="213" y="5485"/>
                    <a:pt x="0" y="6184"/>
                  </a:cubicBezTo>
                  <a:lnTo>
                    <a:pt x="456" y="6093"/>
                  </a:lnTo>
                  <a:cubicBezTo>
                    <a:pt x="639" y="5424"/>
                    <a:pt x="973" y="4756"/>
                    <a:pt x="1429" y="3905"/>
                  </a:cubicBezTo>
                  <a:cubicBezTo>
                    <a:pt x="2250" y="2598"/>
                    <a:pt x="3344" y="1412"/>
                    <a:pt x="4408" y="804"/>
                  </a:cubicBezTo>
                  <a:cubicBezTo>
                    <a:pt x="4890" y="529"/>
                    <a:pt x="5323" y="409"/>
                    <a:pt x="5776" y="409"/>
                  </a:cubicBezTo>
                  <a:cubicBezTo>
                    <a:pt x="6322" y="409"/>
                    <a:pt x="6899" y="583"/>
                    <a:pt x="7630" y="865"/>
                  </a:cubicBezTo>
                  <a:lnTo>
                    <a:pt x="7873" y="956"/>
                  </a:lnTo>
                  <a:lnTo>
                    <a:pt x="8785" y="1291"/>
                  </a:lnTo>
                  <a:lnTo>
                    <a:pt x="8998" y="956"/>
                  </a:lnTo>
                  <a:cubicBezTo>
                    <a:pt x="8663" y="835"/>
                    <a:pt x="8359" y="683"/>
                    <a:pt x="8025" y="561"/>
                  </a:cubicBezTo>
                  <a:lnTo>
                    <a:pt x="7782" y="500"/>
                  </a:lnTo>
                  <a:cubicBezTo>
                    <a:pt x="7092" y="235"/>
                    <a:pt x="6444" y="1"/>
                    <a:pt x="57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61"/>
            <p:cNvSpPr/>
            <p:nvPr/>
          </p:nvSpPr>
          <p:spPr>
            <a:xfrm>
              <a:off x="3321000" y="3283000"/>
              <a:ext cx="153525" cy="104900"/>
            </a:xfrm>
            <a:custGeom>
              <a:avLst/>
              <a:gdLst/>
              <a:ahLst/>
              <a:cxnLst/>
              <a:rect l="l" t="t" r="r" b="b"/>
              <a:pathLst>
                <a:path w="6141" h="4196" extrusionOk="0">
                  <a:moveTo>
                    <a:pt x="4239" y="0"/>
                  </a:moveTo>
                  <a:cubicBezTo>
                    <a:pt x="3021" y="0"/>
                    <a:pt x="1866" y="695"/>
                    <a:pt x="1003" y="1886"/>
                  </a:cubicBezTo>
                  <a:cubicBezTo>
                    <a:pt x="426" y="2676"/>
                    <a:pt x="183" y="3466"/>
                    <a:pt x="0" y="4196"/>
                  </a:cubicBezTo>
                  <a:cubicBezTo>
                    <a:pt x="152" y="4165"/>
                    <a:pt x="304" y="4104"/>
                    <a:pt x="426" y="4044"/>
                  </a:cubicBezTo>
                  <a:cubicBezTo>
                    <a:pt x="547" y="3405"/>
                    <a:pt x="821" y="2737"/>
                    <a:pt x="1277" y="2098"/>
                  </a:cubicBezTo>
                  <a:cubicBezTo>
                    <a:pt x="2067" y="1004"/>
                    <a:pt x="3131" y="396"/>
                    <a:pt x="4225" y="396"/>
                  </a:cubicBezTo>
                  <a:cubicBezTo>
                    <a:pt x="4742" y="548"/>
                    <a:pt x="5259" y="700"/>
                    <a:pt x="5745" y="852"/>
                  </a:cubicBezTo>
                  <a:lnTo>
                    <a:pt x="5836" y="852"/>
                  </a:lnTo>
                  <a:cubicBezTo>
                    <a:pt x="5958" y="731"/>
                    <a:pt x="6019" y="609"/>
                    <a:pt x="6140" y="518"/>
                  </a:cubicBezTo>
                  <a:cubicBezTo>
                    <a:pt x="6049" y="518"/>
                    <a:pt x="5958" y="457"/>
                    <a:pt x="5867" y="457"/>
                  </a:cubicBezTo>
                  <a:cubicBezTo>
                    <a:pt x="5350" y="305"/>
                    <a:pt x="4833" y="153"/>
                    <a:pt x="4347" y="1"/>
                  </a:cubicBezTo>
                  <a:lnTo>
                    <a:pt x="4317" y="1"/>
                  </a:lnTo>
                  <a:cubicBezTo>
                    <a:pt x="4291" y="0"/>
                    <a:pt x="4265" y="0"/>
                    <a:pt x="4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61"/>
            <p:cNvSpPr/>
            <p:nvPr/>
          </p:nvSpPr>
          <p:spPr>
            <a:xfrm>
              <a:off x="3249575" y="3191475"/>
              <a:ext cx="263700" cy="213150"/>
            </a:xfrm>
            <a:custGeom>
              <a:avLst/>
              <a:gdLst/>
              <a:ahLst/>
              <a:cxnLst/>
              <a:rect l="l" t="t" r="r" b="b"/>
              <a:pathLst>
                <a:path w="10548" h="8526" extrusionOk="0">
                  <a:moveTo>
                    <a:pt x="6427" y="1"/>
                  </a:moveTo>
                  <a:cubicBezTo>
                    <a:pt x="5473" y="1"/>
                    <a:pt x="4655" y="317"/>
                    <a:pt x="3982" y="1200"/>
                  </a:cubicBezTo>
                  <a:cubicBezTo>
                    <a:pt x="2736" y="2841"/>
                    <a:pt x="1307" y="4726"/>
                    <a:pt x="608" y="6519"/>
                  </a:cubicBezTo>
                  <a:cubicBezTo>
                    <a:pt x="335" y="7158"/>
                    <a:pt x="152" y="7857"/>
                    <a:pt x="0" y="8525"/>
                  </a:cubicBezTo>
                  <a:cubicBezTo>
                    <a:pt x="122" y="8495"/>
                    <a:pt x="304" y="8495"/>
                    <a:pt x="395" y="8465"/>
                  </a:cubicBezTo>
                  <a:cubicBezTo>
                    <a:pt x="608" y="7826"/>
                    <a:pt x="760" y="7188"/>
                    <a:pt x="973" y="6641"/>
                  </a:cubicBezTo>
                  <a:cubicBezTo>
                    <a:pt x="1672" y="4878"/>
                    <a:pt x="3040" y="3024"/>
                    <a:pt x="4286" y="1443"/>
                  </a:cubicBezTo>
                  <a:cubicBezTo>
                    <a:pt x="4879" y="667"/>
                    <a:pt x="5567" y="398"/>
                    <a:pt x="6389" y="398"/>
                  </a:cubicBezTo>
                  <a:cubicBezTo>
                    <a:pt x="6790" y="398"/>
                    <a:pt x="7222" y="462"/>
                    <a:pt x="7690" y="562"/>
                  </a:cubicBezTo>
                  <a:cubicBezTo>
                    <a:pt x="8754" y="774"/>
                    <a:pt x="9514" y="1261"/>
                    <a:pt x="10396" y="1869"/>
                  </a:cubicBezTo>
                  <a:cubicBezTo>
                    <a:pt x="10426" y="1778"/>
                    <a:pt x="10517" y="1626"/>
                    <a:pt x="10547" y="1504"/>
                  </a:cubicBezTo>
                  <a:cubicBezTo>
                    <a:pt x="9727" y="926"/>
                    <a:pt x="8876" y="410"/>
                    <a:pt x="7781" y="167"/>
                  </a:cubicBezTo>
                  <a:cubicBezTo>
                    <a:pt x="7304" y="64"/>
                    <a:pt x="6852" y="1"/>
                    <a:pt x="64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61"/>
            <p:cNvSpPr/>
            <p:nvPr/>
          </p:nvSpPr>
          <p:spPr>
            <a:xfrm>
              <a:off x="2889375" y="3292125"/>
              <a:ext cx="60825" cy="126175"/>
            </a:xfrm>
            <a:custGeom>
              <a:avLst/>
              <a:gdLst/>
              <a:ahLst/>
              <a:cxnLst/>
              <a:rect l="l" t="t" r="r" b="b"/>
              <a:pathLst>
                <a:path w="2433" h="5047" extrusionOk="0">
                  <a:moveTo>
                    <a:pt x="2007" y="1"/>
                  </a:moveTo>
                  <a:cubicBezTo>
                    <a:pt x="1247" y="973"/>
                    <a:pt x="548" y="2037"/>
                    <a:pt x="244" y="3253"/>
                  </a:cubicBezTo>
                  <a:cubicBezTo>
                    <a:pt x="153" y="3679"/>
                    <a:pt x="61" y="4287"/>
                    <a:pt x="1" y="4925"/>
                  </a:cubicBezTo>
                  <a:cubicBezTo>
                    <a:pt x="92" y="4955"/>
                    <a:pt x="244" y="5016"/>
                    <a:pt x="365" y="5046"/>
                  </a:cubicBezTo>
                  <a:cubicBezTo>
                    <a:pt x="426" y="4439"/>
                    <a:pt x="487" y="3831"/>
                    <a:pt x="639" y="3344"/>
                  </a:cubicBezTo>
                  <a:cubicBezTo>
                    <a:pt x="943" y="2128"/>
                    <a:pt x="1672" y="1065"/>
                    <a:pt x="2432" y="62"/>
                  </a:cubicBezTo>
                  <a:cubicBezTo>
                    <a:pt x="2341" y="31"/>
                    <a:pt x="2280" y="31"/>
                    <a:pt x="2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61"/>
            <p:cNvSpPr/>
            <p:nvPr/>
          </p:nvSpPr>
          <p:spPr>
            <a:xfrm>
              <a:off x="3201700" y="3186500"/>
              <a:ext cx="151225" cy="224950"/>
            </a:xfrm>
            <a:custGeom>
              <a:avLst/>
              <a:gdLst/>
              <a:ahLst/>
              <a:cxnLst/>
              <a:rect l="l" t="t" r="r" b="b"/>
              <a:pathLst>
                <a:path w="6049" h="8998" extrusionOk="0">
                  <a:moveTo>
                    <a:pt x="6049" y="1"/>
                  </a:moveTo>
                  <a:lnTo>
                    <a:pt x="6049" y="1"/>
                  </a:lnTo>
                  <a:cubicBezTo>
                    <a:pt x="5654" y="153"/>
                    <a:pt x="5319" y="244"/>
                    <a:pt x="4985" y="457"/>
                  </a:cubicBezTo>
                  <a:cubicBezTo>
                    <a:pt x="4438" y="943"/>
                    <a:pt x="3982" y="1521"/>
                    <a:pt x="3526" y="2037"/>
                  </a:cubicBezTo>
                  <a:cubicBezTo>
                    <a:pt x="2128" y="3709"/>
                    <a:pt x="1338" y="5654"/>
                    <a:pt x="517" y="7812"/>
                  </a:cubicBezTo>
                  <a:cubicBezTo>
                    <a:pt x="395" y="8238"/>
                    <a:pt x="183" y="8603"/>
                    <a:pt x="0" y="8998"/>
                  </a:cubicBezTo>
                  <a:cubicBezTo>
                    <a:pt x="152" y="8967"/>
                    <a:pt x="335" y="8967"/>
                    <a:pt x="487" y="8907"/>
                  </a:cubicBezTo>
                  <a:cubicBezTo>
                    <a:pt x="608" y="8664"/>
                    <a:pt x="760" y="8329"/>
                    <a:pt x="882" y="7964"/>
                  </a:cubicBezTo>
                  <a:cubicBezTo>
                    <a:pt x="1672" y="5837"/>
                    <a:pt x="2432" y="3922"/>
                    <a:pt x="3800" y="2311"/>
                  </a:cubicBezTo>
                  <a:cubicBezTo>
                    <a:pt x="4499" y="1521"/>
                    <a:pt x="5259" y="669"/>
                    <a:pt x="6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61"/>
            <p:cNvSpPr/>
            <p:nvPr/>
          </p:nvSpPr>
          <p:spPr>
            <a:xfrm>
              <a:off x="2657600" y="3254125"/>
              <a:ext cx="101100" cy="62350"/>
            </a:xfrm>
            <a:custGeom>
              <a:avLst/>
              <a:gdLst/>
              <a:ahLst/>
              <a:cxnLst/>
              <a:rect l="l" t="t" r="r" b="b"/>
              <a:pathLst>
                <a:path w="4044" h="2494" extrusionOk="0">
                  <a:moveTo>
                    <a:pt x="3496" y="1"/>
                  </a:moveTo>
                  <a:cubicBezTo>
                    <a:pt x="2159" y="518"/>
                    <a:pt x="943" y="1217"/>
                    <a:pt x="1" y="2311"/>
                  </a:cubicBezTo>
                  <a:cubicBezTo>
                    <a:pt x="123" y="2372"/>
                    <a:pt x="244" y="2433"/>
                    <a:pt x="366" y="2493"/>
                  </a:cubicBezTo>
                  <a:cubicBezTo>
                    <a:pt x="1369" y="1369"/>
                    <a:pt x="2706" y="670"/>
                    <a:pt x="4044" y="183"/>
                  </a:cubicBezTo>
                  <a:cubicBezTo>
                    <a:pt x="3861" y="92"/>
                    <a:pt x="3679" y="62"/>
                    <a:pt x="34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61"/>
            <p:cNvSpPr/>
            <p:nvPr/>
          </p:nvSpPr>
          <p:spPr>
            <a:xfrm>
              <a:off x="2771600" y="3277700"/>
              <a:ext cx="103375" cy="92725"/>
            </a:xfrm>
            <a:custGeom>
              <a:avLst/>
              <a:gdLst/>
              <a:ahLst/>
              <a:cxnLst/>
              <a:rect l="l" t="t" r="r" b="b"/>
              <a:pathLst>
                <a:path w="4135" h="3709" extrusionOk="0">
                  <a:moveTo>
                    <a:pt x="3648" y="0"/>
                  </a:moveTo>
                  <a:cubicBezTo>
                    <a:pt x="3192" y="456"/>
                    <a:pt x="2675" y="912"/>
                    <a:pt x="2189" y="1338"/>
                  </a:cubicBezTo>
                  <a:cubicBezTo>
                    <a:pt x="1581" y="1854"/>
                    <a:pt x="943" y="2402"/>
                    <a:pt x="395" y="2979"/>
                  </a:cubicBezTo>
                  <a:cubicBezTo>
                    <a:pt x="304" y="3131"/>
                    <a:pt x="152" y="3344"/>
                    <a:pt x="0" y="3526"/>
                  </a:cubicBezTo>
                  <a:cubicBezTo>
                    <a:pt x="91" y="3587"/>
                    <a:pt x="213" y="3648"/>
                    <a:pt x="365" y="3709"/>
                  </a:cubicBezTo>
                  <a:cubicBezTo>
                    <a:pt x="517" y="3526"/>
                    <a:pt x="639" y="3374"/>
                    <a:pt x="760" y="3222"/>
                  </a:cubicBezTo>
                  <a:cubicBezTo>
                    <a:pt x="1247" y="2645"/>
                    <a:pt x="1854" y="2128"/>
                    <a:pt x="2462" y="1642"/>
                  </a:cubicBezTo>
                  <a:cubicBezTo>
                    <a:pt x="3040" y="1125"/>
                    <a:pt x="3648" y="639"/>
                    <a:pt x="4134" y="61"/>
                  </a:cubicBezTo>
                  <a:cubicBezTo>
                    <a:pt x="3982" y="31"/>
                    <a:pt x="3830" y="31"/>
                    <a:pt x="36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61"/>
            <p:cNvSpPr/>
            <p:nvPr/>
          </p:nvSpPr>
          <p:spPr>
            <a:xfrm>
              <a:off x="2724475" y="3222225"/>
              <a:ext cx="550200" cy="92850"/>
            </a:xfrm>
            <a:custGeom>
              <a:avLst/>
              <a:gdLst/>
              <a:ahLst/>
              <a:cxnLst/>
              <a:rect l="l" t="t" r="r" b="b"/>
              <a:pathLst>
                <a:path w="22008" h="3714" extrusionOk="0">
                  <a:moveTo>
                    <a:pt x="22007" y="0"/>
                  </a:moveTo>
                  <a:lnTo>
                    <a:pt x="22007" y="0"/>
                  </a:lnTo>
                  <a:cubicBezTo>
                    <a:pt x="19545" y="1216"/>
                    <a:pt x="17235" y="2250"/>
                    <a:pt x="14560" y="2888"/>
                  </a:cubicBezTo>
                  <a:cubicBezTo>
                    <a:pt x="13481" y="3162"/>
                    <a:pt x="12554" y="3306"/>
                    <a:pt x="11638" y="3306"/>
                  </a:cubicBezTo>
                  <a:cubicBezTo>
                    <a:pt x="10723" y="3306"/>
                    <a:pt x="9819" y="3162"/>
                    <a:pt x="8785" y="2858"/>
                  </a:cubicBezTo>
                  <a:cubicBezTo>
                    <a:pt x="5837" y="1946"/>
                    <a:pt x="2949" y="2371"/>
                    <a:pt x="1" y="912"/>
                  </a:cubicBezTo>
                  <a:lnTo>
                    <a:pt x="1" y="912"/>
                  </a:lnTo>
                  <a:cubicBezTo>
                    <a:pt x="852" y="1429"/>
                    <a:pt x="1764" y="1763"/>
                    <a:pt x="2676" y="2037"/>
                  </a:cubicBezTo>
                  <a:cubicBezTo>
                    <a:pt x="3587" y="2219"/>
                    <a:pt x="4530" y="2371"/>
                    <a:pt x="5502" y="2523"/>
                  </a:cubicBezTo>
                  <a:cubicBezTo>
                    <a:pt x="6445" y="2675"/>
                    <a:pt x="7357" y="2827"/>
                    <a:pt x="8268" y="3101"/>
                  </a:cubicBezTo>
                  <a:cubicBezTo>
                    <a:pt x="8694" y="3192"/>
                    <a:pt x="9180" y="3344"/>
                    <a:pt x="9667" y="3465"/>
                  </a:cubicBezTo>
                  <a:cubicBezTo>
                    <a:pt x="10153" y="3587"/>
                    <a:pt x="10670" y="3648"/>
                    <a:pt x="11156" y="3709"/>
                  </a:cubicBezTo>
                  <a:cubicBezTo>
                    <a:pt x="11255" y="3712"/>
                    <a:pt x="11355" y="3713"/>
                    <a:pt x="11455" y="3713"/>
                  </a:cubicBezTo>
                  <a:cubicBezTo>
                    <a:pt x="12333" y="3713"/>
                    <a:pt x="13228" y="3596"/>
                    <a:pt x="14074" y="3405"/>
                  </a:cubicBezTo>
                  <a:cubicBezTo>
                    <a:pt x="15016" y="3162"/>
                    <a:pt x="15928" y="2888"/>
                    <a:pt x="16840" y="2554"/>
                  </a:cubicBezTo>
                  <a:cubicBezTo>
                    <a:pt x="18664" y="1885"/>
                    <a:pt x="20335" y="1003"/>
                    <a:pt x="22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61"/>
            <p:cNvSpPr/>
            <p:nvPr/>
          </p:nvSpPr>
          <p:spPr>
            <a:xfrm>
              <a:off x="2735125" y="3005650"/>
              <a:ext cx="364775" cy="144400"/>
            </a:xfrm>
            <a:custGeom>
              <a:avLst/>
              <a:gdLst/>
              <a:ahLst/>
              <a:cxnLst/>
              <a:rect l="l" t="t" r="r" b="b"/>
              <a:pathLst>
                <a:path w="14591" h="5776" extrusionOk="0">
                  <a:moveTo>
                    <a:pt x="547" y="2797"/>
                  </a:moveTo>
                  <a:cubicBezTo>
                    <a:pt x="1125" y="1125"/>
                    <a:pt x="4073" y="700"/>
                    <a:pt x="5532" y="426"/>
                  </a:cubicBezTo>
                  <a:cubicBezTo>
                    <a:pt x="7417" y="92"/>
                    <a:pt x="9271" y="1"/>
                    <a:pt x="11216" y="244"/>
                  </a:cubicBezTo>
                  <a:cubicBezTo>
                    <a:pt x="11915" y="305"/>
                    <a:pt x="14590" y="365"/>
                    <a:pt x="13648" y="1490"/>
                  </a:cubicBezTo>
                  <a:cubicBezTo>
                    <a:pt x="12827" y="2523"/>
                    <a:pt x="10760" y="2037"/>
                    <a:pt x="9636" y="2128"/>
                  </a:cubicBezTo>
                  <a:cubicBezTo>
                    <a:pt x="7295" y="2371"/>
                    <a:pt x="5289" y="4378"/>
                    <a:pt x="3131" y="5137"/>
                  </a:cubicBezTo>
                  <a:cubicBezTo>
                    <a:pt x="1368" y="5776"/>
                    <a:pt x="0" y="4256"/>
                    <a:pt x="547" y="279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61"/>
            <p:cNvSpPr/>
            <p:nvPr/>
          </p:nvSpPr>
          <p:spPr>
            <a:xfrm>
              <a:off x="2939525" y="2768550"/>
              <a:ext cx="866300" cy="400175"/>
            </a:xfrm>
            <a:custGeom>
              <a:avLst/>
              <a:gdLst/>
              <a:ahLst/>
              <a:cxnLst/>
              <a:rect l="l" t="t" r="r" b="b"/>
              <a:pathLst>
                <a:path w="34652" h="16007" extrusionOk="0">
                  <a:moveTo>
                    <a:pt x="23102" y="0"/>
                  </a:moveTo>
                  <a:cubicBezTo>
                    <a:pt x="17393" y="0"/>
                    <a:pt x="12087" y="771"/>
                    <a:pt x="6809" y="2828"/>
                  </a:cubicBezTo>
                  <a:cubicBezTo>
                    <a:pt x="5411" y="3406"/>
                    <a:pt x="1703" y="4105"/>
                    <a:pt x="943" y="5655"/>
                  </a:cubicBezTo>
                  <a:cubicBezTo>
                    <a:pt x="1" y="7509"/>
                    <a:pt x="1612" y="10336"/>
                    <a:pt x="2828" y="11491"/>
                  </a:cubicBezTo>
                  <a:cubicBezTo>
                    <a:pt x="6688" y="15199"/>
                    <a:pt x="12433" y="15108"/>
                    <a:pt x="17600" y="15868"/>
                  </a:cubicBezTo>
                  <a:cubicBezTo>
                    <a:pt x="18231" y="15962"/>
                    <a:pt x="18821" y="16007"/>
                    <a:pt x="19386" y="16007"/>
                  </a:cubicBezTo>
                  <a:cubicBezTo>
                    <a:pt x="21378" y="16007"/>
                    <a:pt x="23061" y="15447"/>
                    <a:pt x="25168" y="14500"/>
                  </a:cubicBezTo>
                  <a:cubicBezTo>
                    <a:pt x="27478" y="13466"/>
                    <a:pt x="29728" y="12372"/>
                    <a:pt x="32038" y="11308"/>
                  </a:cubicBezTo>
                  <a:cubicBezTo>
                    <a:pt x="34652" y="10123"/>
                    <a:pt x="33770" y="8421"/>
                    <a:pt x="32615" y="6141"/>
                  </a:cubicBezTo>
                  <a:cubicBezTo>
                    <a:pt x="31491" y="3983"/>
                    <a:pt x="29606" y="1430"/>
                    <a:pt x="27296" y="548"/>
                  </a:cubicBezTo>
                  <a:cubicBezTo>
                    <a:pt x="27205" y="518"/>
                    <a:pt x="27083" y="488"/>
                    <a:pt x="27023" y="488"/>
                  </a:cubicBezTo>
                  <a:cubicBezTo>
                    <a:pt x="25867" y="123"/>
                    <a:pt x="24652" y="1"/>
                    <a:pt x="23436" y="1"/>
                  </a:cubicBezTo>
                  <a:cubicBezTo>
                    <a:pt x="23324" y="1"/>
                    <a:pt x="23213" y="0"/>
                    <a:pt x="23102" y="0"/>
                  </a:cubicBezTo>
                  <a:close/>
                </a:path>
              </a:pathLst>
            </a:custGeom>
            <a:solidFill>
              <a:srgbClr val="F78F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61"/>
            <p:cNvSpPr/>
            <p:nvPr/>
          </p:nvSpPr>
          <p:spPr>
            <a:xfrm>
              <a:off x="3318725" y="2780725"/>
              <a:ext cx="446075" cy="162650"/>
            </a:xfrm>
            <a:custGeom>
              <a:avLst/>
              <a:gdLst/>
              <a:ahLst/>
              <a:cxnLst/>
              <a:rect l="l" t="t" r="r" b="b"/>
              <a:pathLst>
                <a:path w="17843" h="6506" extrusionOk="0">
                  <a:moveTo>
                    <a:pt x="578" y="1"/>
                  </a:moveTo>
                  <a:cubicBezTo>
                    <a:pt x="365" y="1"/>
                    <a:pt x="183" y="31"/>
                    <a:pt x="0" y="92"/>
                  </a:cubicBezTo>
                  <a:cubicBezTo>
                    <a:pt x="213" y="183"/>
                    <a:pt x="456" y="305"/>
                    <a:pt x="638" y="426"/>
                  </a:cubicBezTo>
                  <a:cubicBezTo>
                    <a:pt x="1490" y="852"/>
                    <a:pt x="2341" y="1338"/>
                    <a:pt x="3313" y="1642"/>
                  </a:cubicBezTo>
                  <a:cubicBezTo>
                    <a:pt x="5015" y="2219"/>
                    <a:pt x="6748" y="2463"/>
                    <a:pt x="8420" y="2736"/>
                  </a:cubicBezTo>
                  <a:cubicBezTo>
                    <a:pt x="9605" y="2888"/>
                    <a:pt x="10821" y="3071"/>
                    <a:pt x="12037" y="3374"/>
                  </a:cubicBezTo>
                  <a:cubicBezTo>
                    <a:pt x="13982" y="3891"/>
                    <a:pt x="16383" y="4985"/>
                    <a:pt x="17842" y="6505"/>
                  </a:cubicBezTo>
                  <a:cubicBezTo>
                    <a:pt x="17690" y="6262"/>
                    <a:pt x="17599" y="5958"/>
                    <a:pt x="17447" y="5715"/>
                  </a:cubicBezTo>
                  <a:cubicBezTo>
                    <a:pt x="17447" y="5654"/>
                    <a:pt x="17387" y="5654"/>
                    <a:pt x="17387" y="5624"/>
                  </a:cubicBezTo>
                  <a:cubicBezTo>
                    <a:pt x="15867" y="4378"/>
                    <a:pt x="13830" y="3466"/>
                    <a:pt x="12128" y="3040"/>
                  </a:cubicBezTo>
                  <a:cubicBezTo>
                    <a:pt x="10912" y="2767"/>
                    <a:pt x="9636" y="2584"/>
                    <a:pt x="8481" y="2402"/>
                  </a:cubicBezTo>
                  <a:cubicBezTo>
                    <a:pt x="6809" y="2159"/>
                    <a:pt x="5046" y="1915"/>
                    <a:pt x="3374" y="1338"/>
                  </a:cubicBezTo>
                  <a:cubicBezTo>
                    <a:pt x="2462" y="1034"/>
                    <a:pt x="1672" y="578"/>
                    <a:pt x="790" y="122"/>
                  </a:cubicBezTo>
                  <a:lnTo>
                    <a:pt x="5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61"/>
            <p:cNvSpPr/>
            <p:nvPr/>
          </p:nvSpPr>
          <p:spPr>
            <a:xfrm>
              <a:off x="3419025" y="2770100"/>
              <a:ext cx="310825" cy="109425"/>
            </a:xfrm>
            <a:custGeom>
              <a:avLst/>
              <a:gdLst/>
              <a:ahLst/>
              <a:cxnLst/>
              <a:rect l="l" t="t" r="r" b="b"/>
              <a:pathLst>
                <a:path w="12433" h="4377" extrusionOk="0">
                  <a:moveTo>
                    <a:pt x="1003" y="0"/>
                  </a:moveTo>
                  <a:cubicBezTo>
                    <a:pt x="639" y="61"/>
                    <a:pt x="335" y="61"/>
                    <a:pt x="0" y="91"/>
                  </a:cubicBezTo>
                  <a:cubicBezTo>
                    <a:pt x="487" y="243"/>
                    <a:pt x="1034" y="395"/>
                    <a:pt x="1520" y="547"/>
                  </a:cubicBezTo>
                  <a:cubicBezTo>
                    <a:pt x="2402" y="760"/>
                    <a:pt x="3283" y="1003"/>
                    <a:pt x="4104" y="1216"/>
                  </a:cubicBezTo>
                  <a:cubicBezTo>
                    <a:pt x="5593" y="1611"/>
                    <a:pt x="7113" y="1976"/>
                    <a:pt x="8602" y="2523"/>
                  </a:cubicBezTo>
                  <a:cubicBezTo>
                    <a:pt x="10031" y="3009"/>
                    <a:pt x="11308" y="3647"/>
                    <a:pt x="12432" y="4377"/>
                  </a:cubicBezTo>
                  <a:cubicBezTo>
                    <a:pt x="12250" y="4164"/>
                    <a:pt x="12098" y="3891"/>
                    <a:pt x="11916" y="3647"/>
                  </a:cubicBezTo>
                  <a:cubicBezTo>
                    <a:pt x="10912" y="3100"/>
                    <a:pt x="9849" y="2584"/>
                    <a:pt x="8754" y="2188"/>
                  </a:cubicBezTo>
                  <a:cubicBezTo>
                    <a:pt x="7265" y="1672"/>
                    <a:pt x="5715" y="1277"/>
                    <a:pt x="4225" y="881"/>
                  </a:cubicBezTo>
                  <a:cubicBezTo>
                    <a:pt x="3374" y="669"/>
                    <a:pt x="2523" y="456"/>
                    <a:pt x="1642" y="213"/>
                  </a:cubicBezTo>
                  <a:cubicBezTo>
                    <a:pt x="1429" y="122"/>
                    <a:pt x="1216" y="91"/>
                    <a:pt x="10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61"/>
            <p:cNvSpPr/>
            <p:nvPr/>
          </p:nvSpPr>
          <p:spPr>
            <a:xfrm>
              <a:off x="2966125" y="2792125"/>
              <a:ext cx="813100" cy="376175"/>
            </a:xfrm>
            <a:custGeom>
              <a:avLst/>
              <a:gdLst/>
              <a:ahLst/>
              <a:cxnLst/>
              <a:rect l="l" t="t" r="r" b="b"/>
              <a:pathLst>
                <a:path w="32524" h="15047" extrusionOk="0">
                  <a:moveTo>
                    <a:pt x="23222" y="8795"/>
                  </a:moveTo>
                  <a:cubicBezTo>
                    <a:pt x="23788" y="8795"/>
                    <a:pt x="24799" y="9469"/>
                    <a:pt x="25381" y="9940"/>
                  </a:cubicBezTo>
                  <a:cubicBezTo>
                    <a:pt x="25472" y="10031"/>
                    <a:pt x="25533" y="10061"/>
                    <a:pt x="25563" y="10153"/>
                  </a:cubicBezTo>
                  <a:cubicBezTo>
                    <a:pt x="25016" y="10244"/>
                    <a:pt x="24439" y="10365"/>
                    <a:pt x="23892" y="10639"/>
                  </a:cubicBezTo>
                  <a:cubicBezTo>
                    <a:pt x="23740" y="10700"/>
                    <a:pt x="23557" y="10791"/>
                    <a:pt x="23284" y="10821"/>
                  </a:cubicBezTo>
                  <a:cubicBezTo>
                    <a:pt x="22980" y="10183"/>
                    <a:pt x="22645" y="9423"/>
                    <a:pt x="22797" y="9058"/>
                  </a:cubicBezTo>
                  <a:cubicBezTo>
                    <a:pt x="22828" y="8937"/>
                    <a:pt x="22919" y="8906"/>
                    <a:pt x="23071" y="8815"/>
                  </a:cubicBezTo>
                  <a:cubicBezTo>
                    <a:pt x="23117" y="8802"/>
                    <a:pt x="23167" y="8795"/>
                    <a:pt x="23222" y="8795"/>
                  </a:cubicBezTo>
                  <a:close/>
                  <a:moveTo>
                    <a:pt x="21679" y="6707"/>
                  </a:moveTo>
                  <a:cubicBezTo>
                    <a:pt x="22232" y="6707"/>
                    <a:pt x="22842" y="6895"/>
                    <a:pt x="23405" y="7083"/>
                  </a:cubicBezTo>
                  <a:lnTo>
                    <a:pt x="23740" y="7174"/>
                  </a:lnTo>
                  <a:cubicBezTo>
                    <a:pt x="25533" y="7751"/>
                    <a:pt x="26749" y="8602"/>
                    <a:pt x="27661" y="9849"/>
                  </a:cubicBezTo>
                  <a:cubicBezTo>
                    <a:pt x="27509" y="9849"/>
                    <a:pt x="27357" y="9879"/>
                    <a:pt x="27205" y="9879"/>
                  </a:cubicBezTo>
                  <a:cubicBezTo>
                    <a:pt x="26931" y="9909"/>
                    <a:pt x="26718" y="9909"/>
                    <a:pt x="26445" y="9970"/>
                  </a:cubicBezTo>
                  <a:lnTo>
                    <a:pt x="26110" y="10001"/>
                  </a:lnTo>
                  <a:lnTo>
                    <a:pt x="25989" y="10001"/>
                  </a:lnTo>
                  <a:cubicBezTo>
                    <a:pt x="25867" y="9849"/>
                    <a:pt x="25715" y="9727"/>
                    <a:pt x="25624" y="9605"/>
                  </a:cubicBezTo>
                  <a:cubicBezTo>
                    <a:pt x="25347" y="9411"/>
                    <a:pt x="24084" y="8358"/>
                    <a:pt x="23219" y="8358"/>
                  </a:cubicBezTo>
                  <a:cubicBezTo>
                    <a:pt x="23135" y="8358"/>
                    <a:pt x="23055" y="8368"/>
                    <a:pt x="22980" y="8390"/>
                  </a:cubicBezTo>
                  <a:cubicBezTo>
                    <a:pt x="22767" y="8481"/>
                    <a:pt x="22615" y="8633"/>
                    <a:pt x="22493" y="8815"/>
                  </a:cubicBezTo>
                  <a:cubicBezTo>
                    <a:pt x="22281" y="9302"/>
                    <a:pt x="22615" y="10122"/>
                    <a:pt x="22949" y="10821"/>
                  </a:cubicBezTo>
                  <a:cubicBezTo>
                    <a:pt x="22676" y="10912"/>
                    <a:pt x="22463" y="10973"/>
                    <a:pt x="22189" y="11064"/>
                  </a:cubicBezTo>
                  <a:cubicBezTo>
                    <a:pt x="21460" y="9697"/>
                    <a:pt x="20943" y="8298"/>
                    <a:pt x="21460" y="6718"/>
                  </a:cubicBezTo>
                  <a:cubicBezTo>
                    <a:pt x="21532" y="6711"/>
                    <a:pt x="21605" y="6707"/>
                    <a:pt x="21679" y="6707"/>
                  </a:cubicBezTo>
                  <a:close/>
                  <a:moveTo>
                    <a:pt x="19484" y="5259"/>
                  </a:moveTo>
                  <a:cubicBezTo>
                    <a:pt x="19940" y="5259"/>
                    <a:pt x="20487" y="5441"/>
                    <a:pt x="20943" y="5624"/>
                  </a:cubicBezTo>
                  <a:cubicBezTo>
                    <a:pt x="21247" y="5745"/>
                    <a:pt x="21551" y="5867"/>
                    <a:pt x="21885" y="5928"/>
                  </a:cubicBezTo>
                  <a:cubicBezTo>
                    <a:pt x="22311" y="6019"/>
                    <a:pt x="22737" y="6080"/>
                    <a:pt x="23101" y="6110"/>
                  </a:cubicBezTo>
                  <a:cubicBezTo>
                    <a:pt x="23557" y="6201"/>
                    <a:pt x="24044" y="6232"/>
                    <a:pt x="24500" y="6353"/>
                  </a:cubicBezTo>
                  <a:cubicBezTo>
                    <a:pt x="26445" y="6839"/>
                    <a:pt x="27904" y="8055"/>
                    <a:pt x="29180" y="9423"/>
                  </a:cubicBezTo>
                  <a:lnTo>
                    <a:pt x="28968" y="9545"/>
                  </a:lnTo>
                  <a:cubicBezTo>
                    <a:pt x="28664" y="9697"/>
                    <a:pt x="28360" y="9757"/>
                    <a:pt x="27995" y="9818"/>
                  </a:cubicBezTo>
                  <a:cubicBezTo>
                    <a:pt x="27022" y="8359"/>
                    <a:pt x="25715" y="7447"/>
                    <a:pt x="23800" y="6839"/>
                  </a:cubicBezTo>
                  <a:cubicBezTo>
                    <a:pt x="23679" y="6809"/>
                    <a:pt x="23557" y="6779"/>
                    <a:pt x="23496" y="6718"/>
                  </a:cubicBezTo>
                  <a:cubicBezTo>
                    <a:pt x="22938" y="6548"/>
                    <a:pt x="22322" y="6340"/>
                    <a:pt x="21726" y="6340"/>
                  </a:cubicBezTo>
                  <a:cubicBezTo>
                    <a:pt x="21575" y="6340"/>
                    <a:pt x="21425" y="6353"/>
                    <a:pt x="21278" y="6384"/>
                  </a:cubicBezTo>
                  <a:lnTo>
                    <a:pt x="21156" y="6414"/>
                  </a:lnTo>
                  <a:lnTo>
                    <a:pt x="21126" y="6505"/>
                  </a:lnTo>
                  <a:cubicBezTo>
                    <a:pt x="20518" y="8238"/>
                    <a:pt x="21095" y="9757"/>
                    <a:pt x="21825" y="11277"/>
                  </a:cubicBezTo>
                  <a:cubicBezTo>
                    <a:pt x="21460" y="11429"/>
                    <a:pt x="21186" y="11581"/>
                    <a:pt x="21065" y="11824"/>
                  </a:cubicBezTo>
                  <a:cubicBezTo>
                    <a:pt x="20974" y="11855"/>
                    <a:pt x="20913" y="11855"/>
                    <a:pt x="20822" y="11885"/>
                  </a:cubicBezTo>
                  <a:cubicBezTo>
                    <a:pt x="20761" y="11429"/>
                    <a:pt x="20639" y="10943"/>
                    <a:pt x="20487" y="10487"/>
                  </a:cubicBezTo>
                  <a:cubicBezTo>
                    <a:pt x="20183" y="9575"/>
                    <a:pt x="19697" y="8724"/>
                    <a:pt x="19180" y="7903"/>
                  </a:cubicBezTo>
                  <a:lnTo>
                    <a:pt x="19028" y="7660"/>
                  </a:lnTo>
                  <a:cubicBezTo>
                    <a:pt x="18967" y="7569"/>
                    <a:pt x="18876" y="7447"/>
                    <a:pt x="18846" y="7326"/>
                  </a:cubicBezTo>
                  <a:cubicBezTo>
                    <a:pt x="18542" y="6839"/>
                    <a:pt x="18268" y="6444"/>
                    <a:pt x="18481" y="5928"/>
                  </a:cubicBezTo>
                  <a:cubicBezTo>
                    <a:pt x="18664" y="5441"/>
                    <a:pt x="18876" y="5259"/>
                    <a:pt x="19484" y="5259"/>
                  </a:cubicBezTo>
                  <a:close/>
                  <a:moveTo>
                    <a:pt x="12280" y="0"/>
                  </a:moveTo>
                  <a:cubicBezTo>
                    <a:pt x="12098" y="31"/>
                    <a:pt x="11855" y="92"/>
                    <a:pt x="11673" y="122"/>
                  </a:cubicBezTo>
                  <a:cubicBezTo>
                    <a:pt x="12980" y="639"/>
                    <a:pt x="14742" y="1611"/>
                    <a:pt x="15958" y="2280"/>
                  </a:cubicBezTo>
                  <a:cubicBezTo>
                    <a:pt x="16901" y="2827"/>
                    <a:pt x="17600" y="3192"/>
                    <a:pt x="17904" y="3283"/>
                  </a:cubicBezTo>
                  <a:cubicBezTo>
                    <a:pt x="19089" y="3587"/>
                    <a:pt x="20305" y="3800"/>
                    <a:pt x="21460" y="3982"/>
                  </a:cubicBezTo>
                  <a:cubicBezTo>
                    <a:pt x="23041" y="4256"/>
                    <a:pt x="24651" y="4560"/>
                    <a:pt x="26171" y="5046"/>
                  </a:cubicBezTo>
                  <a:cubicBezTo>
                    <a:pt x="27174" y="5411"/>
                    <a:pt x="28238" y="5776"/>
                    <a:pt x="29150" y="6353"/>
                  </a:cubicBezTo>
                  <a:cubicBezTo>
                    <a:pt x="29940" y="6839"/>
                    <a:pt x="30548" y="7539"/>
                    <a:pt x="31004" y="8298"/>
                  </a:cubicBezTo>
                  <a:cubicBezTo>
                    <a:pt x="30943" y="8329"/>
                    <a:pt x="30852" y="8359"/>
                    <a:pt x="30822" y="8390"/>
                  </a:cubicBezTo>
                  <a:cubicBezTo>
                    <a:pt x="30609" y="8511"/>
                    <a:pt x="30487" y="8663"/>
                    <a:pt x="30275" y="8785"/>
                  </a:cubicBezTo>
                  <a:cubicBezTo>
                    <a:pt x="30092" y="8937"/>
                    <a:pt x="29910" y="9089"/>
                    <a:pt x="29667" y="9210"/>
                  </a:cubicBezTo>
                  <a:cubicBezTo>
                    <a:pt x="28329" y="7782"/>
                    <a:pt x="26810" y="6505"/>
                    <a:pt x="24803" y="5958"/>
                  </a:cubicBezTo>
                  <a:cubicBezTo>
                    <a:pt x="24317" y="5867"/>
                    <a:pt x="23831" y="5776"/>
                    <a:pt x="23375" y="5715"/>
                  </a:cubicBezTo>
                  <a:cubicBezTo>
                    <a:pt x="22980" y="5654"/>
                    <a:pt x="22554" y="5593"/>
                    <a:pt x="22189" y="5502"/>
                  </a:cubicBezTo>
                  <a:cubicBezTo>
                    <a:pt x="21885" y="5441"/>
                    <a:pt x="21612" y="5320"/>
                    <a:pt x="21278" y="5198"/>
                  </a:cubicBezTo>
                  <a:cubicBezTo>
                    <a:pt x="20791" y="5016"/>
                    <a:pt x="20244" y="4833"/>
                    <a:pt x="19727" y="4833"/>
                  </a:cubicBezTo>
                  <a:lnTo>
                    <a:pt x="19667" y="4833"/>
                  </a:lnTo>
                  <a:cubicBezTo>
                    <a:pt x="18967" y="4833"/>
                    <a:pt x="18572" y="5137"/>
                    <a:pt x="18360" y="5745"/>
                  </a:cubicBezTo>
                  <a:cubicBezTo>
                    <a:pt x="18116" y="6475"/>
                    <a:pt x="18420" y="6961"/>
                    <a:pt x="18755" y="7447"/>
                  </a:cubicBezTo>
                  <a:cubicBezTo>
                    <a:pt x="18846" y="7569"/>
                    <a:pt x="18876" y="7630"/>
                    <a:pt x="18967" y="7751"/>
                  </a:cubicBezTo>
                  <a:lnTo>
                    <a:pt x="19119" y="7995"/>
                  </a:lnTo>
                  <a:cubicBezTo>
                    <a:pt x="19575" y="8785"/>
                    <a:pt x="20062" y="9605"/>
                    <a:pt x="20366" y="10487"/>
                  </a:cubicBezTo>
                  <a:cubicBezTo>
                    <a:pt x="20548" y="10973"/>
                    <a:pt x="20670" y="11490"/>
                    <a:pt x="20791" y="11976"/>
                  </a:cubicBezTo>
                  <a:cubicBezTo>
                    <a:pt x="20670" y="12007"/>
                    <a:pt x="20548" y="12098"/>
                    <a:pt x="20487" y="12128"/>
                  </a:cubicBezTo>
                  <a:cubicBezTo>
                    <a:pt x="20025" y="12373"/>
                    <a:pt x="19562" y="12594"/>
                    <a:pt x="19143" y="12594"/>
                  </a:cubicBezTo>
                  <a:cubicBezTo>
                    <a:pt x="19094" y="12594"/>
                    <a:pt x="19046" y="12591"/>
                    <a:pt x="18998" y="12584"/>
                  </a:cubicBezTo>
                  <a:lnTo>
                    <a:pt x="18967" y="12584"/>
                  </a:lnTo>
                  <a:cubicBezTo>
                    <a:pt x="18907" y="11368"/>
                    <a:pt x="18512" y="10213"/>
                    <a:pt x="17995" y="9150"/>
                  </a:cubicBezTo>
                  <a:cubicBezTo>
                    <a:pt x="17448" y="7903"/>
                    <a:pt x="16597" y="6323"/>
                    <a:pt x="15472" y="4955"/>
                  </a:cubicBezTo>
                  <a:cubicBezTo>
                    <a:pt x="14347" y="3648"/>
                    <a:pt x="13223" y="2554"/>
                    <a:pt x="12037" y="1490"/>
                  </a:cubicBezTo>
                  <a:cubicBezTo>
                    <a:pt x="11976" y="1399"/>
                    <a:pt x="11764" y="1307"/>
                    <a:pt x="11521" y="1156"/>
                  </a:cubicBezTo>
                  <a:cubicBezTo>
                    <a:pt x="10943" y="791"/>
                    <a:pt x="10609" y="578"/>
                    <a:pt x="10335" y="396"/>
                  </a:cubicBezTo>
                  <a:cubicBezTo>
                    <a:pt x="10183" y="426"/>
                    <a:pt x="10062" y="456"/>
                    <a:pt x="9910" y="487"/>
                  </a:cubicBezTo>
                  <a:cubicBezTo>
                    <a:pt x="10214" y="791"/>
                    <a:pt x="10761" y="1095"/>
                    <a:pt x="11308" y="1459"/>
                  </a:cubicBezTo>
                  <a:cubicBezTo>
                    <a:pt x="11551" y="1551"/>
                    <a:pt x="11733" y="1703"/>
                    <a:pt x="11825" y="1763"/>
                  </a:cubicBezTo>
                  <a:cubicBezTo>
                    <a:pt x="13040" y="2766"/>
                    <a:pt x="14135" y="3922"/>
                    <a:pt x="15229" y="5168"/>
                  </a:cubicBezTo>
                  <a:cubicBezTo>
                    <a:pt x="16384" y="6505"/>
                    <a:pt x="17174" y="8055"/>
                    <a:pt x="17752" y="9302"/>
                  </a:cubicBezTo>
                  <a:cubicBezTo>
                    <a:pt x="18208" y="10305"/>
                    <a:pt x="18572" y="11368"/>
                    <a:pt x="18664" y="12463"/>
                  </a:cubicBezTo>
                  <a:cubicBezTo>
                    <a:pt x="18390" y="12341"/>
                    <a:pt x="18116" y="12250"/>
                    <a:pt x="17843" y="12098"/>
                  </a:cubicBezTo>
                  <a:cubicBezTo>
                    <a:pt x="17600" y="11946"/>
                    <a:pt x="17296" y="11794"/>
                    <a:pt x="17022" y="11703"/>
                  </a:cubicBezTo>
                  <a:cubicBezTo>
                    <a:pt x="16779" y="11642"/>
                    <a:pt x="16566" y="11551"/>
                    <a:pt x="16323" y="11520"/>
                  </a:cubicBezTo>
                  <a:cubicBezTo>
                    <a:pt x="16566" y="10578"/>
                    <a:pt x="16566" y="9545"/>
                    <a:pt x="16293" y="8694"/>
                  </a:cubicBezTo>
                  <a:cubicBezTo>
                    <a:pt x="15776" y="6931"/>
                    <a:pt x="14621" y="4651"/>
                    <a:pt x="13040" y="3526"/>
                  </a:cubicBezTo>
                  <a:cubicBezTo>
                    <a:pt x="11277" y="2311"/>
                    <a:pt x="9423" y="1976"/>
                    <a:pt x="7448" y="1642"/>
                  </a:cubicBezTo>
                  <a:cubicBezTo>
                    <a:pt x="7204" y="1611"/>
                    <a:pt x="7022" y="1551"/>
                    <a:pt x="6809" y="1520"/>
                  </a:cubicBezTo>
                  <a:cubicBezTo>
                    <a:pt x="6596" y="1611"/>
                    <a:pt x="6384" y="1672"/>
                    <a:pt x="6201" y="1763"/>
                  </a:cubicBezTo>
                  <a:cubicBezTo>
                    <a:pt x="6596" y="1824"/>
                    <a:pt x="6992" y="1915"/>
                    <a:pt x="7417" y="1976"/>
                  </a:cubicBezTo>
                  <a:cubicBezTo>
                    <a:pt x="9332" y="2311"/>
                    <a:pt x="11156" y="2675"/>
                    <a:pt x="12888" y="3800"/>
                  </a:cubicBezTo>
                  <a:cubicBezTo>
                    <a:pt x="14347" y="4833"/>
                    <a:pt x="15472" y="7083"/>
                    <a:pt x="15989" y="8785"/>
                  </a:cubicBezTo>
                  <a:cubicBezTo>
                    <a:pt x="16232" y="9575"/>
                    <a:pt x="16232" y="10517"/>
                    <a:pt x="16019" y="11429"/>
                  </a:cubicBezTo>
                  <a:lnTo>
                    <a:pt x="15958" y="11429"/>
                  </a:lnTo>
                  <a:cubicBezTo>
                    <a:pt x="15806" y="11399"/>
                    <a:pt x="15654" y="11368"/>
                    <a:pt x="15472" y="11368"/>
                  </a:cubicBezTo>
                  <a:cubicBezTo>
                    <a:pt x="15320" y="11338"/>
                    <a:pt x="15168" y="11277"/>
                    <a:pt x="15046" y="11247"/>
                  </a:cubicBezTo>
                  <a:cubicBezTo>
                    <a:pt x="15107" y="9666"/>
                    <a:pt x="14773" y="7599"/>
                    <a:pt x="13800" y="6505"/>
                  </a:cubicBezTo>
                  <a:cubicBezTo>
                    <a:pt x="12463" y="5016"/>
                    <a:pt x="10548" y="4651"/>
                    <a:pt x="8724" y="4286"/>
                  </a:cubicBezTo>
                  <a:cubicBezTo>
                    <a:pt x="8390" y="4225"/>
                    <a:pt x="8025" y="4134"/>
                    <a:pt x="7660" y="4104"/>
                  </a:cubicBezTo>
                  <a:cubicBezTo>
                    <a:pt x="7174" y="3982"/>
                    <a:pt x="6688" y="3830"/>
                    <a:pt x="6232" y="3678"/>
                  </a:cubicBezTo>
                  <a:cubicBezTo>
                    <a:pt x="5624" y="3496"/>
                    <a:pt x="5016" y="3283"/>
                    <a:pt x="4378" y="3192"/>
                  </a:cubicBezTo>
                  <a:lnTo>
                    <a:pt x="3344" y="3070"/>
                  </a:lnTo>
                  <a:cubicBezTo>
                    <a:pt x="3071" y="3070"/>
                    <a:pt x="2858" y="3040"/>
                    <a:pt x="2584" y="3010"/>
                  </a:cubicBezTo>
                  <a:cubicBezTo>
                    <a:pt x="2341" y="3070"/>
                    <a:pt x="2159" y="3192"/>
                    <a:pt x="1976" y="3283"/>
                  </a:cubicBezTo>
                  <a:cubicBezTo>
                    <a:pt x="2007" y="3283"/>
                    <a:pt x="2098" y="3314"/>
                    <a:pt x="2128" y="3314"/>
                  </a:cubicBezTo>
                  <a:cubicBezTo>
                    <a:pt x="2493" y="3374"/>
                    <a:pt x="2919" y="3374"/>
                    <a:pt x="3314" y="3435"/>
                  </a:cubicBezTo>
                  <a:cubicBezTo>
                    <a:pt x="3648" y="3466"/>
                    <a:pt x="3982" y="3466"/>
                    <a:pt x="4317" y="3526"/>
                  </a:cubicBezTo>
                  <a:cubicBezTo>
                    <a:pt x="4925" y="3618"/>
                    <a:pt x="5533" y="3830"/>
                    <a:pt x="6110" y="4043"/>
                  </a:cubicBezTo>
                  <a:cubicBezTo>
                    <a:pt x="6596" y="4195"/>
                    <a:pt x="7113" y="4377"/>
                    <a:pt x="7600" y="4499"/>
                  </a:cubicBezTo>
                  <a:cubicBezTo>
                    <a:pt x="7934" y="4560"/>
                    <a:pt x="8329" y="4651"/>
                    <a:pt x="8663" y="4712"/>
                  </a:cubicBezTo>
                  <a:cubicBezTo>
                    <a:pt x="10457" y="5046"/>
                    <a:pt x="12280" y="5411"/>
                    <a:pt x="13527" y="6809"/>
                  </a:cubicBezTo>
                  <a:cubicBezTo>
                    <a:pt x="14439" y="7782"/>
                    <a:pt x="14742" y="9666"/>
                    <a:pt x="14712" y="11186"/>
                  </a:cubicBezTo>
                  <a:cubicBezTo>
                    <a:pt x="14408" y="11064"/>
                    <a:pt x="14104" y="10912"/>
                    <a:pt x="13800" y="10761"/>
                  </a:cubicBezTo>
                  <a:cubicBezTo>
                    <a:pt x="13557" y="10639"/>
                    <a:pt x="13284" y="10517"/>
                    <a:pt x="13040" y="10426"/>
                  </a:cubicBezTo>
                  <a:cubicBezTo>
                    <a:pt x="13040" y="9119"/>
                    <a:pt x="12037" y="8025"/>
                    <a:pt x="11277" y="7326"/>
                  </a:cubicBezTo>
                  <a:cubicBezTo>
                    <a:pt x="9606" y="5806"/>
                    <a:pt x="7508" y="4894"/>
                    <a:pt x="5472" y="4803"/>
                  </a:cubicBezTo>
                  <a:cubicBezTo>
                    <a:pt x="3709" y="4712"/>
                    <a:pt x="2128" y="4590"/>
                    <a:pt x="608" y="4499"/>
                  </a:cubicBezTo>
                  <a:lnTo>
                    <a:pt x="365" y="4499"/>
                  </a:lnTo>
                  <a:cubicBezTo>
                    <a:pt x="335" y="4560"/>
                    <a:pt x="274" y="4651"/>
                    <a:pt x="213" y="4712"/>
                  </a:cubicBezTo>
                  <a:cubicBezTo>
                    <a:pt x="183" y="4742"/>
                    <a:pt x="183" y="4803"/>
                    <a:pt x="183" y="4833"/>
                  </a:cubicBezTo>
                  <a:cubicBezTo>
                    <a:pt x="305" y="4833"/>
                    <a:pt x="457" y="4864"/>
                    <a:pt x="578" y="4864"/>
                  </a:cubicBezTo>
                  <a:cubicBezTo>
                    <a:pt x="2098" y="5016"/>
                    <a:pt x="3678" y="5107"/>
                    <a:pt x="5441" y="5168"/>
                  </a:cubicBezTo>
                  <a:cubicBezTo>
                    <a:pt x="7356" y="5259"/>
                    <a:pt x="9423" y="6171"/>
                    <a:pt x="11004" y="7599"/>
                  </a:cubicBezTo>
                  <a:cubicBezTo>
                    <a:pt x="11703" y="8207"/>
                    <a:pt x="12584" y="9150"/>
                    <a:pt x="12645" y="10274"/>
                  </a:cubicBezTo>
                  <a:cubicBezTo>
                    <a:pt x="11855" y="9970"/>
                    <a:pt x="11217" y="9757"/>
                    <a:pt x="10487" y="9545"/>
                  </a:cubicBezTo>
                  <a:cubicBezTo>
                    <a:pt x="8238" y="8906"/>
                    <a:pt x="6353" y="8481"/>
                    <a:pt x="4773" y="8298"/>
                  </a:cubicBezTo>
                  <a:lnTo>
                    <a:pt x="4165" y="8207"/>
                  </a:lnTo>
                  <a:cubicBezTo>
                    <a:pt x="2888" y="8055"/>
                    <a:pt x="1551" y="7903"/>
                    <a:pt x="305" y="7599"/>
                  </a:cubicBezTo>
                  <a:cubicBezTo>
                    <a:pt x="1" y="7782"/>
                    <a:pt x="31" y="7903"/>
                    <a:pt x="61" y="8055"/>
                  </a:cubicBezTo>
                  <a:cubicBezTo>
                    <a:pt x="1277" y="8329"/>
                    <a:pt x="2493" y="8481"/>
                    <a:pt x="3770" y="8602"/>
                  </a:cubicBezTo>
                  <a:lnTo>
                    <a:pt x="4378" y="8663"/>
                  </a:lnTo>
                  <a:cubicBezTo>
                    <a:pt x="5897" y="8846"/>
                    <a:pt x="7782" y="9271"/>
                    <a:pt x="10031" y="9879"/>
                  </a:cubicBezTo>
                  <a:cubicBezTo>
                    <a:pt x="10700" y="10061"/>
                    <a:pt x="11369" y="10305"/>
                    <a:pt x="12159" y="10578"/>
                  </a:cubicBezTo>
                  <a:cubicBezTo>
                    <a:pt x="12554" y="10700"/>
                    <a:pt x="12888" y="10882"/>
                    <a:pt x="13253" y="11064"/>
                  </a:cubicBezTo>
                  <a:cubicBezTo>
                    <a:pt x="13831" y="11338"/>
                    <a:pt x="14408" y="11642"/>
                    <a:pt x="15046" y="11733"/>
                  </a:cubicBezTo>
                  <a:cubicBezTo>
                    <a:pt x="15198" y="11794"/>
                    <a:pt x="15381" y="11824"/>
                    <a:pt x="15533" y="11855"/>
                  </a:cubicBezTo>
                  <a:lnTo>
                    <a:pt x="15624" y="11855"/>
                  </a:lnTo>
                  <a:cubicBezTo>
                    <a:pt x="15472" y="12432"/>
                    <a:pt x="15229" y="12949"/>
                    <a:pt x="14925" y="13405"/>
                  </a:cubicBezTo>
                  <a:cubicBezTo>
                    <a:pt x="14621" y="13861"/>
                    <a:pt x="14287" y="14256"/>
                    <a:pt x="13891" y="14560"/>
                  </a:cubicBezTo>
                  <a:cubicBezTo>
                    <a:pt x="14043" y="14560"/>
                    <a:pt x="14195" y="14590"/>
                    <a:pt x="14408" y="14590"/>
                  </a:cubicBezTo>
                  <a:cubicBezTo>
                    <a:pt x="14712" y="14317"/>
                    <a:pt x="14955" y="13982"/>
                    <a:pt x="15229" y="13618"/>
                  </a:cubicBezTo>
                  <a:cubicBezTo>
                    <a:pt x="15563" y="13071"/>
                    <a:pt x="15806" y="12493"/>
                    <a:pt x="15989" y="11946"/>
                  </a:cubicBezTo>
                  <a:cubicBezTo>
                    <a:pt x="16232" y="11976"/>
                    <a:pt x="16414" y="12037"/>
                    <a:pt x="16627" y="12128"/>
                  </a:cubicBezTo>
                  <a:cubicBezTo>
                    <a:pt x="16901" y="12189"/>
                    <a:pt x="17174" y="12341"/>
                    <a:pt x="17448" y="12493"/>
                  </a:cubicBezTo>
                  <a:cubicBezTo>
                    <a:pt x="17752" y="12645"/>
                    <a:pt x="18086" y="12858"/>
                    <a:pt x="18420" y="12949"/>
                  </a:cubicBezTo>
                  <a:cubicBezTo>
                    <a:pt x="18390" y="13648"/>
                    <a:pt x="18238" y="14317"/>
                    <a:pt x="17873" y="15046"/>
                  </a:cubicBezTo>
                  <a:lnTo>
                    <a:pt x="18238" y="15046"/>
                  </a:lnTo>
                  <a:cubicBezTo>
                    <a:pt x="18572" y="14378"/>
                    <a:pt x="18724" y="13709"/>
                    <a:pt x="18785" y="13040"/>
                  </a:cubicBezTo>
                  <a:lnTo>
                    <a:pt x="18998" y="13040"/>
                  </a:lnTo>
                  <a:cubicBezTo>
                    <a:pt x="19484" y="13040"/>
                    <a:pt x="20001" y="12767"/>
                    <a:pt x="20487" y="12493"/>
                  </a:cubicBezTo>
                  <a:lnTo>
                    <a:pt x="20700" y="12402"/>
                  </a:lnTo>
                  <a:lnTo>
                    <a:pt x="20700" y="12463"/>
                  </a:lnTo>
                  <a:cubicBezTo>
                    <a:pt x="20791" y="12888"/>
                    <a:pt x="20913" y="13253"/>
                    <a:pt x="21004" y="13678"/>
                  </a:cubicBezTo>
                  <a:lnTo>
                    <a:pt x="21369" y="13618"/>
                  </a:lnTo>
                  <a:cubicBezTo>
                    <a:pt x="21247" y="13192"/>
                    <a:pt x="21156" y="12797"/>
                    <a:pt x="21095" y="12402"/>
                  </a:cubicBezTo>
                  <a:cubicBezTo>
                    <a:pt x="21095" y="12341"/>
                    <a:pt x="21065" y="12280"/>
                    <a:pt x="21065" y="12250"/>
                  </a:cubicBezTo>
                  <a:cubicBezTo>
                    <a:pt x="21156" y="12189"/>
                    <a:pt x="21278" y="12159"/>
                    <a:pt x="21369" y="12128"/>
                  </a:cubicBezTo>
                  <a:lnTo>
                    <a:pt x="21430" y="12098"/>
                  </a:lnTo>
                  <a:lnTo>
                    <a:pt x="21460" y="12007"/>
                  </a:lnTo>
                  <a:cubicBezTo>
                    <a:pt x="21582" y="11824"/>
                    <a:pt x="21825" y="11703"/>
                    <a:pt x="22129" y="11551"/>
                  </a:cubicBezTo>
                  <a:cubicBezTo>
                    <a:pt x="22159" y="11672"/>
                    <a:pt x="22189" y="11733"/>
                    <a:pt x="22250" y="11855"/>
                  </a:cubicBezTo>
                  <a:cubicBezTo>
                    <a:pt x="22463" y="12250"/>
                    <a:pt x="22645" y="12645"/>
                    <a:pt x="22828" y="13071"/>
                  </a:cubicBezTo>
                  <a:lnTo>
                    <a:pt x="22889" y="13192"/>
                  </a:lnTo>
                  <a:lnTo>
                    <a:pt x="22980" y="13192"/>
                  </a:lnTo>
                  <a:cubicBezTo>
                    <a:pt x="23071" y="13192"/>
                    <a:pt x="23132" y="13162"/>
                    <a:pt x="23223" y="13101"/>
                  </a:cubicBezTo>
                  <a:lnTo>
                    <a:pt x="23132" y="12919"/>
                  </a:lnTo>
                  <a:lnTo>
                    <a:pt x="23193" y="12919"/>
                  </a:lnTo>
                  <a:cubicBezTo>
                    <a:pt x="22980" y="12493"/>
                    <a:pt x="22797" y="12098"/>
                    <a:pt x="22615" y="11703"/>
                  </a:cubicBezTo>
                  <a:cubicBezTo>
                    <a:pt x="22585" y="11642"/>
                    <a:pt x="22524" y="11520"/>
                    <a:pt x="22493" y="11429"/>
                  </a:cubicBezTo>
                  <a:cubicBezTo>
                    <a:pt x="22767" y="11368"/>
                    <a:pt x="23041" y="11277"/>
                    <a:pt x="23253" y="11216"/>
                  </a:cubicBezTo>
                  <a:cubicBezTo>
                    <a:pt x="23405" y="11551"/>
                    <a:pt x="23557" y="11855"/>
                    <a:pt x="23588" y="12007"/>
                  </a:cubicBezTo>
                  <a:lnTo>
                    <a:pt x="23952" y="11946"/>
                  </a:lnTo>
                  <a:cubicBezTo>
                    <a:pt x="23892" y="11733"/>
                    <a:pt x="23740" y="11429"/>
                    <a:pt x="23588" y="11095"/>
                  </a:cubicBezTo>
                  <a:cubicBezTo>
                    <a:pt x="23831" y="11034"/>
                    <a:pt x="24013" y="10943"/>
                    <a:pt x="24165" y="10882"/>
                  </a:cubicBezTo>
                  <a:cubicBezTo>
                    <a:pt x="24743" y="10609"/>
                    <a:pt x="25351" y="10487"/>
                    <a:pt x="25989" y="10365"/>
                  </a:cubicBezTo>
                  <a:cubicBezTo>
                    <a:pt x="26110" y="10517"/>
                    <a:pt x="26232" y="10669"/>
                    <a:pt x="26323" y="10882"/>
                  </a:cubicBezTo>
                  <a:lnTo>
                    <a:pt x="26627" y="10669"/>
                  </a:lnTo>
                  <a:lnTo>
                    <a:pt x="26414" y="10335"/>
                  </a:lnTo>
                  <a:lnTo>
                    <a:pt x="26627" y="10305"/>
                  </a:lnTo>
                  <a:cubicBezTo>
                    <a:pt x="26870" y="10274"/>
                    <a:pt x="27144" y="10213"/>
                    <a:pt x="27357" y="10213"/>
                  </a:cubicBezTo>
                  <a:cubicBezTo>
                    <a:pt x="27965" y="10153"/>
                    <a:pt x="28603" y="10061"/>
                    <a:pt x="29272" y="9818"/>
                  </a:cubicBezTo>
                  <a:cubicBezTo>
                    <a:pt x="29363" y="9757"/>
                    <a:pt x="29484" y="9697"/>
                    <a:pt x="29606" y="9666"/>
                  </a:cubicBezTo>
                  <a:cubicBezTo>
                    <a:pt x="29910" y="10001"/>
                    <a:pt x="30184" y="10335"/>
                    <a:pt x="30487" y="10639"/>
                  </a:cubicBezTo>
                  <a:cubicBezTo>
                    <a:pt x="30579" y="10609"/>
                    <a:pt x="30700" y="10517"/>
                    <a:pt x="30822" y="10487"/>
                  </a:cubicBezTo>
                  <a:lnTo>
                    <a:pt x="29910" y="9454"/>
                  </a:lnTo>
                  <a:cubicBezTo>
                    <a:pt x="30092" y="9362"/>
                    <a:pt x="30275" y="9210"/>
                    <a:pt x="30487" y="9089"/>
                  </a:cubicBezTo>
                  <a:cubicBezTo>
                    <a:pt x="30609" y="8967"/>
                    <a:pt x="30822" y="8846"/>
                    <a:pt x="30974" y="8694"/>
                  </a:cubicBezTo>
                  <a:cubicBezTo>
                    <a:pt x="31004" y="8663"/>
                    <a:pt x="31095" y="8633"/>
                    <a:pt x="31156" y="8602"/>
                  </a:cubicBezTo>
                  <a:cubicBezTo>
                    <a:pt x="31399" y="9058"/>
                    <a:pt x="31612" y="9514"/>
                    <a:pt x="31794" y="10001"/>
                  </a:cubicBezTo>
                  <a:cubicBezTo>
                    <a:pt x="31916" y="9909"/>
                    <a:pt x="32007" y="9849"/>
                    <a:pt x="32098" y="9757"/>
                  </a:cubicBezTo>
                  <a:cubicBezTo>
                    <a:pt x="31916" y="9302"/>
                    <a:pt x="31734" y="8846"/>
                    <a:pt x="31491" y="8450"/>
                  </a:cubicBezTo>
                  <a:cubicBezTo>
                    <a:pt x="31946" y="8207"/>
                    <a:pt x="32402" y="7995"/>
                    <a:pt x="32524" y="7539"/>
                  </a:cubicBezTo>
                  <a:lnTo>
                    <a:pt x="32524" y="7478"/>
                  </a:lnTo>
                  <a:lnTo>
                    <a:pt x="32494" y="7447"/>
                  </a:lnTo>
                  <a:cubicBezTo>
                    <a:pt x="32402" y="7235"/>
                    <a:pt x="32402" y="7083"/>
                    <a:pt x="32524" y="6961"/>
                  </a:cubicBezTo>
                  <a:cubicBezTo>
                    <a:pt x="32494" y="6839"/>
                    <a:pt x="32463" y="6718"/>
                    <a:pt x="32372" y="6627"/>
                  </a:cubicBezTo>
                  <a:cubicBezTo>
                    <a:pt x="32129" y="6809"/>
                    <a:pt x="31946" y="7083"/>
                    <a:pt x="32129" y="7539"/>
                  </a:cubicBezTo>
                  <a:cubicBezTo>
                    <a:pt x="32068" y="7782"/>
                    <a:pt x="31643" y="7995"/>
                    <a:pt x="31308" y="8177"/>
                  </a:cubicBezTo>
                  <a:cubicBezTo>
                    <a:pt x="30822" y="7326"/>
                    <a:pt x="30184" y="6627"/>
                    <a:pt x="29332" y="6080"/>
                  </a:cubicBezTo>
                  <a:cubicBezTo>
                    <a:pt x="28390" y="5472"/>
                    <a:pt x="27296" y="5107"/>
                    <a:pt x="26293" y="4742"/>
                  </a:cubicBezTo>
                  <a:cubicBezTo>
                    <a:pt x="24743" y="4225"/>
                    <a:pt x="23101" y="3952"/>
                    <a:pt x="21551" y="3648"/>
                  </a:cubicBezTo>
                  <a:cubicBezTo>
                    <a:pt x="20366" y="3466"/>
                    <a:pt x="19180" y="3222"/>
                    <a:pt x="18025" y="2918"/>
                  </a:cubicBezTo>
                  <a:cubicBezTo>
                    <a:pt x="17782" y="2858"/>
                    <a:pt x="17022" y="2432"/>
                    <a:pt x="16141" y="1976"/>
                  </a:cubicBezTo>
                  <a:cubicBezTo>
                    <a:pt x="14742" y="1186"/>
                    <a:pt x="13405" y="456"/>
                    <a:pt x="122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61"/>
            <p:cNvSpPr/>
            <p:nvPr/>
          </p:nvSpPr>
          <p:spPr>
            <a:xfrm>
              <a:off x="2942575" y="2915225"/>
              <a:ext cx="856425" cy="255475"/>
            </a:xfrm>
            <a:custGeom>
              <a:avLst/>
              <a:gdLst/>
              <a:ahLst/>
              <a:cxnLst/>
              <a:rect l="l" t="t" r="r" b="b"/>
              <a:pathLst>
                <a:path w="34257" h="10219" extrusionOk="0">
                  <a:moveTo>
                    <a:pt x="791" y="1"/>
                  </a:moveTo>
                  <a:lnTo>
                    <a:pt x="791" y="1"/>
                  </a:lnTo>
                  <a:cubicBezTo>
                    <a:pt x="0" y="1885"/>
                    <a:pt x="1550" y="4560"/>
                    <a:pt x="2736" y="5715"/>
                  </a:cubicBezTo>
                  <a:cubicBezTo>
                    <a:pt x="6596" y="9393"/>
                    <a:pt x="12341" y="9332"/>
                    <a:pt x="17508" y="10092"/>
                  </a:cubicBezTo>
                  <a:cubicBezTo>
                    <a:pt x="18127" y="10177"/>
                    <a:pt x="18705" y="10219"/>
                    <a:pt x="19260" y="10219"/>
                  </a:cubicBezTo>
                  <a:cubicBezTo>
                    <a:pt x="21267" y="10219"/>
                    <a:pt x="22957" y="9677"/>
                    <a:pt x="25077" y="8724"/>
                  </a:cubicBezTo>
                  <a:cubicBezTo>
                    <a:pt x="27387" y="7691"/>
                    <a:pt x="29667" y="6536"/>
                    <a:pt x="31946" y="5533"/>
                  </a:cubicBezTo>
                  <a:cubicBezTo>
                    <a:pt x="34256" y="4469"/>
                    <a:pt x="33861" y="3010"/>
                    <a:pt x="32888" y="1095"/>
                  </a:cubicBezTo>
                  <a:lnTo>
                    <a:pt x="32888" y="1095"/>
                  </a:lnTo>
                  <a:cubicBezTo>
                    <a:pt x="32828" y="1156"/>
                    <a:pt x="32797" y="1216"/>
                    <a:pt x="32706" y="1277"/>
                  </a:cubicBezTo>
                  <a:cubicBezTo>
                    <a:pt x="31612" y="2311"/>
                    <a:pt x="30366" y="2706"/>
                    <a:pt x="28998" y="3405"/>
                  </a:cubicBezTo>
                  <a:cubicBezTo>
                    <a:pt x="26353" y="4651"/>
                    <a:pt x="23770" y="4317"/>
                    <a:pt x="21156" y="5107"/>
                  </a:cubicBezTo>
                  <a:cubicBezTo>
                    <a:pt x="20231" y="5384"/>
                    <a:pt x="19423" y="5521"/>
                    <a:pt x="18598" y="5521"/>
                  </a:cubicBezTo>
                  <a:cubicBezTo>
                    <a:pt x="17796" y="5521"/>
                    <a:pt x="16978" y="5392"/>
                    <a:pt x="16019" y="5137"/>
                  </a:cubicBezTo>
                  <a:cubicBezTo>
                    <a:pt x="13678" y="4530"/>
                    <a:pt x="11611" y="3618"/>
                    <a:pt x="9423" y="2554"/>
                  </a:cubicBezTo>
                  <a:cubicBezTo>
                    <a:pt x="7721" y="1733"/>
                    <a:pt x="5988" y="943"/>
                    <a:pt x="4104" y="669"/>
                  </a:cubicBezTo>
                  <a:cubicBezTo>
                    <a:pt x="3101" y="426"/>
                    <a:pt x="1854" y="365"/>
                    <a:pt x="791" y="1"/>
                  </a:cubicBezTo>
                  <a:close/>
                </a:path>
              </a:pathLst>
            </a:custGeom>
            <a:solidFill>
              <a:srgbClr val="E68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61"/>
            <p:cNvSpPr/>
            <p:nvPr/>
          </p:nvSpPr>
          <p:spPr>
            <a:xfrm>
              <a:off x="3251850" y="3012500"/>
              <a:ext cx="63100" cy="79800"/>
            </a:xfrm>
            <a:custGeom>
              <a:avLst/>
              <a:gdLst/>
              <a:ahLst/>
              <a:cxnLst/>
              <a:rect l="l" t="t" r="r" b="b"/>
              <a:pathLst>
                <a:path w="2524" h="3192" extrusionOk="0">
                  <a:moveTo>
                    <a:pt x="0" y="0"/>
                  </a:moveTo>
                  <a:lnTo>
                    <a:pt x="122" y="335"/>
                  </a:lnTo>
                  <a:cubicBezTo>
                    <a:pt x="274" y="882"/>
                    <a:pt x="1064" y="2918"/>
                    <a:pt x="2067" y="3161"/>
                  </a:cubicBezTo>
                  <a:lnTo>
                    <a:pt x="2219" y="3192"/>
                  </a:lnTo>
                  <a:lnTo>
                    <a:pt x="2250" y="3040"/>
                  </a:lnTo>
                  <a:cubicBezTo>
                    <a:pt x="2523" y="2371"/>
                    <a:pt x="2371" y="1550"/>
                    <a:pt x="2189" y="790"/>
                  </a:cubicBezTo>
                  <a:cubicBezTo>
                    <a:pt x="2067" y="760"/>
                    <a:pt x="1915" y="730"/>
                    <a:pt x="1794" y="699"/>
                  </a:cubicBezTo>
                  <a:lnTo>
                    <a:pt x="1794" y="699"/>
                  </a:lnTo>
                  <a:cubicBezTo>
                    <a:pt x="1976" y="1398"/>
                    <a:pt x="2128" y="2128"/>
                    <a:pt x="1976" y="2766"/>
                  </a:cubicBezTo>
                  <a:cubicBezTo>
                    <a:pt x="1338" y="2462"/>
                    <a:pt x="699" y="1003"/>
                    <a:pt x="456" y="274"/>
                  </a:cubicBezTo>
                  <a:cubicBezTo>
                    <a:pt x="456" y="243"/>
                    <a:pt x="456" y="183"/>
                    <a:pt x="426" y="183"/>
                  </a:cubicBezTo>
                  <a:cubicBezTo>
                    <a:pt x="274" y="122"/>
                    <a:pt x="152" y="9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61"/>
            <p:cNvSpPr/>
            <p:nvPr/>
          </p:nvSpPr>
          <p:spPr>
            <a:xfrm>
              <a:off x="3564925" y="3024650"/>
              <a:ext cx="82100" cy="74500"/>
            </a:xfrm>
            <a:custGeom>
              <a:avLst/>
              <a:gdLst/>
              <a:ahLst/>
              <a:cxnLst/>
              <a:rect l="l" t="t" r="r" b="b"/>
              <a:pathLst>
                <a:path w="3284" h="2980" extrusionOk="0">
                  <a:moveTo>
                    <a:pt x="365" y="1"/>
                  </a:moveTo>
                  <a:cubicBezTo>
                    <a:pt x="244" y="1"/>
                    <a:pt x="92" y="61"/>
                    <a:pt x="0" y="61"/>
                  </a:cubicBezTo>
                  <a:cubicBezTo>
                    <a:pt x="335" y="608"/>
                    <a:pt x="1064" y="1277"/>
                    <a:pt x="1855" y="1946"/>
                  </a:cubicBezTo>
                  <a:cubicBezTo>
                    <a:pt x="1976" y="2067"/>
                    <a:pt x="2067" y="2128"/>
                    <a:pt x="2128" y="2219"/>
                  </a:cubicBezTo>
                  <a:cubicBezTo>
                    <a:pt x="2341" y="2432"/>
                    <a:pt x="2584" y="2615"/>
                    <a:pt x="2797" y="2858"/>
                  </a:cubicBezTo>
                  <a:cubicBezTo>
                    <a:pt x="2888" y="2888"/>
                    <a:pt x="2918" y="2919"/>
                    <a:pt x="2949" y="2979"/>
                  </a:cubicBezTo>
                  <a:cubicBezTo>
                    <a:pt x="3070" y="2919"/>
                    <a:pt x="3192" y="2858"/>
                    <a:pt x="3283" y="2827"/>
                  </a:cubicBezTo>
                  <a:lnTo>
                    <a:pt x="3070" y="2584"/>
                  </a:lnTo>
                  <a:cubicBezTo>
                    <a:pt x="2827" y="2371"/>
                    <a:pt x="2614" y="2159"/>
                    <a:pt x="2371" y="1946"/>
                  </a:cubicBezTo>
                  <a:cubicBezTo>
                    <a:pt x="2310" y="1855"/>
                    <a:pt x="2219" y="1794"/>
                    <a:pt x="2067" y="1672"/>
                  </a:cubicBezTo>
                  <a:cubicBezTo>
                    <a:pt x="1216" y="943"/>
                    <a:pt x="639" y="426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61"/>
            <p:cNvSpPr/>
            <p:nvPr/>
          </p:nvSpPr>
          <p:spPr>
            <a:xfrm>
              <a:off x="3493500" y="3035300"/>
              <a:ext cx="88175" cy="94250"/>
            </a:xfrm>
            <a:custGeom>
              <a:avLst/>
              <a:gdLst/>
              <a:ahLst/>
              <a:cxnLst/>
              <a:rect l="l" t="t" r="r" b="b"/>
              <a:pathLst>
                <a:path w="3527" h="3770" extrusionOk="0">
                  <a:moveTo>
                    <a:pt x="365" y="0"/>
                  </a:moveTo>
                  <a:cubicBezTo>
                    <a:pt x="274" y="30"/>
                    <a:pt x="122" y="30"/>
                    <a:pt x="0" y="61"/>
                  </a:cubicBezTo>
                  <a:cubicBezTo>
                    <a:pt x="426" y="638"/>
                    <a:pt x="942" y="1125"/>
                    <a:pt x="1429" y="1641"/>
                  </a:cubicBezTo>
                  <a:cubicBezTo>
                    <a:pt x="2098" y="2249"/>
                    <a:pt x="2705" y="2796"/>
                    <a:pt x="3009" y="3374"/>
                  </a:cubicBezTo>
                  <a:cubicBezTo>
                    <a:pt x="3070" y="3496"/>
                    <a:pt x="3101" y="3648"/>
                    <a:pt x="3192" y="3769"/>
                  </a:cubicBezTo>
                  <a:cubicBezTo>
                    <a:pt x="3313" y="3739"/>
                    <a:pt x="3405" y="3648"/>
                    <a:pt x="3526" y="3617"/>
                  </a:cubicBezTo>
                  <a:cubicBezTo>
                    <a:pt x="3435" y="3465"/>
                    <a:pt x="3374" y="3344"/>
                    <a:pt x="3313" y="3192"/>
                  </a:cubicBezTo>
                  <a:cubicBezTo>
                    <a:pt x="2949" y="2553"/>
                    <a:pt x="2341" y="1976"/>
                    <a:pt x="1702" y="1368"/>
                  </a:cubicBezTo>
                  <a:cubicBezTo>
                    <a:pt x="1216" y="912"/>
                    <a:pt x="760" y="456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61"/>
            <p:cNvSpPr/>
            <p:nvPr/>
          </p:nvSpPr>
          <p:spPr>
            <a:xfrm>
              <a:off x="3593050" y="3019325"/>
              <a:ext cx="76000" cy="69175"/>
            </a:xfrm>
            <a:custGeom>
              <a:avLst/>
              <a:gdLst/>
              <a:ahLst/>
              <a:cxnLst/>
              <a:rect l="l" t="t" r="r" b="b"/>
              <a:pathLst>
                <a:path w="3040" h="2767" extrusionOk="0">
                  <a:moveTo>
                    <a:pt x="486" y="1"/>
                  </a:moveTo>
                  <a:cubicBezTo>
                    <a:pt x="334" y="1"/>
                    <a:pt x="152" y="31"/>
                    <a:pt x="0" y="62"/>
                  </a:cubicBezTo>
                  <a:cubicBezTo>
                    <a:pt x="395" y="335"/>
                    <a:pt x="851" y="669"/>
                    <a:pt x="1337" y="1125"/>
                  </a:cubicBezTo>
                  <a:cubicBezTo>
                    <a:pt x="1854" y="1612"/>
                    <a:pt x="2280" y="2189"/>
                    <a:pt x="2705" y="2767"/>
                  </a:cubicBezTo>
                  <a:cubicBezTo>
                    <a:pt x="2827" y="2736"/>
                    <a:pt x="2918" y="2645"/>
                    <a:pt x="3040" y="2615"/>
                  </a:cubicBezTo>
                  <a:cubicBezTo>
                    <a:pt x="2614" y="2037"/>
                    <a:pt x="2158" y="1429"/>
                    <a:pt x="1611" y="913"/>
                  </a:cubicBezTo>
                  <a:cubicBezTo>
                    <a:pt x="1185" y="517"/>
                    <a:pt x="851" y="214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61"/>
            <p:cNvSpPr/>
            <p:nvPr/>
          </p:nvSpPr>
          <p:spPr>
            <a:xfrm>
              <a:off x="2955500" y="2920550"/>
              <a:ext cx="63075" cy="19025"/>
            </a:xfrm>
            <a:custGeom>
              <a:avLst/>
              <a:gdLst/>
              <a:ahLst/>
              <a:cxnLst/>
              <a:rect l="l" t="t" r="r" b="b"/>
              <a:pathLst>
                <a:path w="2523" h="761" extrusionOk="0">
                  <a:moveTo>
                    <a:pt x="1459" y="0"/>
                  </a:moveTo>
                  <a:cubicBezTo>
                    <a:pt x="1155" y="61"/>
                    <a:pt x="851" y="152"/>
                    <a:pt x="578" y="213"/>
                  </a:cubicBezTo>
                  <a:lnTo>
                    <a:pt x="122" y="335"/>
                  </a:lnTo>
                  <a:cubicBezTo>
                    <a:pt x="91" y="365"/>
                    <a:pt x="91" y="365"/>
                    <a:pt x="61" y="365"/>
                  </a:cubicBezTo>
                  <a:cubicBezTo>
                    <a:pt x="0" y="487"/>
                    <a:pt x="0" y="639"/>
                    <a:pt x="0" y="760"/>
                  </a:cubicBezTo>
                  <a:cubicBezTo>
                    <a:pt x="91" y="730"/>
                    <a:pt x="152" y="730"/>
                    <a:pt x="243" y="669"/>
                  </a:cubicBezTo>
                  <a:cubicBezTo>
                    <a:pt x="395" y="639"/>
                    <a:pt x="547" y="608"/>
                    <a:pt x="699" y="517"/>
                  </a:cubicBezTo>
                  <a:cubicBezTo>
                    <a:pt x="1216" y="365"/>
                    <a:pt x="1885" y="213"/>
                    <a:pt x="2523" y="152"/>
                  </a:cubicBezTo>
                  <a:cubicBezTo>
                    <a:pt x="2158" y="92"/>
                    <a:pt x="1793" y="61"/>
                    <a:pt x="1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61"/>
            <p:cNvSpPr/>
            <p:nvPr/>
          </p:nvSpPr>
          <p:spPr>
            <a:xfrm>
              <a:off x="3219925" y="3000325"/>
              <a:ext cx="139850" cy="161900"/>
            </a:xfrm>
            <a:custGeom>
              <a:avLst/>
              <a:gdLst/>
              <a:ahLst/>
              <a:cxnLst/>
              <a:rect l="l" t="t" r="r" b="b"/>
              <a:pathLst>
                <a:path w="5594" h="6476" extrusionOk="0">
                  <a:moveTo>
                    <a:pt x="1" y="1"/>
                  </a:moveTo>
                  <a:cubicBezTo>
                    <a:pt x="457" y="1065"/>
                    <a:pt x="1095" y="2129"/>
                    <a:pt x="1673" y="3101"/>
                  </a:cubicBezTo>
                  <a:cubicBezTo>
                    <a:pt x="1824" y="3344"/>
                    <a:pt x="1946" y="3557"/>
                    <a:pt x="2037" y="3770"/>
                  </a:cubicBezTo>
                  <a:cubicBezTo>
                    <a:pt x="2128" y="3861"/>
                    <a:pt x="2189" y="4104"/>
                    <a:pt x="2311" y="4317"/>
                  </a:cubicBezTo>
                  <a:cubicBezTo>
                    <a:pt x="2615" y="4955"/>
                    <a:pt x="3010" y="5806"/>
                    <a:pt x="3496" y="6293"/>
                  </a:cubicBezTo>
                  <a:cubicBezTo>
                    <a:pt x="4013" y="6384"/>
                    <a:pt x="4530" y="6414"/>
                    <a:pt x="5016" y="6475"/>
                  </a:cubicBezTo>
                  <a:cubicBezTo>
                    <a:pt x="5533" y="5989"/>
                    <a:pt x="5594" y="5047"/>
                    <a:pt x="5533" y="4591"/>
                  </a:cubicBezTo>
                  <a:cubicBezTo>
                    <a:pt x="5502" y="3679"/>
                    <a:pt x="5320" y="2736"/>
                    <a:pt x="5077" y="1825"/>
                  </a:cubicBezTo>
                  <a:cubicBezTo>
                    <a:pt x="5046" y="1825"/>
                    <a:pt x="4986" y="1764"/>
                    <a:pt x="4925" y="1764"/>
                  </a:cubicBezTo>
                  <a:cubicBezTo>
                    <a:pt x="4864" y="1733"/>
                    <a:pt x="4773" y="1733"/>
                    <a:pt x="4712" y="1703"/>
                  </a:cubicBezTo>
                  <a:lnTo>
                    <a:pt x="4712" y="1703"/>
                  </a:lnTo>
                  <a:cubicBezTo>
                    <a:pt x="4925" y="2645"/>
                    <a:pt x="5168" y="3648"/>
                    <a:pt x="5198" y="4591"/>
                  </a:cubicBezTo>
                  <a:cubicBezTo>
                    <a:pt x="5198" y="4955"/>
                    <a:pt x="5198" y="6262"/>
                    <a:pt x="4408" y="6354"/>
                  </a:cubicBezTo>
                  <a:cubicBezTo>
                    <a:pt x="4394" y="6355"/>
                    <a:pt x="4380" y="6355"/>
                    <a:pt x="4366" y="6355"/>
                  </a:cubicBezTo>
                  <a:cubicBezTo>
                    <a:pt x="3682" y="6355"/>
                    <a:pt x="3032" y="4939"/>
                    <a:pt x="2645" y="4135"/>
                  </a:cubicBezTo>
                  <a:cubicBezTo>
                    <a:pt x="2524" y="3861"/>
                    <a:pt x="2432" y="3679"/>
                    <a:pt x="2341" y="3527"/>
                  </a:cubicBezTo>
                  <a:cubicBezTo>
                    <a:pt x="2220" y="3314"/>
                    <a:pt x="2068" y="3101"/>
                    <a:pt x="1976" y="2888"/>
                  </a:cubicBezTo>
                  <a:cubicBezTo>
                    <a:pt x="1490" y="2007"/>
                    <a:pt x="913" y="1095"/>
                    <a:pt x="487" y="153"/>
                  </a:cubicBezTo>
                  <a:cubicBezTo>
                    <a:pt x="335" y="62"/>
                    <a:pt x="183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61"/>
            <p:cNvSpPr/>
            <p:nvPr/>
          </p:nvSpPr>
          <p:spPr>
            <a:xfrm>
              <a:off x="3388625" y="3051250"/>
              <a:ext cx="34225" cy="117800"/>
            </a:xfrm>
            <a:custGeom>
              <a:avLst/>
              <a:gdLst/>
              <a:ahLst/>
              <a:cxnLst/>
              <a:rect l="l" t="t" r="r" b="b"/>
              <a:pathLst>
                <a:path w="1369" h="4712" extrusionOk="0">
                  <a:moveTo>
                    <a:pt x="1" y="0"/>
                  </a:moveTo>
                  <a:cubicBezTo>
                    <a:pt x="821" y="1763"/>
                    <a:pt x="1034" y="3313"/>
                    <a:pt x="700" y="4712"/>
                  </a:cubicBezTo>
                  <a:lnTo>
                    <a:pt x="1034" y="4712"/>
                  </a:lnTo>
                  <a:cubicBezTo>
                    <a:pt x="1368" y="3344"/>
                    <a:pt x="1156" y="1794"/>
                    <a:pt x="396" y="61"/>
                  </a:cubicBezTo>
                  <a:cubicBezTo>
                    <a:pt x="274" y="61"/>
                    <a:pt x="122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61"/>
            <p:cNvSpPr/>
            <p:nvPr/>
          </p:nvSpPr>
          <p:spPr>
            <a:xfrm>
              <a:off x="3695625" y="2980575"/>
              <a:ext cx="79050" cy="53225"/>
            </a:xfrm>
            <a:custGeom>
              <a:avLst/>
              <a:gdLst/>
              <a:ahLst/>
              <a:cxnLst/>
              <a:rect l="l" t="t" r="r" b="b"/>
              <a:pathLst>
                <a:path w="3162" h="2129" extrusionOk="0">
                  <a:moveTo>
                    <a:pt x="426" y="1"/>
                  </a:moveTo>
                  <a:cubicBezTo>
                    <a:pt x="274" y="61"/>
                    <a:pt x="152" y="92"/>
                    <a:pt x="0" y="183"/>
                  </a:cubicBezTo>
                  <a:cubicBezTo>
                    <a:pt x="700" y="487"/>
                    <a:pt x="1368" y="852"/>
                    <a:pt x="1976" y="1368"/>
                  </a:cubicBezTo>
                  <a:lnTo>
                    <a:pt x="2007" y="1399"/>
                  </a:lnTo>
                  <a:cubicBezTo>
                    <a:pt x="2280" y="1581"/>
                    <a:pt x="2584" y="1855"/>
                    <a:pt x="2888" y="2128"/>
                  </a:cubicBezTo>
                  <a:cubicBezTo>
                    <a:pt x="3010" y="2037"/>
                    <a:pt x="3070" y="1946"/>
                    <a:pt x="3162" y="1885"/>
                  </a:cubicBezTo>
                  <a:cubicBezTo>
                    <a:pt x="2888" y="1581"/>
                    <a:pt x="2554" y="1368"/>
                    <a:pt x="2280" y="1125"/>
                  </a:cubicBezTo>
                  <a:lnTo>
                    <a:pt x="2219" y="1095"/>
                  </a:lnTo>
                  <a:cubicBezTo>
                    <a:pt x="1642" y="639"/>
                    <a:pt x="1034" y="305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61"/>
            <p:cNvSpPr/>
            <p:nvPr/>
          </p:nvSpPr>
          <p:spPr>
            <a:xfrm>
              <a:off x="2984375" y="3000000"/>
              <a:ext cx="198350" cy="137150"/>
            </a:xfrm>
            <a:custGeom>
              <a:avLst/>
              <a:gdLst/>
              <a:ahLst/>
              <a:cxnLst/>
              <a:rect l="l" t="t" r="r" b="b"/>
              <a:pathLst>
                <a:path w="7934" h="5486" extrusionOk="0">
                  <a:moveTo>
                    <a:pt x="2818" y="1"/>
                  </a:moveTo>
                  <a:cubicBezTo>
                    <a:pt x="2221" y="1"/>
                    <a:pt x="1658" y="195"/>
                    <a:pt x="1064" y="439"/>
                  </a:cubicBezTo>
                  <a:lnTo>
                    <a:pt x="882" y="500"/>
                  </a:lnTo>
                  <a:cubicBezTo>
                    <a:pt x="578" y="622"/>
                    <a:pt x="304" y="743"/>
                    <a:pt x="0" y="835"/>
                  </a:cubicBezTo>
                  <a:cubicBezTo>
                    <a:pt x="61" y="956"/>
                    <a:pt x="122" y="1047"/>
                    <a:pt x="182" y="1139"/>
                  </a:cubicBezTo>
                  <a:cubicBezTo>
                    <a:pt x="456" y="1078"/>
                    <a:pt x="730" y="956"/>
                    <a:pt x="973" y="835"/>
                  </a:cubicBezTo>
                  <a:lnTo>
                    <a:pt x="1186" y="774"/>
                  </a:lnTo>
                  <a:cubicBezTo>
                    <a:pt x="1806" y="529"/>
                    <a:pt x="2304" y="380"/>
                    <a:pt x="2778" y="380"/>
                  </a:cubicBezTo>
                  <a:cubicBezTo>
                    <a:pt x="3186" y="380"/>
                    <a:pt x="3576" y="490"/>
                    <a:pt x="4012" y="743"/>
                  </a:cubicBezTo>
                  <a:cubicBezTo>
                    <a:pt x="4985" y="1260"/>
                    <a:pt x="5958" y="2294"/>
                    <a:pt x="6657" y="3509"/>
                  </a:cubicBezTo>
                  <a:cubicBezTo>
                    <a:pt x="7052" y="4208"/>
                    <a:pt x="7356" y="4877"/>
                    <a:pt x="7569" y="5394"/>
                  </a:cubicBezTo>
                  <a:cubicBezTo>
                    <a:pt x="7660" y="5455"/>
                    <a:pt x="7812" y="5455"/>
                    <a:pt x="7933" y="5485"/>
                  </a:cubicBezTo>
                  <a:cubicBezTo>
                    <a:pt x="7751" y="4847"/>
                    <a:pt x="7447" y="4117"/>
                    <a:pt x="6961" y="3266"/>
                  </a:cubicBezTo>
                  <a:cubicBezTo>
                    <a:pt x="6231" y="2020"/>
                    <a:pt x="5228" y="956"/>
                    <a:pt x="4225" y="379"/>
                  </a:cubicBezTo>
                  <a:cubicBezTo>
                    <a:pt x="3721" y="107"/>
                    <a:pt x="3261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61"/>
            <p:cNvSpPr/>
            <p:nvPr/>
          </p:nvSpPr>
          <p:spPr>
            <a:xfrm>
              <a:off x="3000325" y="3032975"/>
              <a:ext cx="136800" cy="92775"/>
            </a:xfrm>
            <a:custGeom>
              <a:avLst/>
              <a:gdLst/>
              <a:ahLst/>
              <a:cxnLst/>
              <a:rect l="l" t="t" r="r" b="b"/>
              <a:pathLst>
                <a:path w="5472" h="3711" extrusionOk="0">
                  <a:moveTo>
                    <a:pt x="1720" y="1"/>
                  </a:moveTo>
                  <a:cubicBezTo>
                    <a:pt x="1694" y="1"/>
                    <a:pt x="1668" y="1"/>
                    <a:pt x="1642" y="2"/>
                  </a:cubicBezTo>
                  <a:lnTo>
                    <a:pt x="1611" y="2"/>
                  </a:lnTo>
                  <a:cubicBezTo>
                    <a:pt x="1155" y="184"/>
                    <a:pt x="699" y="306"/>
                    <a:pt x="244" y="427"/>
                  </a:cubicBezTo>
                  <a:cubicBezTo>
                    <a:pt x="152" y="427"/>
                    <a:pt x="92" y="488"/>
                    <a:pt x="0" y="488"/>
                  </a:cubicBezTo>
                  <a:cubicBezTo>
                    <a:pt x="92" y="579"/>
                    <a:pt x="183" y="701"/>
                    <a:pt x="274" y="792"/>
                  </a:cubicBezTo>
                  <a:lnTo>
                    <a:pt x="304" y="792"/>
                  </a:lnTo>
                  <a:cubicBezTo>
                    <a:pt x="760" y="610"/>
                    <a:pt x="1216" y="519"/>
                    <a:pt x="1672" y="367"/>
                  </a:cubicBezTo>
                  <a:cubicBezTo>
                    <a:pt x="2614" y="367"/>
                    <a:pt x="3617" y="883"/>
                    <a:pt x="4286" y="1886"/>
                  </a:cubicBezTo>
                  <a:cubicBezTo>
                    <a:pt x="4712" y="2464"/>
                    <a:pt x="4955" y="3011"/>
                    <a:pt x="5107" y="3589"/>
                  </a:cubicBezTo>
                  <a:cubicBezTo>
                    <a:pt x="5198" y="3619"/>
                    <a:pt x="5350" y="3649"/>
                    <a:pt x="5472" y="3710"/>
                  </a:cubicBezTo>
                  <a:cubicBezTo>
                    <a:pt x="5350" y="3041"/>
                    <a:pt x="5107" y="2373"/>
                    <a:pt x="4590" y="1643"/>
                  </a:cubicBezTo>
                  <a:cubicBezTo>
                    <a:pt x="3819" y="605"/>
                    <a:pt x="2787" y="1"/>
                    <a:pt x="17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61"/>
            <p:cNvSpPr/>
            <p:nvPr/>
          </p:nvSpPr>
          <p:spPr>
            <a:xfrm>
              <a:off x="2965375" y="2950850"/>
              <a:ext cx="234075" cy="188575"/>
            </a:xfrm>
            <a:custGeom>
              <a:avLst/>
              <a:gdLst/>
              <a:ahLst/>
              <a:cxnLst/>
              <a:rect l="l" t="t" r="r" b="b"/>
              <a:pathLst>
                <a:path w="9363" h="7543" extrusionOk="0">
                  <a:moveTo>
                    <a:pt x="3682" y="0"/>
                  </a:moveTo>
                  <a:cubicBezTo>
                    <a:pt x="3301" y="0"/>
                    <a:pt x="2895" y="60"/>
                    <a:pt x="2462" y="156"/>
                  </a:cubicBezTo>
                  <a:cubicBezTo>
                    <a:pt x="1459" y="339"/>
                    <a:pt x="760" y="825"/>
                    <a:pt x="0" y="1342"/>
                  </a:cubicBezTo>
                  <a:lnTo>
                    <a:pt x="91" y="1676"/>
                  </a:lnTo>
                  <a:cubicBezTo>
                    <a:pt x="851" y="1129"/>
                    <a:pt x="1550" y="673"/>
                    <a:pt x="2493" y="490"/>
                  </a:cubicBezTo>
                  <a:cubicBezTo>
                    <a:pt x="2908" y="404"/>
                    <a:pt x="3286" y="350"/>
                    <a:pt x="3634" y="350"/>
                  </a:cubicBezTo>
                  <a:cubicBezTo>
                    <a:pt x="4383" y="350"/>
                    <a:pt x="4993" y="596"/>
                    <a:pt x="5532" y="1281"/>
                  </a:cubicBezTo>
                  <a:cubicBezTo>
                    <a:pt x="6687" y="2709"/>
                    <a:pt x="7903" y="4351"/>
                    <a:pt x="8511" y="5931"/>
                  </a:cubicBezTo>
                  <a:cubicBezTo>
                    <a:pt x="8693" y="6448"/>
                    <a:pt x="8845" y="6995"/>
                    <a:pt x="8997" y="7481"/>
                  </a:cubicBezTo>
                  <a:cubicBezTo>
                    <a:pt x="9119" y="7512"/>
                    <a:pt x="9271" y="7512"/>
                    <a:pt x="9362" y="7542"/>
                  </a:cubicBezTo>
                  <a:cubicBezTo>
                    <a:pt x="9210" y="6934"/>
                    <a:pt x="9058" y="6326"/>
                    <a:pt x="8845" y="5779"/>
                  </a:cubicBezTo>
                  <a:cubicBezTo>
                    <a:pt x="8207" y="4229"/>
                    <a:pt x="6991" y="2497"/>
                    <a:pt x="5836" y="1068"/>
                  </a:cubicBezTo>
                  <a:cubicBezTo>
                    <a:pt x="5213" y="279"/>
                    <a:pt x="4504" y="0"/>
                    <a:pt x="3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61"/>
            <p:cNvSpPr/>
            <p:nvPr/>
          </p:nvSpPr>
          <p:spPr>
            <a:xfrm>
              <a:off x="3466125" y="3041375"/>
              <a:ext cx="54000" cy="112475"/>
            </a:xfrm>
            <a:custGeom>
              <a:avLst/>
              <a:gdLst/>
              <a:ahLst/>
              <a:cxnLst/>
              <a:rect l="l" t="t" r="r" b="b"/>
              <a:pathLst>
                <a:path w="2160" h="4499" extrusionOk="0">
                  <a:moveTo>
                    <a:pt x="366" y="0"/>
                  </a:moveTo>
                  <a:cubicBezTo>
                    <a:pt x="335" y="0"/>
                    <a:pt x="244" y="31"/>
                    <a:pt x="183" y="61"/>
                  </a:cubicBezTo>
                  <a:cubicBezTo>
                    <a:pt x="153" y="61"/>
                    <a:pt x="62" y="61"/>
                    <a:pt x="1" y="91"/>
                  </a:cubicBezTo>
                  <a:cubicBezTo>
                    <a:pt x="670" y="973"/>
                    <a:pt x="1308" y="1915"/>
                    <a:pt x="1582" y="2979"/>
                  </a:cubicBezTo>
                  <a:cubicBezTo>
                    <a:pt x="1703" y="3405"/>
                    <a:pt x="1764" y="3952"/>
                    <a:pt x="1825" y="4499"/>
                  </a:cubicBezTo>
                  <a:lnTo>
                    <a:pt x="2159" y="4408"/>
                  </a:lnTo>
                  <a:cubicBezTo>
                    <a:pt x="2129" y="3830"/>
                    <a:pt x="2037" y="3283"/>
                    <a:pt x="1916" y="2918"/>
                  </a:cubicBezTo>
                  <a:cubicBezTo>
                    <a:pt x="1673" y="1824"/>
                    <a:pt x="1004" y="851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61"/>
            <p:cNvSpPr/>
            <p:nvPr/>
          </p:nvSpPr>
          <p:spPr>
            <a:xfrm>
              <a:off x="3108975" y="2947900"/>
              <a:ext cx="134525" cy="200650"/>
            </a:xfrm>
            <a:custGeom>
              <a:avLst/>
              <a:gdLst/>
              <a:ahLst/>
              <a:cxnLst/>
              <a:rect l="l" t="t" r="r" b="b"/>
              <a:pathLst>
                <a:path w="5381" h="8026" extrusionOk="0">
                  <a:moveTo>
                    <a:pt x="1" y="1"/>
                  </a:moveTo>
                  <a:lnTo>
                    <a:pt x="1" y="1"/>
                  </a:lnTo>
                  <a:cubicBezTo>
                    <a:pt x="700" y="578"/>
                    <a:pt x="1338" y="1338"/>
                    <a:pt x="1946" y="2067"/>
                  </a:cubicBezTo>
                  <a:cubicBezTo>
                    <a:pt x="3162" y="3466"/>
                    <a:pt x="3861" y="5168"/>
                    <a:pt x="4560" y="7052"/>
                  </a:cubicBezTo>
                  <a:cubicBezTo>
                    <a:pt x="4652" y="7387"/>
                    <a:pt x="4803" y="7691"/>
                    <a:pt x="4955" y="7934"/>
                  </a:cubicBezTo>
                  <a:cubicBezTo>
                    <a:pt x="5077" y="7995"/>
                    <a:pt x="5229" y="7995"/>
                    <a:pt x="5381" y="8025"/>
                  </a:cubicBezTo>
                  <a:cubicBezTo>
                    <a:pt x="5199" y="7691"/>
                    <a:pt x="5047" y="7326"/>
                    <a:pt x="4895" y="6961"/>
                  </a:cubicBezTo>
                  <a:cubicBezTo>
                    <a:pt x="4165" y="5016"/>
                    <a:pt x="3466" y="3314"/>
                    <a:pt x="2220" y="1824"/>
                  </a:cubicBezTo>
                  <a:cubicBezTo>
                    <a:pt x="1855" y="1338"/>
                    <a:pt x="1399" y="852"/>
                    <a:pt x="943" y="396"/>
                  </a:cubicBezTo>
                  <a:cubicBezTo>
                    <a:pt x="639" y="274"/>
                    <a:pt x="305" y="12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61"/>
            <p:cNvSpPr/>
            <p:nvPr/>
          </p:nvSpPr>
          <p:spPr>
            <a:xfrm>
              <a:off x="3634825" y="3007175"/>
              <a:ext cx="90450" cy="54725"/>
            </a:xfrm>
            <a:custGeom>
              <a:avLst/>
              <a:gdLst/>
              <a:ahLst/>
              <a:cxnLst/>
              <a:rect l="l" t="t" r="r" b="b"/>
              <a:pathLst>
                <a:path w="3618" h="2189" extrusionOk="0">
                  <a:moveTo>
                    <a:pt x="487" y="0"/>
                  </a:moveTo>
                  <a:cubicBezTo>
                    <a:pt x="335" y="61"/>
                    <a:pt x="153" y="122"/>
                    <a:pt x="1" y="183"/>
                  </a:cubicBezTo>
                  <a:cubicBezTo>
                    <a:pt x="1217" y="639"/>
                    <a:pt x="2402" y="1247"/>
                    <a:pt x="3284" y="2189"/>
                  </a:cubicBezTo>
                  <a:cubicBezTo>
                    <a:pt x="3375" y="2159"/>
                    <a:pt x="3496" y="2067"/>
                    <a:pt x="3618" y="2037"/>
                  </a:cubicBezTo>
                  <a:cubicBezTo>
                    <a:pt x="2767" y="1064"/>
                    <a:pt x="1673" y="456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61"/>
            <p:cNvSpPr/>
            <p:nvPr/>
          </p:nvSpPr>
          <p:spPr>
            <a:xfrm>
              <a:off x="3532250" y="3027700"/>
              <a:ext cx="90450" cy="81325"/>
            </a:xfrm>
            <a:custGeom>
              <a:avLst/>
              <a:gdLst/>
              <a:ahLst/>
              <a:cxnLst/>
              <a:rect l="l" t="t" r="r" b="b"/>
              <a:pathLst>
                <a:path w="3618" h="3253" extrusionOk="0">
                  <a:moveTo>
                    <a:pt x="426" y="0"/>
                  </a:moveTo>
                  <a:cubicBezTo>
                    <a:pt x="274" y="0"/>
                    <a:pt x="152" y="0"/>
                    <a:pt x="0" y="31"/>
                  </a:cubicBezTo>
                  <a:cubicBezTo>
                    <a:pt x="426" y="578"/>
                    <a:pt x="943" y="1034"/>
                    <a:pt x="1490" y="1459"/>
                  </a:cubicBezTo>
                  <a:cubicBezTo>
                    <a:pt x="2006" y="1915"/>
                    <a:pt x="2584" y="2371"/>
                    <a:pt x="3010" y="2888"/>
                  </a:cubicBezTo>
                  <a:cubicBezTo>
                    <a:pt x="3131" y="3040"/>
                    <a:pt x="3192" y="3161"/>
                    <a:pt x="3283" y="3252"/>
                  </a:cubicBezTo>
                  <a:cubicBezTo>
                    <a:pt x="3374" y="3222"/>
                    <a:pt x="3496" y="3161"/>
                    <a:pt x="3617" y="3100"/>
                  </a:cubicBezTo>
                  <a:lnTo>
                    <a:pt x="3283" y="2675"/>
                  </a:lnTo>
                  <a:cubicBezTo>
                    <a:pt x="2858" y="2128"/>
                    <a:pt x="2280" y="1641"/>
                    <a:pt x="1703" y="1186"/>
                  </a:cubicBezTo>
                  <a:cubicBezTo>
                    <a:pt x="1247" y="790"/>
                    <a:pt x="791" y="426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61"/>
            <p:cNvSpPr/>
            <p:nvPr/>
          </p:nvSpPr>
          <p:spPr>
            <a:xfrm>
              <a:off x="3178900" y="2979050"/>
              <a:ext cx="489400" cy="82225"/>
            </a:xfrm>
            <a:custGeom>
              <a:avLst/>
              <a:gdLst/>
              <a:ahLst/>
              <a:cxnLst/>
              <a:rect l="l" t="t" r="r" b="b"/>
              <a:pathLst>
                <a:path w="19576" h="3289" extrusionOk="0">
                  <a:moveTo>
                    <a:pt x="0" y="1"/>
                  </a:moveTo>
                  <a:lnTo>
                    <a:pt x="0" y="1"/>
                  </a:lnTo>
                  <a:cubicBezTo>
                    <a:pt x="1459" y="852"/>
                    <a:pt x="2979" y="1642"/>
                    <a:pt x="4560" y="2250"/>
                  </a:cubicBezTo>
                  <a:cubicBezTo>
                    <a:pt x="5350" y="2554"/>
                    <a:pt x="6201" y="2828"/>
                    <a:pt x="7022" y="3010"/>
                  </a:cubicBezTo>
                  <a:cubicBezTo>
                    <a:pt x="7785" y="3174"/>
                    <a:pt x="8597" y="3288"/>
                    <a:pt x="9392" y="3288"/>
                  </a:cubicBezTo>
                  <a:cubicBezTo>
                    <a:pt x="9484" y="3288"/>
                    <a:pt x="9575" y="3287"/>
                    <a:pt x="9666" y="3284"/>
                  </a:cubicBezTo>
                  <a:cubicBezTo>
                    <a:pt x="10061" y="3223"/>
                    <a:pt x="10517" y="3192"/>
                    <a:pt x="10943" y="3101"/>
                  </a:cubicBezTo>
                  <a:cubicBezTo>
                    <a:pt x="11399" y="2980"/>
                    <a:pt x="11824" y="2858"/>
                    <a:pt x="12189" y="2736"/>
                  </a:cubicBezTo>
                  <a:cubicBezTo>
                    <a:pt x="12949" y="2524"/>
                    <a:pt x="13800" y="2402"/>
                    <a:pt x="14621" y="2250"/>
                  </a:cubicBezTo>
                  <a:cubicBezTo>
                    <a:pt x="15472" y="2098"/>
                    <a:pt x="16292" y="1977"/>
                    <a:pt x="17204" y="1794"/>
                  </a:cubicBezTo>
                  <a:cubicBezTo>
                    <a:pt x="18025" y="1612"/>
                    <a:pt x="18846" y="1308"/>
                    <a:pt x="19575" y="852"/>
                  </a:cubicBezTo>
                  <a:lnTo>
                    <a:pt x="19575" y="852"/>
                  </a:lnTo>
                  <a:cubicBezTo>
                    <a:pt x="16961" y="2098"/>
                    <a:pt x="14378" y="1764"/>
                    <a:pt x="11733" y="2554"/>
                  </a:cubicBezTo>
                  <a:cubicBezTo>
                    <a:pt x="10808" y="2831"/>
                    <a:pt x="10001" y="2968"/>
                    <a:pt x="9179" y="2968"/>
                  </a:cubicBezTo>
                  <a:cubicBezTo>
                    <a:pt x="8381" y="2968"/>
                    <a:pt x="7570" y="2839"/>
                    <a:pt x="6627" y="2584"/>
                  </a:cubicBezTo>
                  <a:cubicBezTo>
                    <a:pt x="4256" y="1977"/>
                    <a:pt x="2219" y="1065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61"/>
            <p:cNvSpPr/>
            <p:nvPr/>
          </p:nvSpPr>
          <p:spPr>
            <a:xfrm>
              <a:off x="3333925" y="2787575"/>
              <a:ext cx="322975" cy="127675"/>
            </a:xfrm>
            <a:custGeom>
              <a:avLst/>
              <a:gdLst/>
              <a:ahLst/>
              <a:cxnLst/>
              <a:rect l="l" t="t" r="r" b="b"/>
              <a:pathLst>
                <a:path w="12919" h="5107" extrusionOk="0">
                  <a:moveTo>
                    <a:pt x="12462" y="2462"/>
                  </a:moveTo>
                  <a:cubicBezTo>
                    <a:pt x="11915" y="973"/>
                    <a:pt x="9301" y="608"/>
                    <a:pt x="8055" y="365"/>
                  </a:cubicBezTo>
                  <a:cubicBezTo>
                    <a:pt x="6353" y="61"/>
                    <a:pt x="4711" y="0"/>
                    <a:pt x="2979" y="213"/>
                  </a:cubicBezTo>
                  <a:cubicBezTo>
                    <a:pt x="2371" y="304"/>
                    <a:pt x="0" y="304"/>
                    <a:pt x="821" y="1368"/>
                  </a:cubicBezTo>
                  <a:cubicBezTo>
                    <a:pt x="1581" y="2280"/>
                    <a:pt x="3374" y="1824"/>
                    <a:pt x="4407" y="1945"/>
                  </a:cubicBezTo>
                  <a:cubicBezTo>
                    <a:pt x="6444" y="2128"/>
                    <a:pt x="8237" y="3921"/>
                    <a:pt x="10152" y="4590"/>
                  </a:cubicBezTo>
                  <a:cubicBezTo>
                    <a:pt x="11702" y="5107"/>
                    <a:pt x="12918" y="3800"/>
                    <a:pt x="12462" y="2462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61"/>
            <p:cNvSpPr/>
            <p:nvPr/>
          </p:nvSpPr>
          <p:spPr>
            <a:xfrm>
              <a:off x="4532275" y="3428700"/>
              <a:ext cx="1058075" cy="251000"/>
            </a:xfrm>
            <a:custGeom>
              <a:avLst/>
              <a:gdLst/>
              <a:ahLst/>
              <a:cxnLst/>
              <a:rect l="l" t="t" r="r" b="b"/>
              <a:pathLst>
                <a:path w="42323" h="10040" extrusionOk="0">
                  <a:moveTo>
                    <a:pt x="40731" y="1"/>
                  </a:moveTo>
                  <a:cubicBezTo>
                    <a:pt x="39819" y="1"/>
                    <a:pt x="38613" y="440"/>
                    <a:pt x="37812" y="647"/>
                  </a:cubicBezTo>
                  <a:cubicBezTo>
                    <a:pt x="32767" y="5024"/>
                    <a:pt x="23861" y="5967"/>
                    <a:pt x="17447" y="6544"/>
                  </a:cubicBezTo>
                  <a:cubicBezTo>
                    <a:pt x="15277" y="6732"/>
                    <a:pt x="13146" y="6785"/>
                    <a:pt x="11009" y="6785"/>
                  </a:cubicBezTo>
                  <a:cubicBezTo>
                    <a:pt x="9345" y="6785"/>
                    <a:pt x="7678" y="6753"/>
                    <a:pt x="5988" y="6726"/>
                  </a:cubicBezTo>
                  <a:cubicBezTo>
                    <a:pt x="5534" y="6720"/>
                    <a:pt x="5073" y="6710"/>
                    <a:pt x="4612" y="6710"/>
                  </a:cubicBezTo>
                  <a:cubicBezTo>
                    <a:pt x="3006" y="6710"/>
                    <a:pt x="1393" y="6829"/>
                    <a:pt x="0" y="7608"/>
                  </a:cubicBezTo>
                  <a:cubicBezTo>
                    <a:pt x="973" y="9188"/>
                    <a:pt x="4164" y="9280"/>
                    <a:pt x="5866" y="9371"/>
                  </a:cubicBezTo>
                  <a:cubicBezTo>
                    <a:pt x="8602" y="9584"/>
                    <a:pt x="11338" y="9827"/>
                    <a:pt x="14073" y="9979"/>
                  </a:cubicBezTo>
                  <a:cubicBezTo>
                    <a:pt x="14847" y="10020"/>
                    <a:pt x="15625" y="10040"/>
                    <a:pt x="16404" y="10040"/>
                  </a:cubicBezTo>
                  <a:cubicBezTo>
                    <a:pt x="21415" y="10040"/>
                    <a:pt x="26517" y="9215"/>
                    <a:pt x="31277" y="7821"/>
                  </a:cubicBezTo>
                  <a:cubicBezTo>
                    <a:pt x="34195" y="7000"/>
                    <a:pt x="40882" y="5723"/>
                    <a:pt x="41825" y="2228"/>
                  </a:cubicBezTo>
                  <a:cubicBezTo>
                    <a:pt x="42323" y="484"/>
                    <a:pt x="41689" y="1"/>
                    <a:pt x="40731" y="1"/>
                  </a:cubicBezTo>
                  <a:close/>
                </a:path>
              </a:pathLst>
            </a:custGeom>
            <a:solidFill>
              <a:srgbClr val="FFE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61"/>
            <p:cNvSpPr/>
            <p:nvPr/>
          </p:nvSpPr>
          <p:spPr>
            <a:xfrm>
              <a:off x="2931175" y="3533025"/>
              <a:ext cx="833625" cy="113250"/>
            </a:xfrm>
            <a:custGeom>
              <a:avLst/>
              <a:gdLst/>
              <a:ahLst/>
              <a:cxnLst/>
              <a:rect l="l" t="t" r="r" b="b"/>
              <a:pathLst>
                <a:path w="33345" h="4530" extrusionOk="0">
                  <a:moveTo>
                    <a:pt x="0" y="0"/>
                  </a:moveTo>
                  <a:lnTo>
                    <a:pt x="3739" y="2249"/>
                  </a:lnTo>
                  <a:lnTo>
                    <a:pt x="8967" y="3921"/>
                  </a:lnTo>
                  <a:lnTo>
                    <a:pt x="16657" y="4529"/>
                  </a:lnTo>
                  <a:lnTo>
                    <a:pt x="26961" y="4195"/>
                  </a:lnTo>
                  <a:lnTo>
                    <a:pt x="31247" y="3131"/>
                  </a:lnTo>
                  <a:lnTo>
                    <a:pt x="33344" y="1368"/>
                  </a:lnTo>
                  <a:lnTo>
                    <a:pt x="33344" y="1368"/>
                  </a:lnTo>
                  <a:cubicBezTo>
                    <a:pt x="33344" y="1368"/>
                    <a:pt x="26049" y="1520"/>
                    <a:pt x="18390" y="1794"/>
                  </a:cubicBezTo>
                  <a:cubicBezTo>
                    <a:pt x="17957" y="1807"/>
                    <a:pt x="17526" y="1814"/>
                    <a:pt x="17100" y="1814"/>
                  </a:cubicBezTo>
                  <a:cubicBezTo>
                    <a:pt x="9964" y="1814"/>
                    <a:pt x="3982" y="0"/>
                    <a:pt x="3982" y="0"/>
                  </a:cubicBezTo>
                  <a:close/>
                </a:path>
              </a:pathLst>
            </a:custGeom>
            <a:solidFill>
              <a:srgbClr val="FFB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61"/>
            <p:cNvSpPr/>
            <p:nvPr/>
          </p:nvSpPr>
          <p:spPr>
            <a:xfrm>
              <a:off x="2931175" y="3533775"/>
              <a:ext cx="833625" cy="125675"/>
            </a:xfrm>
            <a:custGeom>
              <a:avLst/>
              <a:gdLst/>
              <a:ahLst/>
              <a:cxnLst/>
              <a:rect l="l" t="t" r="r" b="b"/>
              <a:pathLst>
                <a:path w="33345" h="5027" extrusionOk="0">
                  <a:moveTo>
                    <a:pt x="0" y="1"/>
                  </a:moveTo>
                  <a:cubicBezTo>
                    <a:pt x="304" y="760"/>
                    <a:pt x="122" y="1581"/>
                    <a:pt x="304" y="2341"/>
                  </a:cubicBezTo>
                  <a:cubicBezTo>
                    <a:pt x="1125" y="3040"/>
                    <a:pt x="2949" y="3314"/>
                    <a:pt x="3982" y="3587"/>
                  </a:cubicBezTo>
                  <a:cubicBezTo>
                    <a:pt x="5958" y="4165"/>
                    <a:pt x="7964" y="4378"/>
                    <a:pt x="10031" y="4681"/>
                  </a:cubicBezTo>
                  <a:cubicBezTo>
                    <a:pt x="11810" y="4936"/>
                    <a:pt x="13602" y="5026"/>
                    <a:pt x="15406" y="5026"/>
                  </a:cubicBezTo>
                  <a:cubicBezTo>
                    <a:pt x="16407" y="5026"/>
                    <a:pt x="17412" y="4998"/>
                    <a:pt x="18420" y="4955"/>
                  </a:cubicBezTo>
                  <a:cubicBezTo>
                    <a:pt x="20639" y="4833"/>
                    <a:pt x="22797" y="4681"/>
                    <a:pt x="24986" y="4681"/>
                  </a:cubicBezTo>
                  <a:cubicBezTo>
                    <a:pt x="25654" y="4681"/>
                    <a:pt x="26522" y="4739"/>
                    <a:pt x="27406" y="4739"/>
                  </a:cubicBezTo>
                  <a:cubicBezTo>
                    <a:pt x="28652" y="4739"/>
                    <a:pt x="29930" y="4625"/>
                    <a:pt x="30730" y="4074"/>
                  </a:cubicBezTo>
                  <a:cubicBezTo>
                    <a:pt x="32220" y="2949"/>
                    <a:pt x="32949" y="3435"/>
                    <a:pt x="33344" y="1368"/>
                  </a:cubicBezTo>
                  <a:lnTo>
                    <a:pt x="33344" y="1368"/>
                  </a:lnTo>
                  <a:cubicBezTo>
                    <a:pt x="31521" y="2432"/>
                    <a:pt x="28238" y="2280"/>
                    <a:pt x="26141" y="2493"/>
                  </a:cubicBezTo>
                  <a:cubicBezTo>
                    <a:pt x="24349" y="2632"/>
                    <a:pt x="22519" y="2693"/>
                    <a:pt x="20701" y="2693"/>
                  </a:cubicBezTo>
                  <a:cubicBezTo>
                    <a:pt x="19742" y="2693"/>
                    <a:pt x="18787" y="2676"/>
                    <a:pt x="17843" y="2645"/>
                  </a:cubicBezTo>
                  <a:cubicBezTo>
                    <a:pt x="11703" y="2432"/>
                    <a:pt x="5806" y="2007"/>
                    <a:pt x="0" y="1"/>
                  </a:cubicBezTo>
                  <a:close/>
                </a:path>
              </a:pathLst>
            </a:custGeom>
            <a:solidFill>
              <a:srgbClr val="D17F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61"/>
            <p:cNvSpPr/>
            <p:nvPr/>
          </p:nvSpPr>
          <p:spPr>
            <a:xfrm>
              <a:off x="4340025" y="2898500"/>
              <a:ext cx="797150" cy="270550"/>
            </a:xfrm>
            <a:custGeom>
              <a:avLst/>
              <a:gdLst/>
              <a:ahLst/>
              <a:cxnLst/>
              <a:rect l="l" t="t" r="r" b="b"/>
              <a:pathLst>
                <a:path w="31886" h="10822" extrusionOk="0">
                  <a:moveTo>
                    <a:pt x="31885" y="1"/>
                  </a:moveTo>
                  <a:cubicBezTo>
                    <a:pt x="31885" y="1"/>
                    <a:pt x="25076" y="2585"/>
                    <a:pt x="17933" y="5442"/>
                  </a:cubicBezTo>
                  <a:cubicBezTo>
                    <a:pt x="10730" y="8268"/>
                    <a:pt x="3739" y="8603"/>
                    <a:pt x="3739" y="8603"/>
                  </a:cubicBezTo>
                  <a:lnTo>
                    <a:pt x="0" y="9910"/>
                  </a:lnTo>
                  <a:lnTo>
                    <a:pt x="4347" y="10822"/>
                  </a:lnTo>
                  <a:lnTo>
                    <a:pt x="9787" y="10639"/>
                  </a:lnTo>
                  <a:lnTo>
                    <a:pt x="17234" y="8633"/>
                  </a:lnTo>
                  <a:lnTo>
                    <a:pt x="26809" y="4834"/>
                  </a:lnTo>
                  <a:lnTo>
                    <a:pt x="30487" y="2341"/>
                  </a:lnTo>
                  <a:lnTo>
                    <a:pt x="31885" y="1"/>
                  </a:lnTo>
                  <a:close/>
                </a:path>
              </a:pathLst>
            </a:custGeom>
            <a:solidFill>
              <a:srgbClr val="FFB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61"/>
            <p:cNvSpPr/>
            <p:nvPr/>
          </p:nvSpPr>
          <p:spPr>
            <a:xfrm>
              <a:off x="4340025" y="2898500"/>
              <a:ext cx="803225" cy="304725"/>
            </a:xfrm>
            <a:custGeom>
              <a:avLst/>
              <a:gdLst/>
              <a:ahLst/>
              <a:cxnLst/>
              <a:rect l="l" t="t" r="r" b="b"/>
              <a:pathLst>
                <a:path w="32129" h="12189" extrusionOk="0">
                  <a:moveTo>
                    <a:pt x="31855" y="1"/>
                  </a:moveTo>
                  <a:lnTo>
                    <a:pt x="31855" y="1"/>
                  </a:lnTo>
                  <a:cubicBezTo>
                    <a:pt x="30487" y="1642"/>
                    <a:pt x="27356" y="2584"/>
                    <a:pt x="25441" y="3466"/>
                  </a:cubicBezTo>
                  <a:cubicBezTo>
                    <a:pt x="22949" y="4591"/>
                    <a:pt x="20304" y="5563"/>
                    <a:pt x="17690" y="6384"/>
                  </a:cubicBezTo>
                  <a:cubicBezTo>
                    <a:pt x="11794" y="8268"/>
                    <a:pt x="6140" y="9849"/>
                    <a:pt x="0" y="9910"/>
                  </a:cubicBezTo>
                  <a:cubicBezTo>
                    <a:pt x="517" y="10518"/>
                    <a:pt x="608" y="11369"/>
                    <a:pt x="1064" y="12007"/>
                  </a:cubicBezTo>
                  <a:cubicBezTo>
                    <a:pt x="1407" y="12142"/>
                    <a:pt x="1845" y="12188"/>
                    <a:pt x="2316" y="12188"/>
                  </a:cubicBezTo>
                  <a:cubicBezTo>
                    <a:pt x="3221" y="12188"/>
                    <a:pt x="4244" y="12017"/>
                    <a:pt x="4924" y="11977"/>
                  </a:cubicBezTo>
                  <a:cubicBezTo>
                    <a:pt x="6991" y="11825"/>
                    <a:pt x="8967" y="11399"/>
                    <a:pt x="10973" y="10974"/>
                  </a:cubicBezTo>
                  <a:cubicBezTo>
                    <a:pt x="13708" y="10396"/>
                    <a:pt x="16353" y="9454"/>
                    <a:pt x="18937" y="8390"/>
                  </a:cubicBezTo>
                  <a:cubicBezTo>
                    <a:pt x="21003" y="7569"/>
                    <a:pt x="22979" y="6688"/>
                    <a:pt x="25016" y="5928"/>
                  </a:cubicBezTo>
                  <a:cubicBezTo>
                    <a:pt x="26535" y="5381"/>
                    <a:pt x="29271" y="4773"/>
                    <a:pt x="30244" y="3405"/>
                  </a:cubicBezTo>
                  <a:cubicBezTo>
                    <a:pt x="31338" y="1855"/>
                    <a:pt x="32128" y="2068"/>
                    <a:pt x="31855" y="1"/>
                  </a:cubicBezTo>
                  <a:close/>
                </a:path>
              </a:pathLst>
            </a:custGeom>
            <a:solidFill>
              <a:srgbClr val="D17F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61"/>
            <p:cNvSpPr/>
            <p:nvPr/>
          </p:nvSpPr>
          <p:spPr>
            <a:xfrm>
              <a:off x="2828575" y="2906875"/>
              <a:ext cx="794875" cy="284225"/>
            </a:xfrm>
            <a:custGeom>
              <a:avLst/>
              <a:gdLst/>
              <a:ahLst/>
              <a:cxnLst/>
              <a:rect l="l" t="t" r="r" b="b"/>
              <a:pathLst>
                <a:path w="31795" h="11369" extrusionOk="0">
                  <a:moveTo>
                    <a:pt x="1" y="0"/>
                  </a:moveTo>
                  <a:lnTo>
                    <a:pt x="3071" y="3222"/>
                  </a:lnTo>
                  <a:lnTo>
                    <a:pt x="7630" y="6201"/>
                  </a:lnTo>
                  <a:lnTo>
                    <a:pt x="14895" y="8845"/>
                  </a:lnTo>
                  <a:lnTo>
                    <a:pt x="24895" y="11247"/>
                  </a:lnTo>
                  <a:lnTo>
                    <a:pt x="29302" y="11368"/>
                  </a:lnTo>
                  <a:lnTo>
                    <a:pt x="31795" y="10274"/>
                  </a:lnTo>
                  <a:cubicBezTo>
                    <a:pt x="31795" y="10274"/>
                    <a:pt x="24743" y="8450"/>
                    <a:pt x="17235" y="6657"/>
                  </a:cubicBezTo>
                  <a:cubicBezTo>
                    <a:pt x="9758" y="4833"/>
                    <a:pt x="3831" y="1064"/>
                    <a:pt x="3831" y="10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B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61"/>
            <p:cNvSpPr/>
            <p:nvPr/>
          </p:nvSpPr>
          <p:spPr>
            <a:xfrm>
              <a:off x="2821750" y="2908400"/>
              <a:ext cx="801700" cy="305125"/>
            </a:xfrm>
            <a:custGeom>
              <a:avLst/>
              <a:gdLst/>
              <a:ahLst/>
              <a:cxnLst/>
              <a:rect l="l" t="t" r="r" b="b"/>
              <a:pathLst>
                <a:path w="32068" h="12205" extrusionOk="0">
                  <a:moveTo>
                    <a:pt x="304" y="0"/>
                  </a:moveTo>
                  <a:lnTo>
                    <a:pt x="304" y="0"/>
                  </a:lnTo>
                  <a:cubicBezTo>
                    <a:pt x="365" y="790"/>
                    <a:pt x="0" y="1520"/>
                    <a:pt x="0" y="2310"/>
                  </a:cubicBezTo>
                  <a:cubicBezTo>
                    <a:pt x="608" y="3222"/>
                    <a:pt x="2310" y="3951"/>
                    <a:pt x="3192" y="4499"/>
                  </a:cubicBezTo>
                  <a:cubicBezTo>
                    <a:pt x="4985" y="5562"/>
                    <a:pt x="6809" y="6383"/>
                    <a:pt x="8724" y="7173"/>
                  </a:cubicBezTo>
                  <a:cubicBezTo>
                    <a:pt x="11308" y="8268"/>
                    <a:pt x="14013" y="9027"/>
                    <a:pt x="16748" y="9635"/>
                  </a:cubicBezTo>
                  <a:cubicBezTo>
                    <a:pt x="18907" y="10122"/>
                    <a:pt x="21004" y="10547"/>
                    <a:pt x="23162" y="11125"/>
                  </a:cubicBezTo>
                  <a:cubicBezTo>
                    <a:pt x="24418" y="11463"/>
                    <a:pt x="26308" y="12205"/>
                    <a:pt x="27809" y="12205"/>
                  </a:cubicBezTo>
                  <a:cubicBezTo>
                    <a:pt x="28197" y="12205"/>
                    <a:pt x="28558" y="12155"/>
                    <a:pt x="28876" y="12037"/>
                  </a:cubicBezTo>
                  <a:cubicBezTo>
                    <a:pt x="30548" y="11429"/>
                    <a:pt x="31095" y="12037"/>
                    <a:pt x="32068" y="10213"/>
                  </a:cubicBezTo>
                  <a:lnTo>
                    <a:pt x="32068" y="10213"/>
                  </a:lnTo>
                  <a:cubicBezTo>
                    <a:pt x="31666" y="10315"/>
                    <a:pt x="31222" y="10358"/>
                    <a:pt x="30752" y="10358"/>
                  </a:cubicBezTo>
                  <a:cubicBezTo>
                    <a:pt x="28839" y="10358"/>
                    <a:pt x="26499" y="9649"/>
                    <a:pt x="24864" y="9331"/>
                  </a:cubicBezTo>
                  <a:cubicBezTo>
                    <a:pt x="22159" y="8845"/>
                    <a:pt x="19423" y="8085"/>
                    <a:pt x="16840" y="7295"/>
                  </a:cubicBezTo>
                  <a:cubicBezTo>
                    <a:pt x="10943" y="5471"/>
                    <a:pt x="5380" y="3495"/>
                    <a:pt x="304" y="0"/>
                  </a:cubicBezTo>
                  <a:close/>
                </a:path>
              </a:pathLst>
            </a:custGeom>
            <a:solidFill>
              <a:srgbClr val="D17F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61"/>
            <p:cNvSpPr/>
            <p:nvPr/>
          </p:nvSpPr>
          <p:spPr>
            <a:xfrm>
              <a:off x="3855200" y="2746525"/>
              <a:ext cx="408850" cy="113250"/>
            </a:xfrm>
            <a:custGeom>
              <a:avLst/>
              <a:gdLst/>
              <a:ahLst/>
              <a:cxnLst/>
              <a:rect l="l" t="t" r="r" b="b"/>
              <a:pathLst>
                <a:path w="16354" h="4530" extrusionOk="0">
                  <a:moveTo>
                    <a:pt x="16353" y="1"/>
                  </a:moveTo>
                  <a:lnTo>
                    <a:pt x="16353" y="1"/>
                  </a:lnTo>
                  <a:cubicBezTo>
                    <a:pt x="9727" y="2159"/>
                    <a:pt x="3770" y="2311"/>
                    <a:pt x="3770" y="2311"/>
                  </a:cubicBezTo>
                  <a:lnTo>
                    <a:pt x="1" y="3587"/>
                  </a:lnTo>
                  <a:lnTo>
                    <a:pt x="4347" y="4530"/>
                  </a:lnTo>
                  <a:lnTo>
                    <a:pt x="9758" y="4439"/>
                  </a:lnTo>
                  <a:lnTo>
                    <a:pt x="16110" y="2888"/>
                  </a:lnTo>
                  <a:cubicBezTo>
                    <a:pt x="16232" y="1946"/>
                    <a:pt x="16293" y="1004"/>
                    <a:pt x="16353" y="1"/>
                  </a:cubicBezTo>
                  <a:close/>
                </a:path>
              </a:pathLst>
            </a:custGeom>
            <a:solidFill>
              <a:srgbClr val="FFB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61"/>
            <p:cNvSpPr/>
            <p:nvPr/>
          </p:nvSpPr>
          <p:spPr>
            <a:xfrm>
              <a:off x="3854450" y="2768575"/>
              <a:ext cx="406550" cy="124675"/>
            </a:xfrm>
            <a:custGeom>
              <a:avLst/>
              <a:gdLst/>
              <a:ahLst/>
              <a:cxnLst/>
              <a:rect l="l" t="t" r="r" b="b"/>
              <a:pathLst>
                <a:path w="16262" h="4987" extrusionOk="0">
                  <a:moveTo>
                    <a:pt x="16262" y="0"/>
                  </a:moveTo>
                  <a:cubicBezTo>
                    <a:pt x="11041" y="1513"/>
                    <a:pt x="5906" y="2708"/>
                    <a:pt x="407" y="2708"/>
                  </a:cubicBezTo>
                  <a:cubicBezTo>
                    <a:pt x="272" y="2708"/>
                    <a:pt x="136" y="2707"/>
                    <a:pt x="0" y="2705"/>
                  </a:cubicBezTo>
                  <a:lnTo>
                    <a:pt x="0" y="2705"/>
                  </a:lnTo>
                  <a:cubicBezTo>
                    <a:pt x="517" y="3313"/>
                    <a:pt x="608" y="4134"/>
                    <a:pt x="1034" y="4772"/>
                  </a:cubicBezTo>
                  <a:cubicBezTo>
                    <a:pt x="1417" y="4935"/>
                    <a:pt x="1916" y="4987"/>
                    <a:pt x="2446" y="4987"/>
                  </a:cubicBezTo>
                  <a:cubicBezTo>
                    <a:pt x="3301" y="4987"/>
                    <a:pt x="4237" y="4852"/>
                    <a:pt x="4894" y="4833"/>
                  </a:cubicBezTo>
                  <a:cubicBezTo>
                    <a:pt x="6930" y="4712"/>
                    <a:pt x="8936" y="4316"/>
                    <a:pt x="10973" y="3952"/>
                  </a:cubicBezTo>
                  <a:cubicBezTo>
                    <a:pt x="12675" y="3587"/>
                    <a:pt x="14408" y="3161"/>
                    <a:pt x="16019" y="2614"/>
                  </a:cubicBezTo>
                  <a:cubicBezTo>
                    <a:pt x="16140" y="1733"/>
                    <a:pt x="16231" y="882"/>
                    <a:pt x="16262" y="0"/>
                  </a:cubicBezTo>
                  <a:close/>
                </a:path>
              </a:pathLst>
            </a:custGeom>
            <a:solidFill>
              <a:srgbClr val="D17F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61"/>
            <p:cNvSpPr/>
            <p:nvPr/>
          </p:nvSpPr>
          <p:spPr>
            <a:xfrm>
              <a:off x="4982125" y="3328600"/>
              <a:ext cx="405050" cy="204450"/>
            </a:xfrm>
            <a:custGeom>
              <a:avLst/>
              <a:gdLst/>
              <a:ahLst/>
              <a:cxnLst/>
              <a:rect l="l" t="t" r="r" b="b"/>
              <a:pathLst>
                <a:path w="16202" h="8178" extrusionOk="0">
                  <a:moveTo>
                    <a:pt x="16201" y="1"/>
                  </a:moveTo>
                  <a:lnTo>
                    <a:pt x="16201" y="1"/>
                  </a:lnTo>
                  <a:lnTo>
                    <a:pt x="16201" y="1"/>
                  </a:lnTo>
                  <a:cubicBezTo>
                    <a:pt x="16201" y="1"/>
                    <a:pt x="16201" y="1"/>
                    <a:pt x="16201" y="1"/>
                  </a:cubicBezTo>
                  <a:close/>
                  <a:moveTo>
                    <a:pt x="16201" y="1"/>
                  </a:moveTo>
                  <a:lnTo>
                    <a:pt x="16201" y="1"/>
                  </a:lnTo>
                  <a:cubicBezTo>
                    <a:pt x="16145" y="70"/>
                    <a:pt x="9227" y="2285"/>
                    <a:pt x="1976" y="4803"/>
                  </a:cubicBezTo>
                  <a:cubicBezTo>
                    <a:pt x="1399" y="4986"/>
                    <a:pt x="821" y="5168"/>
                    <a:pt x="304" y="5320"/>
                  </a:cubicBezTo>
                  <a:cubicBezTo>
                    <a:pt x="213" y="6262"/>
                    <a:pt x="92" y="7235"/>
                    <a:pt x="0" y="8177"/>
                  </a:cubicBezTo>
                  <a:lnTo>
                    <a:pt x="1155" y="7904"/>
                  </a:lnTo>
                  <a:lnTo>
                    <a:pt x="10882" y="4560"/>
                  </a:lnTo>
                  <a:lnTo>
                    <a:pt x="14682" y="2280"/>
                  </a:lnTo>
                  <a:lnTo>
                    <a:pt x="16201" y="1"/>
                  </a:lnTo>
                  <a:close/>
                </a:path>
              </a:pathLst>
            </a:custGeom>
            <a:solidFill>
              <a:srgbClr val="FFB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61"/>
            <p:cNvSpPr/>
            <p:nvPr/>
          </p:nvSpPr>
          <p:spPr>
            <a:xfrm>
              <a:off x="4979075" y="3330125"/>
              <a:ext cx="411125" cy="218125"/>
            </a:xfrm>
            <a:custGeom>
              <a:avLst/>
              <a:gdLst/>
              <a:ahLst/>
              <a:cxnLst/>
              <a:rect l="l" t="t" r="r" b="b"/>
              <a:pathLst>
                <a:path w="16445" h="8725" extrusionOk="0">
                  <a:moveTo>
                    <a:pt x="16262" y="1"/>
                  </a:moveTo>
                  <a:lnTo>
                    <a:pt x="16262" y="1"/>
                  </a:lnTo>
                  <a:cubicBezTo>
                    <a:pt x="14895" y="1551"/>
                    <a:pt x="11642" y="2341"/>
                    <a:pt x="9727" y="3131"/>
                  </a:cubicBezTo>
                  <a:cubicBezTo>
                    <a:pt x="7174" y="4165"/>
                    <a:pt x="4469" y="5016"/>
                    <a:pt x="1825" y="5685"/>
                  </a:cubicBezTo>
                  <a:cubicBezTo>
                    <a:pt x="1338" y="5837"/>
                    <a:pt x="791" y="5958"/>
                    <a:pt x="305" y="6110"/>
                  </a:cubicBezTo>
                  <a:cubicBezTo>
                    <a:pt x="214" y="6992"/>
                    <a:pt x="122" y="7843"/>
                    <a:pt x="1" y="8724"/>
                  </a:cubicBezTo>
                  <a:cubicBezTo>
                    <a:pt x="1034" y="8420"/>
                    <a:pt x="2007" y="8086"/>
                    <a:pt x="3010" y="7721"/>
                  </a:cubicBezTo>
                  <a:cubicBezTo>
                    <a:pt x="5077" y="6961"/>
                    <a:pt x="7083" y="6201"/>
                    <a:pt x="9180" y="5563"/>
                  </a:cubicBezTo>
                  <a:cubicBezTo>
                    <a:pt x="10700" y="5107"/>
                    <a:pt x="13466" y="4621"/>
                    <a:pt x="14500" y="3283"/>
                  </a:cubicBezTo>
                  <a:cubicBezTo>
                    <a:pt x="15655" y="1855"/>
                    <a:pt x="16445" y="2067"/>
                    <a:pt x="16262" y="1"/>
                  </a:cubicBezTo>
                  <a:close/>
                </a:path>
              </a:pathLst>
            </a:custGeom>
            <a:solidFill>
              <a:srgbClr val="D17F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61"/>
            <p:cNvSpPr/>
            <p:nvPr/>
          </p:nvSpPr>
          <p:spPr>
            <a:xfrm>
              <a:off x="3178125" y="2503375"/>
              <a:ext cx="445325" cy="160350"/>
            </a:xfrm>
            <a:custGeom>
              <a:avLst/>
              <a:gdLst/>
              <a:ahLst/>
              <a:cxnLst/>
              <a:rect l="l" t="t" r="r" b="b"/>
              <a:pathLst>
                <a:path w="17813" h="6414" extrusionOk="0">
                  <a:moveTo>
                    <a:pt x="1977" y="0"/>
                  </a:moveTo>
                  <a:cubicBezTo>
                    <a:pt x="1338" y="730"/>
                    <a:pt x="670" y="1398"/>
                    <a:pt x="1" y="2097"/>
                  </a:cubicBezTo>
                  <a:lnTo>
                    <a:pt x="1065" y="2584"/>
                  </a:lnTo>
                  <a:lnTo>
                    <a:pt x="10791" y="5897"/>
                  </a:lnTo>
                  <a:lnTo>
                    <a:pt x="15199" y="6414"/>
                  </a:lnTo>
                  <a:lnTo>
                    <a:pt x="17782" y="5563"/>
                  </a:lnTo>
                  <a:cubicBezTo>
                    <a:pt x="17813" y="5563"/>
                    <a:pt x="10943" y="3070"/>
                    <a:pt x="3648" y="608"/>
                  </a:cubicBezTo>
                  <a:cubicBezTo>
                    <a:pt x="3071" y="426"/>
                    <a:pt x="2554" y="243"/>
                    <a:pt x="1977" y="0"/>
                  </a:cubicBezTo>
                  <a:close/>
                </a:path>
              </a:pathLst>
            </a:custGeom>
            <a:solidFill>
              <a:srgbClr val="FFB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61"/>
            <p:cNvSpPr/>
            <p:nvPr/>
          </p:nvSpPr>
          <p:spPr>
            <a:xfrm>
              <a:off x="3167500" y="2517800"/>
              <a:ext cx="455200" cy="167200"/>
            </a:xfrm>
            <a:custGeom>
              <a:avLst/>
              <a:gdLst/>
              <a:ahLst/>
              <a:cxnLst/>
              <a:rect l="l" t="t" r="r" b="b"/>
              <a:pathLst>
                <a:path w="18208" h="6688" extrusionOk="0">
                  <a:moveTo>
                    <a:pt x="1855" y="1"/>
                  </a:moveTo>
                  <a:cubicBezTo>
                    <a:pt x="1247" y="639"/>
                    <a:pt x="639" y="1277"/>
                    <a:pt x="0" y="1885"/>
                  </a:cubicBezTo>
                  <a:cubicBezTo>
                    <a:pt x="1003" y="2280"/>
                    <a:pt x="1976" y="2615"/>
                    <a:pt x="2979" y="2919"/>
                  </a:cubicBezTo>
                  <a:cubicBezTo>
                    <a:pt x="5046" y="3618"/>
                    <a:pt x="7143" y="4226"/>
                    <a:pt x="9210" y="5016"/>
                  </a:cubicBezTo>
                  <a:cubicBezTo>
                    <a:pt x="10467" y="5513"/>
                    <a:pt x="12514" y="6530"/>
                    <a:pt x="14067" y="6530"/>
                  </a:cubicBezTo>
                  <a:cubicBezTo>
                    <a:pt x="14317" y="6530"/>
                    <a:pt x="14554" y="6503"/>
                    <a:pt x="14773" y="6445"/>
                  </a:cubicBezTo>
                  <a:cubicBezTo>
                    <a:pt x="16566" y="5989"/>
                    <a:pt x="17052" y="6688"/>
                    <a:pt x="18207" y="4925"/>
                  </a:cubicBezTo>
                  <a:lnTo>
                    <a:pt x="18207" y="4925"/>
                  </a:lnTo>
                  <a:cubicBezTo>
                    <a:pt x="17948" y="4974"/>
                    <a:pt x="17675" y="4997"/>
                    <a:pt x="17391" y="4997"/>
                  </a:cubicBezTo>
                  <a:cubicBezTo>
                    <a:pt x="15409" y="4997"/>
                    <a:pt x="12907" y="3910"/>
                    <a:pt x="11125" y="3405"/>
                  </a:cubicBezTo>
                  <a:cubicBezTo>
                    <a:pt x="8481" y="2645"/>
                    <a:pt x="5867" y="1672"/>
                    <a:pt x="3314" y="609"/>
                  </a:cubicBezTo>
                  <a:cubicBezTo>
                    <a:pt x="2797" y="426"/>
                    <a:pt x="2341" y="183"/>
                    <a:pt x="1855" y="1"/>
                  </a:cubicBezTo>
                  <a:close/>
                </a:path>
              </a:pathLst>
            </a:custGeom>
            <a:solidFill>
              <a:srgbClr val="D17F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61"/>
            <p:cNvSpPr/>
            <p:nvPr/>
          </p:nvSpPr>
          <p:spPr>
            <a:xfrm>
              <a:off x="2100600" y="3486675"/>
              <a:ext cx="454450" cy="91200"/>
            </a:xfrm>
            <a:custGeom>
              <a:avLst/>
              <a:gdLst/>
              <a:ahLst/>
              <a:cxnLst/>
              <a:rect l="l" t="t" r="r" b="b"/>
              <a:pathLst>
                <a:path w="18178" h="3648" extrusionOk="0">
                  <a:moveTo>
                    <a:pt x="1460" y="0"/>
                  </a:moveTo>
                  <a:cubicBezTo>
                    <a:pt x="1004" y="821"/>
                    <a:pt x="518" y="1672"/>
                    <a:pt x="1" y="2492"/>
                  </a:cubicBezTo>
                  <a:lnTo>
                    <a:pt x="1186" y="2736"/>
                  </a:lnTo>
                  <a:lnTo>
                    <a:pt x="11460" y="3648"/>
                  </a:lnTo>
                  <a:lnTo>
                    <a:pt x="15867" y="3100"/>
                  </a:lnTo>
                  <a:lnTo>
                    <a:pt x="18178" y="1641"/>
                  </a:lnTo>
                  <a:cubicBezTo>
                    <a:pt x="18086" y="1641"/>
                    <a:pt x="10852" y="882"/>
                    <a:pt x="3192" y="182"/>
                  </a:cubicBezTo>
                  <a:cubicBezTo>
                    <a:pt x="2585" y="152"/>
                    <a:pt x="2037" y="61"/>
                    <a:pt x="1460" y="0"/>
                  </a:cubicBezTo>
                  <a:close/>
                </a:path>
              </a:pathLst>
            </a:custGeom>
            <a:solidFill>
              <a:srgbClr val="FFB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61"/>
            <p:cNvSpPr/>
            <p:nvPr/>
          </p:nvSpPr>
          <p:spPr>
            <a:xfrm>
              <a:off x="2092250" y="3503375"/>
              <a:ext cx="460525" cy="89575"/>
            </a:xfrm>
            <a:custGeom>
              <a:avLst/>
              <a:gdLst/>
              <a:ahLst/>
              <a:cxnLst/>
              <a:rect l="l" t="t" r="r" b="b"/>
              <a:pathLst>
                <a:path w="18421" h="3583" extrusionOk="0">
                  <a:moveTo>
                    <a:pt x="1368" y="1"/>
                  </a:moveTo>
                  <a:cubicBezTo>
                    <a:pt x="943" y="761"/>
                    <a:pt x="487" y="1521"/>
                    <a:pt x="1" y="2280"/>
                  </a:cubicBezTo>
                  <a:cubicBezTo>
                    <a:pt x="1034" y="2402"/>
                    <a:pt x="2098" y="2524"/>
                    <a:pt x="3162" y="2584"/>
                  </a:cubicBezTo>
                  <a:cubicBezTo>
                    <a:pt x="5350" y="2736"/>
                    <a:pt x="7539" y="2858"/>
                    <a:pt x="9697" y="3131"/>
                  </a:cubicBezTo>
                  <a:cubicBezTo>
                    <a:pt x="10718" y="3249"/>
                    <a:pt x="12209" y="3583"/>
                    <a:pt x="13537" y="3583"/>
                  </a:cubicBezTo>
                  <a:cubicBezTo>
                    <a:pt x="14265" y="3583"/>
                    <a:pt x="14945" y="3483"/>
                    <a:pt x="15472" y="3192"/>
                  </a:cubicBezTo>
                  <a:cubicBezTo>
                    <a:pt x="17113" y="2311"/>
                    <a:pt x="17721" y="2888"/>
                    <a:pt x="18420" y="913"/>
                  </a:cubicBezTo>
                  <a:lnTo>
                    <a:pt x="18420" y="913"/>
                  </a:lnTo>
                  <a:cubicBezTo>
                    <a:pt x="17616" y="1295"/>
                    <a:pt x="16576" y="1410"/>
                    <a:pt x="15488" y="1410"/>
                  </a:cubicBezTo>
                  <a:cubicBezTo>
                    <a:pt x="13983" y="1410"/>
                    <a:pt x="12385" y="1191"/>
                    <a:pt x="11186" y="1156"/>
                  </a:cubicBezTo>
                  <a:cubicBezTo>
                    <a:pt x="8451" y="1034"/>
                    <a:pt x="5624" y="700"/>
                    <a:pt x="2919" y="274"/>
                  </a:cubicBezTo>
                  <a:cubicBezTo>
                    <a:pt x="2402" y="214"/>
                    <a:pt x="1915" y="122"/>
                    <a:pt x="1368" y="1"/>
                  </a:cubicBezTo>
                  <a:close/>
                </a:path>
              </a:pathLst>
            </a:custGeom>
            <a:solidFill>
              <a:srgbClr val="D17F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61"/>
            <p:cNvSpPr/>
            <p:nvPr/>
          </p:nvSpPr>
          <p:spPr>
            <a:xfrm>
              <a:off x="4659925" y="2803525"/>
              <a:ext cx="196850" cy="111725"/>
            </a:xfrm>
            <a:custGeom>
              <a:avLst/>
              <a:gdLst/>
              <a:ahLst/>
              <a:cxnLst/>
              <a:rect l="l" t="t" r="r" b="b"/>
              <a:pathLst>
                <a:path w="7874" h="4469" extrusionOk="0">
                  <a:moveTo>
                    <a:pt x="7873" y="0"/>
                  </a:moveTo>
                  <a:cubicBezTo>
                    <a:pt x="7873" y="0"/>
                    <a:pt x="5168" y="456"/>
                    <a:pt x="2584" y="2159"/>
                  </a:cubicBezTo>
                  <a:cubicBezTo>
                    <a:pt x="1" y="3891"/>
                    <a:pt x="943" y="4469"/>
                    <a:pt x="943" y="4469"/>
                  </a:cubicBezTo>
                  <a:lnTo>
                    <a:pt x="3861" y="3982"/>
                  </a:lnTo>
                  <a:lnTo>
                    <a:pt x="6293" y="2858"/>
                  </a:lnTo>
                  <a:lnTo>
                    <a:pt x="7478" y="1824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rgbClr val="3E6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61"/>
            <p:cNvSpPr/>
            <p:nvPr/>
          </p:nvSpPr>
          <p:spPr>
            <a:xfrm>
              <a:off x="4588500" y="2803525"/>
              <a:ext cx="277375" cy="144475"/>
            </a:xfrm>
            <a:custGeom>
              <a:avLst/>
              <a:gdLst/>
              <a:ahLst/>
              <a:cxnLst/>
              <a:rect l="l" t="t" r="r" b="b"/>
              <a:pathLst>
                <a:path w="11095" h="5779" extrusionOk="0">
                  <a:moveTo>
                    <a:pt x="10730" y="0"/>
                  </a:moveTo>
                  <a:lnTo>
                    <a:pt x="10730" y="0"/>
                  </a:lnTo>
                  <a:cubicBezTo>
                    <a:pt x="9192" y="3151"/>
                    <a:pt x="5475" y="3260"/>
                    <a:pt x="2245" y="3260"/>
                  </a:cubicBezTo>
                  <a:cubicBezTo>
                    <a:pt x="2005" y="3260"/>
                    <a:pt x="1767" y="3259"/>
                    <a:pt x="1532" y="3259"/>
                  </a:cubicBezTo>
                  <a:cubicBezTo>
                    <a:pt x="998" y="3259"/>
                    <a:pt x="483" y="3262"/>
                    <a:pt x="0" y="3283"/>
                  </a:cubicBezTo>
                  <a:cubicBezTo>
                    <a:pt x="426" y="4347"/>
                    <a:pt x="1216" y="4985"/>
                    <a:pt x="1976" y="5745"/>
                  </a:cubicBezTo>
                  <a:cubicBezTo>
                    <a:pt x="2199" y="5767"/>
                    <a:pt x="2436" y="5778"/>
                    <a:pt x="2683" y="5778"/>
                  </a:cubicBezTo>
                  <a:cubicBezTo>
                    <a:pt x="5131" y="5778"/>
                    <a:pt x="8626" y="4719"/>
                    <a:pt x="10365" y="3283"/>
                  </a:cubicBezTo>
                  <a:cubicBezTo>
                    <a:pt x="11095" y="2706"/>
                    <a:pt x="10791" y="851"/>
                    <a:pt x="10730" y="0"/>
                  </a:cubicBezTo>
                  <a:close/>
                </a:path>
              </a:pathLst>
            </a:custGeom>
            <a:solidFill>
              <a:srgbClr val="4C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61"/>
            <p:cNvSpPr/>
            <p:nvPr/>
          </p:nvSpPr>
          <p:spPr>
            <a:xfrm>
              <a:off x="2992725" y="3156875"/>
              <a:ext cx="118575" cy="87400"/>
            </a:xfrm>
            <a:custGeom>
              <a:avLst/>
              <a:gdLst/>
              <a:ahLst/>
              <a:cxnLst/>
              <a:rect l="l" t="t" r="r" b="b"/>
              <a:pathLst>
                <a:path w="4743" h="3496" extrusionOk="0">
                  <a:moveTo>
                    <a:pt x="4742" y="0"/>
                  </a:moveTo>
                  <a:cubicBezTo>
                    <a:pt x="3496" y="0"/>
                    <a:pt x="2310" y="152"/>
                    <a:pt x="1368" y="487"/>
                  </a:cubicBezTo>
                  <a:cubicBezTo>
                    <a:pt x="487" y="791"/>
                    <a:pt x="183" y="2675"/>
                    <a:pt x="0" y="3496"/>
                  </a:cubicBezTo>
                  <a:cubicBezTo>
                    <a:pt x="1088" y="2408"/>
                    <a:pt x="2397" y="2044"/>
                    <a:pt x="3763" y="2044"/>
                  </a:cubicBezTo>
                  <a:cubicBezTo>
                    <a:pt x="4077" y="2044"/>
                    <a:pt x="4394" y="2064"/>
                    <a:pt x="4712" y="2098"/>
                  </a:cubicBezTo>
                  <a:cubicBezTo>
                    <a:pt x="4742" y="1399"/>
                    <a:pt x="4742" y="699"/>
                    <a:pt x="4742" y="0"/>
                  </a:cubicBezTo>
                  <a:close/>
                </a:path>
              </a:pathLst>
            </a:custGeom>
            <a:solidFill>
              <a:srgbClr val="CC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61"/>
            <p:cNvSpPr/>
            <p:nvPr/>
          </p:nvSpPr>
          <p:spPr>
            <a:xfrm>
              <a:off x="3859750" y="2913650"/>
              <a:ext cx="161900" cy="98875"/>
            </a:xfrm>
            <a:custGeom>
              <a:avLst/>
              <a:gdLst/>
              <a:ahLst/>
              <a:cxnLst/>
              <a:rect l="l" t="t" r="r" b="b"/>
              <a:pathLst>
                <a:path w="6476" h="3955" extrusionOk="0">
                  <a:moveTo>
                    <a:pt x="310" y="1"/>
                  </a:moveTo>
                  <a:cubicBezTo>
                    <a:pt x="227" y="1"/>
                    <a:pt x="144" y="2"/>
                    <a:pt x="62" y="3"/>
                  </a:cubicBezTo>
                  <a:cubicBezTo>
                    <a:pt x="62" y="702"/>
                    <a:pt x="1" y="1401"/>
                    <a:pt x="1" y="2100"/>
                  </a:cubicBezTo>
                  <a:cubicBezTo>
                    <a:pt x="2250" y="2313"/>
                    <a:pt x="4560" y="3377"/>
                    <a:pt x="6475" y="3954"/>
                  </a:cubicBezTo>
                  <a:cubicBezTo>
                    <a:pt x="6475" y="2830"/>
                    <a:pt x="5898" y="1948"/>
                    <a:pt x="5442" y="945"/>
                  </a:cubicBezTo>
                  <a:cubicBezTo>
                    <a:pt x="4131" y="333"/>
                    <a:pt x="2207" y="1"/>
                    <a:pt x="310" y="1"/>
                  </a:cubicBezTo>
                  <a:close/>
                </a:path>
              </a:pathLst>
            </a:custGeom>
            <a:solidFill>
              <a:srgbClr val="CC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61"/>
            <p:cNvSpPr/>
            <p:nvPr/>
          </p:nvSpPr>
          <p:spPr>
            <a:xfrm>
              <a:off x="3094550" y="2643950"/>
              <a:ext cx="196075" cy="112475"/>
            </a:xfrm>
            <a:custGeom>
              <a:avLst/>
              <a:gdLst/>
              <a:ahLst/>
              <a:cxnLst/>
              <a:rect l="l" t="t" r="r" b="b"/>
              <a:pathLst>
                <a:path w="7843" h="4499" extrusionOk="0">
                  <a:moveTo>
                    <a:pt x="0" y="0"/>
                  </a:moveTo>
                  <a:lnTo>
                    <a:pt x="365" y="1824"/>
                  </a:lnTo>
                  <a:lnTo>
                    <a:pt x="1551" y="2858"/>
                  </a:lnTo>
                  <a:lnTo>
                    <a:pt x="3982" y="3982"/>
                  </a:lnTo>
                  <a:lnTo>
                    <a:pt x="6900" y="4499"/>
                  </a:lnTo>
                  <a:cubicBezTo>
                    <a:pt x="6900" y="4499"/>
                    <a:pt x="7843" y="3921"/>
                    <a:pt x="5259" y="2158"/>
                  </a:cubicBezTo>
                  <a:cubicBezTo>
                    <a:pt x="2706" y="456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3E6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61"/>
            <p:cNvSpPr/>
            <p:nvPr/>
          </p:nvSpPr>
          <p:spPr>
            <a:xfrm>
              <a:off x="3083900" y="2643950"/>
              <a:ext cx="278150" cy="144650"/>
            </a:xfrm>
            <a:custGeom>
              <a:avLst/>
              <a:gdLst/>
              <a:ahLst/>
              <a:cxnLst/>
              <a:rect l="l" t="t" r="r" b="b"/>
              <a:pathLst>
                <a:path w="11126" h="5786" extrusionOk="0">
                  <a:moveTo>
                    <a:pt x="426" y="0"/>
                  </a:moveTo>
                  <a:lnTo>
                    <a:pt x="426" y="0"/>
                  </a:lnTo>
                  <a:cubicBezTo>
                    <a:pt x="335" y="851"/>
                    <a:pt x="1" y="2706"/>
                    <a:pt x="761" y="3283"/>
                  </a:cubicBezTo>
                  <a:cubicBezTo>
                    <a:pt x="2513" y="4707"/>
                    <a:pt x="5943" y="5785"/>
                    <a:pt x="8383" y="5785"/>
                  </a:cubicBezTo>
                  <a:cubicBezTo>
                    <a:pt x="8652" y="5785"/>
                    <a:pt x="8909" y="5772"/>
                    <a:pt x="9150" y="5745"/>
                  </a:cubicBezTo>
                  <a:cubicBezTo>
                    <a:pt x="9910" y="4985"/>
                    <a:pt x="10700" y="4347"/>
                    <a:pt x="11126" y="3283"/>
                  </a:cubicBezTo>
                  <a:cubicBezTo>
                    <a:pt x="10644" y="3262"/>
                    <a:pt x="10129" y="3259"/>
                    <a:pt x="9594" y="3259"/>
                  </a:cubicBezTo>
                  <a:cubicBezTo>
                    <a:pt x="9360" y="3259"/>
                    <a:pt x="9122" y="3260"/>
                    <a:pt x="8881" y="3260"/>
                  </a:cubicBezTo>
                  <a:cubicBezTo>
                    <a:pt x="5652" y="3260"/>
                    <a:pt x="1940" y="3150"/>
                    <a:pt x="426" y="0"/>
                  </a:cubicBezTo>
                  <a:close/>
                </a:path>
              </a:pathLst>
            </a:custGeom>
            <a:solidFill>
              <a:srgbClr val="4C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61"/>
            <p:cNvSpPr/>
            <p:nvPr/>
          </p:nvSpPr>
          <p:spPr>
            <a:xfrm>
              <a:off x="2855950" y="3123425"/>
              <a:ext cx="72975" cy="43350"/>
            </a:xfrm>
            <a:custGeom>
              <a:avLst/>
              <a:gdLst/>
              <a:ahLst/>
              <a:cxnLst/>
              <a:rect l="l" t="t" r="r" b="b"/>
              <a:pathLst>
                <a:path w="2919" h="1734" extrusionOk="0">
                  <a:moveTo>
                    <a:pt x="1155" y="1"/>
                  </a:moveTo>
                  <a:cubicBezTo>
                    <a:pt x="942" y="518"/>
                    <a:pt x="335" y="974"/>
                    <a:pt x="0" y="1490"/>
                  </a:cubicBezTo>
                  <a:cubicBezTo>
                    <a:pt x="252" y="1490"/>
                    <a:pt x="531" y="1485"/>
                    <a:pt x="821" y="1485"/>
                  </a:cubicBezTo>
                  <a:cubicBezTo>
                    <a:pt x="1544" y="1485"/>
                    <a:pt x="2332" y="1516"/>
                    <a:pt x="2918" y="1734"/>
                  </a:cubicBezTo>
                  <a:cubicBezTo>
                    <a:pt x="2280" y="1369"/>
                    <a:pt x="1702" y="548"/>
                    <a:pt x="1155" y="1"/>
                  </a:cubicBezTo>
                  <a:close/>
                </a:path>
              </a:pathLst>
            </a:custGeom>
            <a:solidFill>
              <a:srgbClr val="89A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61"/>
            <p:cNvSpPr/>
            <p:nvPr/>
          </p:nvSpPr>
          <p:spPr>
            <a:xfrm>
              <a:off x="3809600" y="2726025"/>
              <a:ext cx="129225" cy="32700"/>
            </a:xfrm>
            <a:custGeom>
              <a:avLst/>
              <a:gdLst/>
              <a:ahLst/>
              <a:cxnLst/>
              <a:rect l="l" t="t" r="r" b="b"/>
              <a:pathLst>
                <a:path w="5169" h="1308" extrusionOk="0">
                  <a:moveTo>
                    <a:pt x="2524" y="0"/>
                  </a:moveTo>
                  <a:lnTo>
                    <a:pt x="1" y="1064"/>
                  </a:lnTo>
                  <a:lnTo>
                    <a:pt x="2372" y="1307"/>
                  </a:lnTo>
                  <a:lnTo>
                    <a:pt x="5168" y="790"/>
                  </a:lnTo>
                  <a:lnTo>
                    <a:pt x="2524" y="0"/>
                  </a:lnTo>
                  <a:close/>
                </a:path>
              </a:pathLst>
            </a:custGeom>
            <a:solidFill>
              <a:srgbClr val="89A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61"/>
            <p:cNvSpPr/>
            <p:nvPr/>
          </p:nvSpPr>
          <p:spPr>
            <a:xfrm>
              <a:off x="4220700" y="2895475"/>
              <a:ext cx="158100" cy="54725"/>
            </a:xfrm>
            <a:custGeom>
              <a:avLst/>
              <a:gdLst/>
              <a:ahLst/>
              <a:cxnLst/>
              <a:rect l="l" t="t" r="r" b="b"/>
              <a:pathLst>
                <a:path w="6324" h="2189" extrusionOk="0">
                  <a:moveTo>
                    <a:pt x="4621" y="0"/>
                  </a:moveTo>
                  <a:lnTo>
                    <a:pt x="1" y="2189"/>
                  </a:lnTo>
                  <a:lnTo>
                    <a:pt x="3861" y="1763"/>
                  </a:lnTo>
                  <a:lnTo>
                    <a:pt x="6323" y="1824"/>
                  </a:lnTo>
                  <a:lnTo>
                    <a:pt x="4621" y="0"/>
                  </a:lnTo>
                  <a:close/>
                </a:path>
              </a:pathLst>
            </a:custGeom>
            <a:solidFill>
              <a:srgbClr val="89A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61"/>
            <p:cNvSpPr/>
            <p:nvPr/>
          </p:nvSpPr>
          <p:spPr>
            <a:xfrm>
              <a:off x="3271600" y="3368125"/>
              <a:ext cx="98050" cy="55500"/>
            </a:xfrm>
            <a:custGeom>
              <a:avLst/>
              <a:gdLst/>
              <a:ahLst/>
              <a:cxnLst/>
              <a:rect l="l" t="t" r="r" b="b"/>
              <a:pathLst>
                <a:path w="3922" h="2220" extrusionOk="0">
                  <a:moveTo>
                    <a:pt x="1703" y="0"/>
                  </a:moveTo>
                  <a:lnTo>
                    <a:pt x="1" y="2219"/>
                  </a:lnTo>
                  <a:lnTo>
                    <a:pt x="3922" y="1216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89A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61"/>
            <p:cNvSpPr/>
            <p:nvPr/>
          </p:nvSpPr>
          <p:spPr>
            <a:xfrm>
              <a:off x="3988175" y="3554300"/>
              <a:ext cx="211275" cy="63100"/>
            </a:xfrm>
            <a:custGeom>
              <a:avLst/>
              <a:gdLst/>
              <a:ahLst/>
              <a:cxnLst/>
              <a:rect l="l" t="t" r="r" b="b"/>
              <a:pathLst>
                <a:path w="8451" h="2524" extrusionOk="0">
                  <a:moveTo>
                    <a:pt x="2615" y="0"/>
                  </a:moveTo>
                  <a:lnTo>
                    <a:pt x="1" y="1429"/>
                  </a:lnTo>
                  <a:lnTo>
                    <a:pt x="8451" y="2523"/>
                  </a:lnTo>
                  <a:lnTo>
                    <a:pt x="2615" y="0"/>
                  </a:lnTo>
                  <a:close/>
                </a:path>
              </a:pathLst>
            </a:custGeom>
            <a:solidFill>
              <a:srgbClr val="89A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61"/>
            <p:cNvSpPr/>
            <p:nvPr/>
          </p:nvSpPr>
          <p:spPr>
            <a:xfrm>
              <a:off x="4672075" y="3529225"/>
              <a:ext cx="133025" cy="68400"/>
            </a:xfrm>
            <a:custGeom>
              <a:avLst/>
              <a:gdLst/>
              <a:ahLst/>
              <a:cxnLst/>
              <a:rect l="l" t="t" r="r" b="b"/>
              <a:pathLst>
                <a:path w="5321" h="2736" extrusionOk="0">
                  <a:moveTo>
                    <a:pt x="5320" y="0"/>
                  </a:moveTo>
                  <a:lnTo>
                    <a:pt x="1" y="760"/>
                  </a:lnTo>
                  <a:lnTo>
                    <a:pt x="396" y="2736"/>
                  </a:lnTo>
                  <a:lnTo>
                    <a:pt x="2676" y="1672"/>
                  </a:lnTo>
                  <a:lnTo>
                    <a:pt x="5320" y="0"/>
                  </a:lnTo>
                  <a:close/>
                </a:path>
              </a:pathLst>
            </a:custGeom>
            <a:solidFill>
              <a:srgbClr val="89A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61"/>
            <p:cNvSpPr/>
            <p:nvPr/>
          </p:nvSpPr>
          <p:spPr>
            <a:xfrm>
              <a:off x="3319475" y="2985125"/>
              <a:ext cx="67650" cy="62350"/>
            </a:xfrm>
            <a:custGeom>
              <a:avLst/>
              <a:gdLst/>
              <a:ahLst/>
              <a:cxnLst/>
              <a:rect l="l" t="t" r="r" b="b"/>
              <a:pathLst>
                <a:path w="2706" h="2494" extrusionOk="0">
                  <a:moveTo>
                    <a:pt x="2706" y="1"/>
                  </a:moveTo>
                  <a:lnTo>
                    <a:pt x="1" y="1825"/>
                  </a:lnTo>
                  <a:lnTo>
                    <a:pt x="1764" y="2493"/>
                  </a:lnTo>
                  <a:lnTo>
                    <a:pt x="2706" y="1"/>
                  </a:lnTo>
                  <a:close/>
                </a:path>
              </a:pathLst>
            </a:custGeom>
            <a:solidFill>
              <a:srgbClr val="89A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61"/>
            <p:cNvSpPr/>
            <p:nvPr/>
          </p:nvSpPr>
          <p:spPr>
            <a:xfrm>
              <a:off x="4028450" y="3320425"/>
              <a:ext cx="240150" cy="212650"/>
            </a:xfrm>
            <a:custGeom>
              <a:avLst/>
              <a:gdLst/>
              <a:ahLst/>
              <a:cxnLst/>
              <a:rect l="l" t="t" r="r" b="b"/>
              <a:pathLst>
                <a:path w="9606" h="8506" extrusionOk="0">
                  <a:moveTo>
                    <a:pt x="3517" y="1"/>
                  </a:moveTo>
                  <a:cubicBezTo>
                    <a:pt x="3017" y="1"/>
                    <a:pt x="2573" y="55"/>
                    <a:pt x="2311" y="145"/>
                  </a:cubicBezTo>
                  <a:cubicBezTo>
                    <a:pt x="396" y="844"/>
                    <a:pt x="1" y="2881"/>
                    <a:pt x="1" y="4705"/>
                  </a:cubicBezTo>
                  <a:cubicBezTo>
                    <a:pt x="21" y="7687"/>
                    <a:pt x="1818" y="8505"/>
                    <a:pt x="3709" y="8505"/>
                  </a:cubicBezTo>
                  <a:cubicBezTo>
                    <a:pt x="4671" y="8505"/>
                    <a:pt x="5656" y="8294"/>
                    <a:pt x="6445" y="8048"/>
                  </a:cubicBezTo>
                  <a:cubicBezTo>
                    <a:pt x="8512" y="7410"/>
                    <a:pt x="9606" y="6073"/>
                    <a:pt x="9454" y="3823"/>
                  </a:cubicBezTo>
                  <a:cubicBezTo>
                    <a:pt x="9358" y="2559"/>
                    <a:pt x="8570" y="1294"/>
                    <a:pt x="7368" y="1294"/>
                  </a:cubicBezTo>
                  <a:cubicBezTo>
                    <a:pt x="7038" y="1294"/>
                    <a:pt x="6678" y="1389"/>
                    <a:pt x="6293" y="1604"/>
                  </a:cubicBezTo>
                  <a:cubicBezTo>
                    <a:pt x="6648" y="405"/>
                    <a:pt x="4876" y="1"/>
                    <a:pt x="3517" y="1"/>
                  </a:cubicBezTo>
                  <a:close/>
                </a:path>
              </a:pathLst>
            </a:custGeom>
            <a:solidFill>
              <a:srgbClr val="FFB5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61"/>
            <p:cNvSpPr/>
            <p:nvPr/>
          </p:nvSpPr>
          <p:spPr>
            <a:xfrm>
              <a:off x="4112800" y="3337725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1"/>
                  </a:moveTo>
                  <a:cubicBezTo>
                    <a:pt x="153" y="1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61"/>
            <p:cNvSpPr/>
            <p:nvPr/>
          </p:nvSpPr>
          <p:spPr>
            <a:xfrm>
              <a:off x="4052775" y="3363550"/>
              <a:ext cx="68425" cy="69175"/>
            </a:xfrm>
            <a:custGeom>
              <a:avLst/>
              <a:gdLst/>
              <a:ahLst/>
              <a:cxnLst/>
              <a:rect l="l" t="t" r="r" b="b"/>
              <a:pathLst>
                <a:path w="2737" h="2767" extrusionOk="0">
                  <a:moveTo>
                    <a:pt x="1368" y="1"/>
                  </a:moveTo>
                  <a:cubicBezTo>
                    <a:pt x="608" y="1"/>
                    <a:pt x="0" y="639"/>
                    <a:pt x="0" y="1399"/>
                  </a:cubicBezTo>
                  <a:cubicBezTo>
                    <a:pt x="0" y="2159"/>
                    <a:pt x="608" y="2767"/>
                    <a:pt x="1368" y="2767"/>
                  </a:cubicBezTo>
                  <a:cubicBezTo>
                    <a:pt x="2128" y="2767"/>
                    <a:pt x="2736" y="2159"/>
                    <a:pt x="2736" y="1399"/>
                  </a:cubicBezTo>
                  <a:cubicBezTo>
                    <a:pt x="2736" y="639"/>
                    <a:pt x="2128" y="1"/>
                    <a:pt x="1368" y="1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61"/>
            <p:cNvSpPr/>
            <p:nvPr/>
          </p:nvSpPr>
          <p:spPr>
            <a:xfrm>
              <a:off x="4061125" y="3357475"/>
              <a:ext cx="207475" cy="175325"/>
            </a:xfrm>
            <a:custGeom>
              <a:avLst/>
              <a:gdLst/>
              <a:ahLst/>
              <a:cxnLst/>
              <a:rect l="l" t="t" r="r" b="b"/>
              <a:pathLst>
                <a:path w="8299" h="7013" extrusionOk="0">
                  <a:moveTo>
                    <a:pt x="6840" y="1"/>
                  </a:moveTo>
                  <a:lnTo>
                    <a:pt x="6840" y="1"/>
                  </a:lnTo>
                  <a:cubicBezTo>
                    <a:pt x="7509" y="2037"/>
                    <a:pt x="6627" y="4226"/>
                    <a:pt x="4530" y="5198"/>
                  </a:cubicBezTo>
                  <a:cubicBezTo>
                    <a:pt x="3314" y="5776"/>
                    <a:pt x="1946" y="6080"/>
                    <a:pt x="609" y="6293"/>
                  </a:cubicBezTo>
                  <a:cubicBezTo>
                    <a:pt x="426" y="6353"/>
                    <a:pt x="183" y="6384"/>
                    <a:pt x="1" y="6384"/>
                  </a:cubicBezTo>
                  <a:cubicBezTo>
                    <a:pt x="663" y="6845"/>
                    <a:pt x="1511" y="7012"/>
                    <a:pt x="2380" y="7012"/>
                  </a:cubicBezTo>
                  <a:cubicBezTo>
                    <a:pt x="3345" y="7012"/>
                    <a:pt x="4338" y="6806"/>
                    <a:pt x="5138" y="6566"/>
                  </a:cubicBezTo>
                  <a:cubicBezTo>
                    <a:pt x="7205" y="5867"/>
                    <a:pt x="8299" y="4560"/>
                    <a:pt x="8147" y="2341"/>
                  </a:cubicBezTo>
                  <a:cubicBezTo>
                    <a:pt x="8056" y="1369"/>
                    <a:pt x="7600" y="426"/>
                    <a:pt x="6840" y="1"/>
                  </a:cubicBezTo>
                  <a:close/>
                </a:path>
              </a:pathLst>
            </a:custGeom>
            <a:solidFill>
              <a:srgbClr val="FFD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61"/>
            <p:cNvSpPr/>
            <p:nvPr/>
          </p:nvSpPr>
          <p:spPr>
            <a:xfrm>
              <a:off x="2758675" y="3295800"/>
              <a:ext cx="206725" cy="181700"/>
            </a:xfrm>
            <a:custGeom>
              <a:avLst/>
              <a:gdLst/>
              <a:ahLst/>
              <a:cxnLst/>
              <a:rect l="l" t="t" r="r" b="b"/>
              <a:pathLst>
                <a:path w="8269" h="7268" extrusionOk="0">
                  <a:moveTo>
                    <a:pt x="5422" y="1"/>
                  </a:moveTo>
                  <a:cubicBezTo>
                    <a:pt x="4897" y="1"/>
                    <a:pt x="4397" y="272"/>
                    <a:pt x="4074" y="948"/>
                  </a:cubicBezTo>
                  <a:cubicBezTo>
                    <a:pt x="3964" y="593"/>
                    <a:pt x="3703" y="454"/>
                    <a:pt x="3374" y="454"/>
                  </a:cubicBezTo>
                  <a:cubicBezTo>
                    <a:pt x="2521" y="454"/>
                    <a:pt x="1211" y="1386"/>
                    <a:pt x="882" y="1890"/>
                  </a:cubicBezTo>
                  <a:cubicBezTo>
                    <a:pt x="1" y="3228"/>
                    <a:pt x="700" y="4687"/>
                    <a:pt x="1520" y="5872"/>
                  </a:cubicBezTo>
                  <a:cubicBezTo>
                    <a:pt x="2264" y="6885"/>
                    <a:pt x="3050" y="7268"/>
                    <a:pt x="3804" y="7268"/>
                  </a:cubicBezTo>
                  <a:cubicBezTo>
                    <a:pt x="5178" y="7268"/>
                    <a:pt x="6448" y="6000"/>
                    <a:pt x="7174" y="4960"/>
                  </a:cubicBezTo>
                  <a:cubicBezTo>
                    <a:pt x="8177" y="3592"/>
                    <a:pt x="8268" y="2255"/>
                    <a:pt x="7113" y="887"/>
                  </a:cubicBezTo>
                  <a:cubicBezTo>
                    <a:pt x="6673" y="365"/>
                    <a:pt x="6031" y="1"/>
                    <a:pt x="5422" y="1"/>
                  </a:cubicBezTo>
                  <a:close/>
                </a:path>
              </a:pathLst>
            </a:custGeom>
            <a:solidFill>
              <a:srgbClr val="E6A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61"/>
            <p:cNvSpPr/>
            <p:nvPr/>
          </p:nvSpPr>
          <p:spPr>
            <a:xfrm>
              <a:off x="2806550" y="3334675"/>
              <a:ext cx="15225" cy="13750"/>
            </a:xfrm>
            <a:custGeom>
              <a:avLst/>
              <a:gdLst/>
              <a:ahLst/>
              <a:cxnLst/>
              <a:rect l="l" t="t" r="r" b="b"/>
              <a:pathLst>
                <a:path w="609" h="550" extrusionOk="0">
                  <a:moveTo>
                    <a:pt x="295" y="1"/>
                  </a:moveTo>
                  <a:cubicBezTo>
                    <a:pt x="250" y="1"/>
                    <a:pt x="203" y="11"/>
                    <a:pt x="152" y="31"/>
                  </a:cubicBezTo>
                  <a:cubicBezTo>
                    <a:pt x="0" y="123"/>
                    <a:pt x="0" y="305"/>
                    <a:pt x="92" y="426"/>
                  </a:cubicBezTo>
                  <a:cubicBezTo>
                    <a:pt x="126" y="512"/>
                    <a:pt x="199" y="549"/>
                    <a:pt x="278" y="549"/>
                  </a:cubicBezTo>
                  <a:cubicBezTo>
                    <a:pt x="339" y="549"/>
                    <a:pt x="403" y="527"/>
                    <a:pt x="456" y="487"/>
                  </a:cubicBezTo>
                  <a:cubicBezTo>
                    <a:pt x="608" y="426"/>
                    <a:pt x="608" y="214"/>
                    <a:pt x="548" y="123"/>
                  </a:cubicBezTo>
                  <a:cubicBezTo>
                    <a:pt x="467" y="41"/>
                    <a:pt x="385" y="1"/>
                    <a:pt x="295" y="1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61"/>
            <p:cNvSpPr/>
            <p:nvPr/>
          </p:nvSpPr>
          <p:spPr>
            <a:xfrm>
              <a:off x="2786025" y="3364125"/>
              <a:ext cx="60075" cy="54375"/>
            </a:xfrm>
            <a:custGeom>
              <a:avLst/>
              <a:gdLst/>
              <a:ahLst/>
              <a:cxnLst/>
              <a:rect l="l" t="t" r="r" b="b"/>
              <a:pathLst>
                <a:path w="2403" h="2175" extrusionOk="0">
                  <a:moveTo>
                    <a:pt x="1219" y="0"/>
                  </a:moveTo>
                  <a:cubicBezTo>
                    <a:pt x="992" y="0"/>
                    <a:pt x="757" y="73"/>
                    <a:pt x="548" y="221"/>
                  </a:cubicBezTo>
                  <a:cubicBezTo>
                    <a:pt x="92" y="555"/>
                    <a:pt x="1" y="1255"/>
                    <a:pt x="335" y="1741"/>
                  </a:cubicBezTo>
                  <a:cubicBezTo>
                    <a:pt x="540" y="2021"/>
                    <a:pt x="871" y="2174"/>
                    <a:pt x="1216" y="2174"/>
                  </a:cubicBezTo>
                  <a:cubicBezTo>
                    <a:pt x="1433" y="2174"/>
                    <a:pt x="1655" y="2113"/>
                    <a:pt x="1855" y="1984"/>
                  </a:cubicBezTo>
                  <a:cubicBezTo>
                    <a:pt x="2311" y="1619"/>
                    <a:pt x="2402" y="951"/>
                    <a:pt x="2068" y="464"/>
                  </a:cubicBezTo>
                  <a:cubicBezTo>
                    <a:pt x="1869" y="157"/>
                    <a:pt x="1552" y="0"/>
                    <a:pt x="1219" y="0"/>
                  </a:cubicBezTo>
                  <a:close/>
                </a:path>
              </a:pathLst>
            </a:custGeom>
            <a:solidFill>
              <a:srgbClr val="FFC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61"/>
            <p:cNvSpPr/>
            <p:nvPr/>
          </p:nvSpPr>
          <p:spPr>
            <a:xfrm>
              <a:off x="2855950" y="3296375"/>
              <a:ext cx="110200" cy="181950"/>
            </a:xfrm>
            <a:custGeom>
              <a:avLst/>
              <a:gdLst/>
              <a:ahLst/>
              <a:cxnLst/>
              <a:rect l="l" t="t" r="r" b="b"/>
              <a:pathLst>
                <a:path w="4408" h="7278" extrusionOk="0">
                  <a:moveTo>
                    <a:pt x="1556" y="0"/>
                  </a:moveTo>
                  <a:cubicBezTo>
                    <a:pt x="1492" y="0"/>
                    <a:pt x="1430" y="4"/>
                    <a:pt x="1368" y="13"/>
                  </a:cubicBezTo>
                  <a:cubicBezTo>
                    <a:pt x="2736" y="1047"/>
                    <a:pt x="3192" y="2779"/>
                    <a:pt x="2310" y="4421"/>
                  </a:cubicBezTo>
                  <a:cubicBezTo>
                    <a:pt x="1824" y="5332"/>
                    <a:pt x="1094" y="6153"/>
                    <a:pt x="335" y="6913"/>
                  </a:cubicBezTo>
                  <a:lnTo>
                    <a:pt x="0" y="7278"/>
                  </a:lnTo>
                  <a:cubicBezTo>
                    <a:pt x="1368" y="7278"/>
                    <a:pt x="2614" y="6001"/>
                    <a:pt x="3344" y="4998"/>
                  </a:cubicBezTo>
                  <a:cubicBezTo>
                    <a:pt x="4286" y="3630"/>
                    <a:pt x="4408" y="2293"/>
                    <a:pt x="3283" y="925"/>
                  </a:cubicBezTo>
                  <a:cubicBezTo>
                    <a:pt x="2816" y="376"/>
                    <a:pt x="2151" y="0"/>
                    <a:pt x="1556" y="0"/>
                  </a:cubicBezTo>
                  <a:close/>
                </a:path>
              </a:pathLst>
            </a:custGeom>
            <a:solidFill>
              <a:srgbClr val="FFD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61"/>
            <p:cNvSpPr/>
            <p:nvPr/>
          </p:nvSpPr>
          <p:spPr>
            <a:xfrm>
              <a:off x="4264450" y="2832600"/>
              <a:ext cx="1274700" cy="498425"/>
            </a:xfrm>
            <a:custGeom>
              <a:avLst/>
              <a:gdLst/>
              <a:ahLst/>
              <a:cxnLst/>
              <a:rect l="l" t="t" r="r" b="b"/>
              <a:pathLst>
                <a:path w="50988" h="19937" extrusionOk="0">
                  <a:moveTo>
                    <a:pt x="45846" y="1"/>
                  </a:moveTo>
                  <a:cubicBezTo>
                    <a:pt x="44327" y="1"/>
                    <a:pt x="42722" y="481"/>
                    <a:pt x="41686" y="1087"/>
                  </a:cubicBezTo>
                  <a:cubicBezTo>
                    <a:pt x="38981" y="2637"/>
                    <a:pt x="37157" y="5342"/>
                    <a:pt x="34878" y="7439"/>
                  </a:cubicBezTo>
                  <a:cubicBezTo>
                    <a:pt x="30406" y="11470"/>
                    <a:pt x="24228" y="13144"/>
                    <a:pt x="18145" y="13144"/>
                  </a:cubicBezTo>
                  <a:cubicBezTo>
                    <a:pt x="17531" y="13144"/>
                    <a:pt x="16917" y="13126"/>
                    <a:pt x="16306" y="13093"/>
                  </a:cubicBezTo>
                  <a:cubicBezTo>
                    <a:pt x="11443" y="12819"/>
                    <a:pt x="6731" y="11634"/>
                    <a:pt x="2050" y="10205"/>
                  </a:cubicBezTo>
                  <a:cubicBezTo>
                    <a:pt x="1917" y="10164"/>
                    <a:pt x="1788" y="10145"/>
                    <a:pt x="1665" y="10145"/>
                  </a:cubicBezTo>
                  <a:cubicBezTo>
                    <a:pt x="610" y="10145"/>
                    <a:pt x="0" y="11544"/>
                    <a:pt x="926" y="12333"/>
                  </a:cubicBezTo>
                  <a:cubicBezTo>
                    <a:pt x="6822" y="17044"/>
                    <a:pt x="14300" y="19810"/>
                    <a:pt x="21868" y="19932"/>
                  </a:cubicBezTo>
                  <a:cubicBezTo>
                    <a:pt x="22042" y="19935"/>
                    <a:pt x="22216" y="19936"/>
                    <a:pt x="22390" y="19936"/>
                  </a:cubicBezTo>
                  <a:cubicBezTo>
                    <a:pt x="31578" y="19936"/>
                    <a:pt x="40743" y="16006"/>
                    <a:pt x="47097" y="9324"/>
                  </a:cubicBezTo>
                  <a:cubicBezTo>
                    <a:pt x="48708" y="7561"/>
                    <a:pt x="50987" y="3853"/>
                    <a:pt x="49285" y="1451"/>
                  </a:cubicBezTo>
                  <a:cubicBezTo>
                    <a:pt x="48533" y="396"/>
                    <a:pt x="47225" y="1"/>
                    <a:pt x="45846" y="1"/>
                  </a:cubicBezTo>
                  <a:close/>
                </a:path>
              </a:pathLst>
            </a:custGeom>
            <a:solidFill>
              <a:srgbClr val="CC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61"/>
            <p:cNvSpPr/>
            <p:nvPr/>
          </p:nvSpPr>
          <p:spPr>
            <a:xfrm>
              <a:off x="5387150" y="2605425"/>
              <a:ext cx="317650" cy="361500"/>
            </a:xfrm>
            <a:custGeom>
              <a:avLst/>
              <a:gdLst/>
              <a:ahLst/>
              <a:cxnLst/>
              <a:rect l="l" t="t" r="r" b="b"/>
              <a:pathLst>
                <a:path w="12706" h="14460" extrusionOk="0">
                  <a:moveTo>
                    <a:pt x="11275" y="1"/>
                  </a:moveTo>
                  <a:cubicBezTo>
                    <a:pt x="11183" y="1"/>
                    <a:pt x="11091" y="17"/>
                    <a:pt x="11004" y="52"/>
                  </a:cubicBezTo>
                  <a:cubicBezTo>
                    <a:pt x="10578" y="1572"/>
                    <a:pt x="10152" y="3092"/>
                    <a:pt x="9484" y="4520"/>
                  </a:cubicBezTo>
                  <a:cubicBezTo>
                    <a:pt x="8785" y="5918"/>
                    <a:pt x="7812" y="7195"/>
                    <a:pt x="6475" y="8046"/>
                  </a:cubicBezTo>
                  <a:cubicBezTo>
                    <a:pt x="5586" y="8591"/>
                    <a:pt x="4550" y="8908"/>
                    <a:pt x="3518" y="8908"/>
                  </a:cubicBezTo>
                  <a:cubicBezTo>
                    <a:pt x="2996" y="8908"/>
                    <a:pt x="2476" y="8827"/>
                    <a:pt x="1976" y="8654"/>
                  </a:cubicBezTo>
                  <a:cubicBezTo>
                    <a:pt x="1803" y="8583"/>
                    <a:pt x="1605" y="8549"/>
                    <a:pt x="1402" y="8549"/>
                  </a:cubicBezTo>
                  <a:cubicBezTo>
                    <a:pt x="822" y="8549"/>
                    <a:pt x="203" y="8827"/>
                    <a:pt x="0" y="9323"/>
                  </a:cubicBezTo>
                  <a:cubicBezTo>
                    <a:pt x="517" y="9566"/>
                    <a:pt x="851" y="10052"/>
                    <a:pt x="973" y="10599"/>
                  </a:cubicBezTo>
                  <a:cubicBezTo>
                    <a:pt x="1034" y="10842"/>
                    <a:pt x="1003" y="11116"/>
                    <a:pt x="1064" y="11390"/>
                  </a:cubicBezTo>
                  <a:cubicBezTo>
                    <a:pt x="1216" y="12028"/>
                    <a:pt x="1733" y="12301"/>
                    <a:pt x="2189" y="12788"/>
                  </a:cubicBezTo>
                  <a:cubicBezTo>
                    <a:pt x="2550" y="13194"/>
                    <a:pt x="3096" y="13416"/>
                    <a:pt x="3639" y="13416"/>
                  </a:cubicBezTo>
                  <a:cubicBezTo>
                    <a:pt x="3827" y="13416"/>
                    <a:pt x="4015" y="13390"/>
                    <a:pt x="4195" y="13335"/>
                  </a:cubicBezTo>
                  <a:cubicBezTo>
                    <a:pt x="4560" y="13791"/>
                    <a:pt x="5168" y="14125"/>
                    <a:pt x="5623" y="14459"/>
                  </a:cubicBezTo>
                  <a:cubicBezTo>
                    <a:pt x="5836" y="13335"/>
                    <a:pt x="5563" y="12180"/>
                    <a:pt x="4985" y="11207"/>
                  </a:cubicBezTo>
                  <a:cubicBezTo>
                    <a:pt x="5897" y="11116"/>
                    <a:pt x="6687" y="10630"/>
                    <a:pt x="7295" y="10022"/>
                  </a:cubicBezTo>
                  <a:cubicBezTo>
                    <a:pt x="7903" y="9414"/>
                    <a:pt x="8359" y="8654"/>
                    <a:pt x="8815" y="7894"/>
                  </a:cubicBezTo>
                  <a:cubicBezTo>
                    <a:pt x="10000" y="5918"/>
                    <a:pt x="11247" y="4003"/>
                    <a:pt x="12432" y="2028"/>
                  </a:cubicBezTo>
                  <a:cubicBezTo>
                    <a:pt x="12706" y="1572"/>
                    <a:pt x="12675" y="964"/>
                    <a:pt x="12311" y="599"/>
                  </a:cubicBezTo>
                  <a:cubicBezTo>
                    <a:pt x="12065" y="280"/>
                    <a:pt x="11661" y="1"/>
                    <a:pt x="11275" y="1"/>
                  </a:cubicBezTo>
                  <a:close/>
                </a:path>
              </a:pathLst>
            </a:custGeom>
            <a:solidFill>
              <a:srgbClr val="5A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61"/>
            <p:cNvSpPr/>
            <p:nvPr/>
          </p:nvSpPr>
          <p:spPr>
            <a:xfrm>
              <a:off x="4655375" y="2934225"/>
              <a:ext cx="666450" cy="298700"/>
            </a:xfrm>
            <a:custGeom>
              <a:avLst/>
              <a:gdLst/>
              <a:ahLst/>
              <a:cxnLst/>
              <a:rect l="l" t="t" r="r" b="b"/>
              <a:pathLst>
                <a:path w="26658" h="11948" extrusionOk="0">
                  <a:moveTo>
                    <a:pt x="26657" y="0"/>
                  </a:moveTo>
                  <a:lnTo>
                    <a:pt x="26657" y="0"/>
                  </a:lnTo>
                  <a:cubicBezTo>
                    <a:pt x="20253" y="7071"/>
                    <a:pt x="10866" y="11185"/>
                    <a:pt x="1392" y="11185"/>
                  </a:cubicBezTo>
                  <a:cubicBezTo>
                    <a:pt x="928" y="11185"/>
                    <a:pt x="464" y="11175"/>
                    <a:pt x="0" y="11156"/>
                  </a:cubicBezTo>
                  <a:lnTo>
                    <a:pt x="0" y="11156"/>
                  </a:lnTo>
                  <a:cubicBezTo>
                    <a:pt x="1985" y="11685"/>
                    <a:pt x="4031" y="11947"/>
                    <a:pt x="6077" y="11947"/>
                  </a:cubicBezTo>
                  <a:cubicBezTo>
                    <a:pt x="9202" y="11947"/>
                    <a:pt x="12326" y="11335"/>
                    <a:pt x="15228" y="10122"/>
                  </a:cubicBezTo>
                  <a:cubicBezTo>
                    <a:pt x="20001" y="8146"/>
                    <a:pt x="24074" y="4499"/>
                    <a:pt x="26657" y="0"/>
                  </a:cubicBezTo>
                  <a:close/>
                </a:path>
              </a:pathLst>
            </a:custGeom>
            <a:solidFill>
              <a:srgbClr val="E3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61"/>
            <p:cNvSpPr/>
            <p:nvPr/>
          </p:nvSpPr>
          <p:spPr>
            <a:xfrm>
              <a:off x="1197850" y="3067975"/>
              <a:ext cx="1198375" cy="534225"/>
            </a:xfrm>
            <a:custGeom>
              <a:avLst/>
              <a:gdLst/>
              <a:ahLst/>
              <a:cxnLst/>
              <a:rect l="l" t="t" r="r" b="b"/>
              <a:pathLst>
                <a:path w="47935" h="21369" extrusionOk="0">
                  <a:moveTo>
                    <a:pt x="23953" y="0"/>
                  </a:moveTo>
                  <a:cubicBezTo>
                    <a:pt x="10700" y="0"/>
                    <a:pt x="1" y="2827"/>
                    <a:pt x="1" y="6322"/>
                  </a:cubicBezTo>
                  <a:cubicBezTo>
                    <a:pt x="1" y="9818"/>
                    <a:pt x="1095" y="21368"/>
                    <a:pt x="23953" y="21368"/>
                  </a:cubicBezTo>
                  <a:cubicBezTo>
                    <a:pt x="47935" y="21368"/>
                    <a:pt x="47935" y="9818"/>
                    <a:pt x="47935" y="6322"/>
                  </a:cubicBezTo>
                  <a:cubicBezTo>
                    <a:pt x="47935" y="2796"/>
                    <a:pt x="37236" y="0"/>
                    <a:pt x="23953" y="0"/>
                  </a:cubicBezTo>
                  <a:close/>
                </a:path>
              </a:pathLst>
            </a:custGeom>
            <a:solidFill>
              <a:srgbClr val="6E5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61"/>
            <p:cNvSpPr/>
            <p:nvPr/>
          </p:nvSpPr>
          <p:spPr>
            <a:xfrm>
              <a:off x="1995750" y="3134825"/>
              <a:ext cx="400475" cy="455200"/>
            </a:xfrm>
            <a:custGeom>
              <a:avLst/>
              <a:gdLst/>
              <a:ahLst/>
              <a:cxnLst/>
              <a:rect l="l" t="t" r="r" b="b"/>
              <a:pathLst>
                <a:path w="16019" h="18208" extrusionOk="0">
                  <a:moveTo>
                    <a:pt x="11642" y="1"/>
                  </a:moveTo>
                  <a:cubicBezTo>
                    <a:pt x="10000" y="7174"/>
                    <a:pt x="5775" y="13649"/>
                    <a:pt x="0" y="18208"/>
                  </a:cubicBezTo>
                  <a:cubicBezTo>
                    <a:pt x="16019" y="15928"/>
                    <a:pt x="16019" y="6749"/>
                    <a:pt x="16019" y="3648"/>
                  </a:cubicBezTo>
                  <a:cubicBezTo>
                    <a:pt x="16019" y="2281"/>
                    <a:pt x="14377" y="1034"/>
                    <a:pt x="11642" y="1"/>
                  </a:cubicBezTo>
                  <a:close/>
                </a:path>
              </a:pathLst>
            </a:custGeom>
            <a:solidFill>
              <a:srgbClr val="6E5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61"/>
            <p:cNvSpPr/>
            <p:nvPr/>
          </p:nvSpPr>
          <p:spPr>
            <a:xfrm>
              <a:off x="1197850" y="3067975"/>
              <a:ext cx="1198375" cy="316900"/>
            </a:xfrm>
            <a:custGeom>
              <a:avLst/>
              <a:gdLst/>
              <a:ahLst/>
              <a:cxnLst/>
              <a:rect l="l" t="t" r="r" b="b"/>
              <a:pathLst>
                <a:path w="47935" h="12676" extrusionOk="0">
                  <a:moveTo>
                    <a:pt x="23953" y="0"/>
                  </a:moveTo>
                  <a:cubicBezTo>
                    <a:pt x="10730" y="0"/>
                    <a:pt x="1" y="2827"/>
                    <a:pt x="1" y="6322"/>
                  </a:cubicBezTo>
                  <a:cubicBezTo>
                    <a:pt x="1" y="9848"/>
                    <a:pt x="10730" y="12675"/>
                    <a:pt x="23953" y="12675"/>
                  </a:cubicBezTo>
                  <a:cubicBezTo>
                    <a:pt x="37205" y="12675"/>
                    <a:pt x="47935" y="9848"/>
                    <a:pt x="47935" y="6322"/>
                  </a:cubicBezTo>
                  <a:cubicBezTo>
                    <a:pt x="47935" y="2827"/>
                    <a:pt x="37205" y="0"/>
                    <a:pt x="23953" y="0"/>
                  </a:cubicBezTo>
                  <a:close/>
                </a:path>
              </a:pathLst>
            </a:custGeom>
            <a:solidFill>
              <a:srgbClr val="AB8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61"/>
            <p:cNvSpPr/>
            <p:nvPr/>
          </p:nvSpPr>
          <p:spPr>
            <a:xfrm>
              <a:off x="1260175" y="3102925"/>
              <a:ext cx="1073750" cy="246975"/>
            </a:xfrm>
            <a:custGeom>
              <a:avLst/>
              <a:gdLst/>
              <a:ahLst/>
              <a:cxnLst/>
              <a:rect l="l" t="t" r="r" b="b"/>
              <a:pathLst>
                <a:path w="42950" h="9879" extrusionOk="0">
                  <a:moveTo>
                    <a:pt x="21460" y="0"/>
                  </a:moveTo>
                  <a:cubicBezTo>
                    <a:pt x="9605" y="0"/>
                    <a:pt x="0" y="2219"/>
                    <a:pt x="0" y="4924"/>
                  </a:cubicBezTo>
                  <a:cubicBezTo>
                    <a:pt x="0" y="7660"/>
                    <a:pt x="9605" y="9879"/>
                    <a:pt x="21460" y="9879"/>
                  </a:cubicBezTo>
                  <a:cubicBezTo>
                    <a:pt x="33314" y="9879"/>
                    <a:pt x="42949" y="7660"/>
                    <a:pt x="42949" y="4924"/>
                  </a:cubicBezTo>
                  <a:cubicBezTo>
                    <a:pt x="42949" y="2219"/>
                    <a:pt x="33314" y="0"/>
                    <a:pt x="21460" y="0"/>
                  </a:cubicBezTo>
                  <a:close/>
                </a:path>
              </a:pathLst>
            </a:custGeom>
            <a:solidFill>
              <a:srgbClr val="6E5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61"/>
            <p:cNvSpPr/>
            <p:nvPr/>
          </p:nvSpPr>
          <p:spPr>
            <a:xfrm>
              <a:off x="1330850" y="3144400"/>
              <a:ext cx="940000" cy="204750"/>
            </a:xfrm>
            <a:custGeom>
              <a:avLst/>
              <a:gdLst/>
              <a:ahLst/>
              <a:cxnLst/>
              <a:rect l="l" t="t" r="r" b="b"/>
              <a:pathLst>
                <a:path w="37600" h="8190" extrusionOk="0">
                  <a:moveTo>
                    <a:pt x="15688" y="1"/>
                  </a:moveTo>
                  <a:cubicBezTo>
                    <a:pt x="13367" y="1"/>
                    <a:pt x="11351" y="1778"/>
                    <a:pt x="9058" y="2475"/>
                  </a:cubicBezTo>
                  <a:cubicBezTo>
                    <a:pt x="7386" y="2961"/>
                    <a:pt x="5562" y="2870"/>
                    <a:pt x="3860" y="3205"/>
                  </a:cubicBezTo>
                  <a:cubicBezTo>
                    <a:pt x="2280" y="3509"/>
                    <a:pt x="638" y="4329"/>
                    <a:pt x="0" y="5758"/>
                  </a:cubicBezTo>
                  <a:cubicBezTo>
                    <a:pt x="3799" y="7186"/>
                    <a:pt x="10699" y="8189"/>
                    <a:pt x="18633" y="8189"/>
                  </a:cubicBezTo>
                  <a:cubicBezTo>
                    <a:pt x="26839" y="8189"/>
                    <a:pt x="33982" y="7126"/>
                    <a:pt x="37600" y="5545"/>
                  </a:cubicBezTo>
                  <a:cubicBezTo>
                    <a:pt x="37144" y="4998"/>
                    <a:pt x="36414" y="4633"/>
                    <a:pt x="35654" y="4542"/>
                  </a:cubicBezTo>
                  <a:cubicBezTo>
                    <a:pt x="35414" y="4508"/>
                    <a:pt x="35173" y="4494"/>
                    <a:pt x="34930" y="4494"/>
                  </a:cubicBezTo>
                  <a:cubicBezTo>
                    <a:pt x="34098" y="4494"/>
                    <a:pt x="33256" y="4661"/>
                    <a:pt x="32432" y="4755"/>
                  </a:cubicBezTo>
                  <a:cubicBezTo>
                    <a:pt x="32180" y="4784"/>
                    <a:pt x="31919" y="4800"/>
                    <a:pt x="31656" y="4800"/>
                  </a:cubicBezTo>
                  <a:cubicBezTo>
                    <a:pt x="30813" y="4800"/>
                    <a:pt x="29958" y="4626"/>
                    <a:pt x="29332" y="4116"/>
                  </a:cubicBezTo>
                  <a:cubicBezTo>
                    <a:pt x="28298" y="3235"/>
                    <a:pt x="28055" y="1685"/>
                    <a:pt x="26991" y="895"/>
                  </a:cubicBezTo>
                  <a:cubicBezTo>
                    <a:pt x="26479" y="492"/>
                    <a:pt x="25835" y="354"/>
                    <a:pt x="25159" y="354"/>
                  </a:cubicBezTo>
                  <a:cubicBezTo>
                    <a:pt x="24710" y="354"/>
                    <a:pt x="24248" y="415"/>
                    <a:pt x="23800" y="499"/>
                  </a:cubicBezTo>
                  <a:cubicBezTo>
                    <a:pt x="22775" y="734"/>
                    <a:pt x="21750" y="1109"/>
                    <a:pt x="20698" y="1109"/>
                  </a:cubicBezTo>
                  <a:cubicBezTo>
                    <a:pt x="20658" y="1109"/>
                    <a:pt x="20618" y="1108"/>
                    <a:pt x="20578" y="1107"/>
                  </a:cubicBezTo>
                  <a:cubicBezTo>
                    <a:pt x="19028" y="1046"/>
                    <a:pt x="17630" y="74"/>
                    <a:pt x="16019" y="13"/>
                  </a:cubicBezTo>
                  <a:cubicBezTo>
                    <a:pt x="15908" y="5"/>
                    <a:pt x="15797" y="1"/>
                    <a:pt x="15688" y="1"/>
                  </a:cubicBezTo>
                  <a:close/>
                </a:path>
              </a:pathLst>
            </a:custGeom>
            <a:solidFill>
              <a:srgbClr val="CC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61"/>
            <p:cNvSpPr/>
            <p:nvPr/>
          </p:nvSpPr>
          <p:spPr>
            <a:xfrm>
              <a:off x="1579325" y="3216150"/>
              <a:ext cx="51700" cy="40300"/>
            </a:xfrm>
            <a:custGeom>
              <a:avLst/>
              <a:gdLst/>
              <a:ahLst/>
              <a:cxnLst/>
              <a:rect l="l" t="t" r="r" b="b"/>
              <a:pathLst>
                <a:path w="2068" h="1612" extrusionOk="0">
                  <a:moveTo>
                    <a:pt x="1034" y="0"/>
                  </a:moveTo>
                  <a:cubicBezTo>
                    <a:pt x="0" y="0"/>
                    <a:pt x="0" y="1611"/>
                    <a:pt x="1034" y="1611"/>
                  </a:cubicBezTo>
                  <a:cubicBezTo>
                    <a:pt x="2067" y="1611"/>
                    <a:pt x="2067" y="0"/>
                    <a:pt x="1034" y="0"/>
                  </a:cubicBezTo>
                  <a:close/>
                </a:path>
              </a:pathLst>
            </a:custGeom>
            <a:solidFill>
              <a:srgbClr val="89A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61"/>
            <p:cNvSpPr/>
            <p:nvPr/>
          </p:nvSpPr>
          <p:spPr>
            <a:xfrm>
              <a:off x="1487375" y="3251100"/>
              <a:ext cx="39550" cy="31175"/>
            </a:xfrm>
            <a:custGeom>
              <a:avLst/>
              <a:gdLst/>
              <a:ahLst/>
              <a:cxnLst/>
              <a:rect l="l" t="t" r="r" b="b"/>
              <a:pathLst>
                <a:path w="1582" h="1247" extrusionOk="0">
                  <a:moveTo>
                    <a:pt x="791" y="0"/>
                  </a:moveTo>
                  <a:cubicBezTo>
                    <a:pt x="1" y="0"/>
                    <a:pt x="1" y="1247"/>
                    <a:pt x="791" y="1247"/>
                  </a:cubicBezTo>
                  <a:cubicBezTo>
                    <a:pt x="1581" y="1247"/>
                    <a:pt x="1581" y="0"/>
                    <a:pt x="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61"/>
            <p:cNvSpPr/>
            <p:nvPr/>
          </p:nvSpPr>
          <p:spPr>
            <a:xfrm>
              <a:off x="1563375" y="3292125"/>
              <a:ext cx="7625" cy="6100"/>
            </a:xfrm>
            <a:custGeom>
              <a:avLst/>
              <a:gdLst/>
              <a:ahLst/>
              <a:cxnLst/>
              <a:rect l="l" t="t" r="r" b="b"/>
              <a:pathLst>
                <a:path w="305" h="244" extrusionOk="0">
                  <a:moveTo>
                    <a:pt x="152" y="1"/>
                  </a:moveTo>
                  <a:cubicBezTo>
                    <a:pt x="0" y="1"/>
                    <a:pt x="0" y="244"/>
                    <a:pt x="152" y="244"/>
                  </a:cubicBezTo>
                  <a:cubicBezTo>
                    <a:pt x="304" y="244"/>
                    <a:pt x="304" y="1"/>
                    <a:pt x="152" y="1"/>
                  </a:cubicBezTo>
                  <a:close/>
                </a:path>
              </a:pathLst>
            </a:custGeom>
            <a:solidFill>
              <a:srgbClr val="89A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61"/>
            <p:cNvSpPr/>
            <p:nvPr/>
          </p:nvSpPr>
          <p:spPr>
            <a:xfrm>
              <a:off x="1669750" y="3244250"/>
              <a:ext cx="45625" cy="36500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2" y="1"/>
                  </a:moveTo>
                  <a:cubicBezTo>
                    <a:pt x="1" y="1"/>
                    <a:pt x="1" y="1460"/>
                    <a:pt x="912" y="1460"/>
                  </a:cubicBezTo>
                  <a:cubicBezTo>
                    <a:pt x="1824" y="1460"/>
                    <a:pt x="1824" y="1"/>
                    <a:pt x="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61"/>
            <p:cNvSpPr/>
            <p:nvPr/>
          </p:nvSpPr>
          <p:spPr>
            <a:xfrm>
              <a:off x="1840725" y="3241225"/>
              <a:ext cx="19025" cy="15225"/>
            </a:xfrm>
            <a:custGeom>
              <a:avLst/>
              <a:gdLst/>
              <a:ahLst/>
              <a:cxnLst/>
              <a:rect l="l" t="t" r="r" b="b"/>
              <a:pathLst>
                <a:path w="761" h="609" extrusionOk="0">
                  <a:moveTo>
                    <a:pt x="365" y="0"/>
                  </a:moveTo>
                  <a:cubicBezTo>
                    <a:pt x="1" y="61"/>
                    <a:pt x="1" y="608"/>
                    <a:pt x="365" y="608"/>
                  </a:cubicBezTo>
                  <a:cubicBezTo>
                    <a:pt x="760" y="608"/>
                    <a:pt x="760" y="0"/>
                    <a:pt x="365" y="0"/>
                  </a:cubicBezTo>
                  <a:close/>
                </a:path>
              </a:pathLst>
            </a:custGeom>
            <a:solidFill>
              <a:srgbClr val="89A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61"/>
            <p:cNvSpPr/>
            <p:nvPr/>
          </p:nvSpPr>
          <p:spPr>
            <a:xfrm>
              <a:off x="1735850" y="3188025"/>
              <a:ext cx="47900" cy="37250"/>
            </a:xfrm>
            <a:custGeom>
              <a:avLst/>
              <a:gdLst/>
              <a:ahLst/>
              <a:cxnLst/>
              <a:rect l="l" t="t" r="r" b="b"/>
              <a:pathLst>
                <a:path w="1916" h="1490" extrusionOk="0">
                  <a:moveTo>
                    <a:pt x="943" y="1"/>
                  </a:moveTo>
                  <a:cubicBezTo>
                    <a:pt x="1" y="1"/>
                    <a:pt x="1" y="1490"/>
                    <a:pt x="943" y="1490"/>
                  </a:cubicBezTo>
                  <a:cubicBezTo>
                    <a:pt x="1916" y="1490"/>
                    <a:pt x="1916" y="1"/>
                    <a:pt x="943" y="1"/>
                  </a:cubicBezTo>
                  <a:close/>
                </a:path>
              </a:pathLst>
            </a:custGeom>
            <a:solidFill>
              <a:srgbClr val="89A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61"/>
            <p:cNvSpPr/>
            <p:nvPr/>
          </p:nvSpPr>
          <p:spPr>
            <a:xfrm>
              <a:off x="1757150" y="3277650"/>
              <a:ext cx="42575" cy="33500"/>
            </a:xfrm>
            <a:custGeom>
              <a:avLst/>
              <a:gdLst/>
              <a:ahLst/>
              <a:cxnLst/>
              <a:rect l="l" t="t" r="r" b="b"/>
              <a:pathLst>
                <a:path w="1703" h="1340" extrusionOk="0">
                  <a:moveTo>
                    <a:pt x="769" y="0"/>
                  </a:moveTo>
                  <a:cubicBezTo>
                    <a:pt x="0" y="0"/>
                    <a:pt x="17" y="1340"/>
                    <a:pt x="821" y="1340"/>
                  </a:cubicBezTo>
                  <a:cubicBezTo>
                    <a:pt x="1702" y="1340"/>
                    <a:pt x="1702" y="2"/>
                    <a:pt x="821" y="2"/>
                  </a:cubicBezTo>
                  <a:cubicBezTo>
                    <a:pt x="803" y="1"/>
                    <a:pt x="786" y="0"/>
                    <a:pt x="769" y="0"/>
                  </a:cubicBezTo>
                  <a:close/>
                </a:path>
              </a:pathLst>
            </a:custGeom>
            <a:solidFill>
              <a:srgbClr val="89A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61"/>
            <p:cNvSpPr/>
            <p:nvPr/>
          </p:nvSpPr>
          <p:spPr>
            <a:xfrm>
              <a:off x="1661400" y="3305800"/>
              <a:ext cx="39525" cy="30425"/>
            </a:xfrm>
            <a:custGeom>
              <a:avLst/>
              <a:gdLst/>
              <a:ahLst/>
              <a:cxnLst/>
              <a:rect l="l" t="t" r="r" b="b"/>
              <a:pathLst>
                <a:path w="1581" h="1217" extrusionOk="0">
                  <a:moveTo>
                    <a:pt x="790" y="1"/>
                  </a:moveTo>
                  <a:cubicBezTo>
                    <a:pt x="0" y="1"/>
                    <a:pt x="0" y="1217"/>
                    <a:pt x="790" y="1217"/>
                  </a:cubicBezTo>
                  <a:cubicBezTo>
                    <a:pt x="1581" y="1217"/>
                    <a:pt x="1581" y="1"/>
                    <a:pt x="790" y="1"/>
                  </a:cubicBezTo>
                  <a:close/>
                </a:path>
              </a:pathLst>
            </a:custGeom>
            <a:solidFill>
              <a:srgbClr val="89A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61"/>
            <p:cNvSpPr/>
            <p:nvPr/>
          </p:nvSpPr>
          <p:spPr>
            <a:xfrm>
              <a:off x="1883275" y="3286825"/>
              <a:ext cx="56250" cy="44075"/>
            </a:xfrm>
            <a:custGeom>
              <a:avLst/>
              <a:gdLst/>
              <a:ahLst/>
              <a:cxnLst/>
              <a:rect l="l" t="t" r="r" b="b"/>
              <a:pathLst>
                <a:path w="2250" h="1763" extrusionOk="0">
                  <a:moveTo>
                    <a:pt x="1095" y="0"/>
                  </a:moveTo>
                  <a:cubicBezTo>
                    <a:pt x="1" y="61"/>
                    <a:pt x="1" y="1763"/>
                    <a:pt x="1095" y="1763"/>
                  </a:cubicBezTo>
                  <a:cubicBezTo>
                    <a:pt x="2250" y="1763"/>
                    <a:pt x="2250" y="0"/>
                    <a:pt x="1095" y="0"/>
                  </a:cubicBezTo>
                  <a:close/>
                </a:path>
              </a:pathLst>
            </a:custGeom>
            <a:solidFill>
              <a:srgbClr val="89A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61"/>
            <p:cNvSpPr/>
            <p:nvPr/>
          </p:nvSpPr>
          <p:spPr>
            <a:xfrm>
              <a:off x="1938750" y="3208550"/>
              <a:ext cx="49425" cy="38025"/>
            </a:xfrm>
            <a:custGeom>
              <a:avLst/>
              <a:gdLst/>
              <a:ahLst/>
              <a:cxnLst/>
              <a:rect l="l" t="t" r="r" b="b"/>
              <a:pathLst>
                <a:path w="1977" h="1521" extrusionOk="0">
                  <a:moveTo>
                    <a:pt x="973" y="0"/>
                  </a:moveTo>
                  <a:cubicBezTo>
                    <a:pt x="1" y="0"/>
                    <a:pt x="1" y="1520"/>
                    <a:pt x="973" y="1520"/>
                  </a:cubicBezTo>
                  <a:cubicBezTo>
                    <a:pt x="1976" y="1520"/>
                    <a:pt x="1976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61"/>
            <p:cNvSpPr/>
            <p:nvPr/>
          </p:nvSpPr>
          <p:spPr>
            <a:xfrm>
              <a:off x="1886325" y="3200925"/>
              <a:ext cx="28125" cy="22850"/>
            </a:xfrm>
            <a:custGeom>
              <a:avLst/>
              <a:gdLst/>
              <a:ahLst/>
              <a:cxnLst/>
              <a:rect l="l" t="t" r="r" b="b"/>
              <a:pathLst>
                <a:path w="1125" h="914" extrusionOk="0">
                  <a:moveTo>
                    <a:pt x="551" y="1"/>
                  </a:moveTo>
                  <a:cubicBezTo>
                    <a:pt x="0" y="1"/>
                    <a:pt x="9" y="913"/>
                    <a:pt x="578" y="913"/>
                  </a:cubicBezTo>
                  <a:cubicBezTo>
                    <a:pt x="1125" y="913"/>
                    <a:pt x="1125" y="1"/>
                    <a:pt x="578" y="1"/>
                  </a:cubicBezTo>
                  <a:cubicBezTo>
                    <a:pt x="569" y="1"/>
                    <a:pt x="560" y="1"/>
                    <a:pt x="551" y="1"/>
                  </a:cubicBezTo>
                  <a:close/>
                </a:path>
              </a:pathLst>
            </a:custGeom>
            <a:solidFill>
              <a:srgbClr val="89A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61"/>
            <p:cNvSpPr/>
            <p:nvPr/>
          </p:nvSpPr>
          <p:spPr>
            <a:xfrm>
              <a:off x="2014750" y="3269325"/>
              <a:ext cx="45600" cy="44875"/>
            </a:xfrm>
            <a:custGeom>
              <a:avLst/>
              <a:gdLst/>
              <a:ahLst/>
              <a:cxnLst/>
              <a:rect l="l" t="t" r="r" b="b"/>
              <a:pathLst>
                <a:path w="1824" h="1795" extrusionOk="0">
                  <a:moveTo>
                    <a:pt x="912" y="1"/>
                  </a:moveTo>
                  <a:cubicBezTo>
                    <a:pt x="456" y="1"/>
                    <a:pt x="0" y="396"/>
                    <a:pt x="0" y="913"/>
                  </a:cubicBezTo>
                  <a:cubicBezTo>
                    <a:pt x="31" y="1430"/>
                    <a:pt x="395" y="1794"/>
                    <a:pt x="912" y="1794"/>
                  </a:cubicBezTo>
                  <a:cubicBezTo>
                    <a:pt x="1368" y="1794"/>
                    <a:pt x="1824" y="1399"/>
                    <a:pt x="1824" y="913"/>
                  </a:cubicBezTo>
                  <a:cubicBezTo>
                    <a:pt x="1763" y="396"/>
                    <a:pt x="1429" y="1"/>
                    <a:pt x="912" y="1"/>
                  </a:cubicBezTo>
                  <a:close/>
                </a:path>
              </a:pathLst>
            </a:custGeom>
            <a:solidFill>
              <a:srgbClr val="89A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61"/>
            <p:cNvSpPr/>
            <p:nvPr/>
          </p:nvSpPr>
          <p:spPr>
            <a:xfrm>
              <a:off x="2112000" y="3286825"/>
              <a:ext cx="22825" cy="18250"/>
            </a:xfrm>
            <a:custGeom>
              <a:avLst/>
              <a:gdLst/>
              <a:ahLst/>
              <a:cxnLst/>
              <a:rect l="l" t="t" r="r" b="b"/>
              <a:pathLst>
                <a:path w="913" h="730" extrusionOk="0">
                  <a:moveTo>
                    <a:pt x="457" y="0"/>
                  </a:moveTo>
                  <a:cubicBezTo>
                    <a:pt x="1" y="0"/>
                    <a:pt x="1" y="730"/>
                    <a:pt x="457" y="730"/>
                  </a:cubicBezTo>
                  <a:cubicBezTo>
                    <a:pt x="913" y="730"/>
                    <a:pt x="913" y="0"/>
                    <a:pt x="4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61"/>
            <p:cNvSpPr/>
            <p:nvPr/>
          </p:nvSpPr>
          <p:spPr>
            <a:xfrm>
              <a:off x="1415175" y="3258575"/>
              <a:ext cx="47150" cy="44650"/>
            </a:xfrm>
            <a:custGeom>
              <a:avLst/>
              <a:gdLst/>
              <a:ahLst/>
              <a:cxnLst/>
              <a:rect l="l" t="t" r="r" b="b"/>
              <a:pathLst>
                <a:path w="1886" h="1786" extrusionOk="0">
                  <a:moveTo>
                    <a:pt x="997" y="1"/>
                  </a:moveTo>
                  <a:cubicBezTo>
                    <a:pt x="763" y="1"/>
                    <a:pt x="522" y="92"/>
                    <a:pt x="335" y="279"/>
                  </a:cubicBezTo>
                  <a:cubicBezTo>
                    <a:pt x="1" y="613"/>
                    <a:pt x="1" y="1160"/>
                    <a:pt x="335" y="1525"/>
                  </a:cubicBezTo>
                  <a:cubicBezTo>
                    <a:pt x="500" y="1703"/>
                    <a:pt x="735" y="1785"/>
                    <a:pt x="967" y="1785"/>
                  </a:cubicBezTo>
                  <a:cubicBezTo>
                    <a:pt x="1290" y="1785"/>
                    <a:pt x="1610" y="1626"/>
                    <a:pt x="1734" y="1343"/>
                  </a:cubicBezTo>
                  <a:cubicBezTo>
                    <a:pt x="1885" y="978"/>
                    <a:pt x="1885" y="644"/>
                    <a:pt x="1673" y="340"/>
                  </a:cubicBezTo>
                  <a:cubicBezTo>
                    <a:pt x="1512" y="115"/>
                    <a:pt x="1259" y="1"/>
                    <a:pt x="997" y="1"/>
                  </a:cubicBezTo>
                  <a:close/>
                </a:path>
              </a:pathLst>
            </a:custGeom>
            <a:solidFill>
              <a:srgbClr val="89A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5" name="Google Shape;3475;p61"/>
          <p:cNvGrpSpPr/>
          <p:nvPr/>
        </p:nvGrpSpPr>
        <p:grpSpPr>
          <a:xfrm>
            <a:off x="4768059" y="2723423"/>
            <a:ext cx="3067964" cy="1573271"/>
            <a:chOff x="561825" y="1213925"/>
            <a:chExt cx="6408950" cy="3286550"/>
          </a:xfrm>
        </p:grpSpPr>
        <p:sp>
          <p:nvSpPr>
            <p:cNvPr id="3476" name="Google Shape;3476;p61"/>
            <p:cNvSpPr/>
            <p:nvPr/>
          </p:nvSpPr>
          <p:spPr>
            <a:xfrm>
              <a:off x="855900" y="2465375"/>
              <a:ext cx="6114875" cy="1883025"/>
            </a:xfrm>
            <a:custGeom>
              <a:avLst/>
              <a:gdLst/>
              <a:ahLst/>
              <a:cxnLst/>
              <a:rect l="l" t="t" r="r" b="b"/>
              <a:pathLst>
                <a:path w="244595" h="75321" extrusionOk="0">
                  <a:moveTo>
                    <a:pt x="122283" y="0"/>
                  </a:moveTo>
                  <a:cubicBezTo>
                    <a:pt x="54743" y="0"/>
                    <a:pt x="1" y="16870"/>
                    <a:pt x="1" y="37661"/>
                  </a:cubicBezTo>
                  <a:cubicBezTo>
                    <a:pt x="1" y="58451"/>
                    <a:pt x="54743" y="75321"/>
                    <a:pt x="122283" y="75321"/>
                  </a:cubicBezTo>
                  <a:cubicBezTo>
                    <a:pt x="189852" y="75321"/>
                    <a:pt x="244595" y="58451"/>
                    <a:pt x="244595" y="37661"/>
                  </a:cubicBezTo>
                  <a:cubicBezTo>
                    <a:pt x="244595" y="16870"/>
                    <a:pt x="189852" y="0"/>
                    <a:pt x="122283" y="0"/>
                  </a:cubicBezTo>
                  <a:close/>
                </a:path>
              </a:pathLst>
            </a:custGeom>
            <a:solidFill>
              <a:srgbClr val="F9D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61"/>
            <p:cNvSpPr/>
            <p:nvPr/>
          </p:nvSpPr>
          <p:spPr>
            <a:xfrm>
              <a:off x="1494975" y="2162175"/>
              <a:ext cx="4610300" cy="1628475"/>
            </a:xfrm>
            <a:custGeom>
              <a:avLst/>
              <a:gdLst/>
              <a:ahLst/>
              <a:cxnLst/>
              <a:rect l="l" t="t" r="r" b="b"/>
              <a:pathLst>
                <a:path w="184412" h="65139" extrusionOk="0">
                  <a:moveTo>
                    <a:pt x="92221" y="1"/>
                  </a:moveTo>
                  <a:cubicBezTo>
                    <a:pt x="41278" y="1"/>
                    <a:pt x="0" y="14590"/>
                    <a:pt x="0" y="32554"/>
                  </a:cubicBezTo>
                  <a:cubicBezTo>
                    <a:pt x="0" y="50548"/>
                    <a:pt x="41278" y="65138"/>
                    <a:pt x="92221" y="65138"/>
                  </a:cubicBezTo>
                  <a:cubicBezTo>
                    <a:pt x="143134" y="65138"/>
                    <a:pt x="184411" y="50548"/>
                    <a:pt x="184411" y="32554"/>
                  </a:cubicBezTo>
                  <a:cubicBezTo>
                    <a:pt x="184411" y="14590"/>
                    <a:pt x="143134" y="1"/>
                    <a:pt x="92221" y="1"/>
                  </a:cubicBezTo>
                  <a:close/>
                </a:path>
              </a:pathLst>
            </a:custGeom>
            <a:solidFill>
              <a:srgbClr val="F5E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61"/>
            <p:cNvSpPr/>
            <p:nvPr/>
          </p:nvSpPr>
          <p:spPr>
            <a:xfrm>
              <a:off x="682650" y="2272350"/>
              <a:ext cx="6263825" cy="1822250"/>
            </a:xfrm>
            <a:custGeom>
              <a:avLst/>
              <a:gdLst/>
              <a:ahLst/>
              <a:cxnLst/>
              <a:rect l="l" t="t" r="r" b="b"/>
              <a:pathLst>
                <a:path w="250553" h="72890" extrusionOk="0">
                  <a:moveTo>
                    <a:pt x="123225" y="1"/>
                  </a:moveTo>
                  <a:cubicBezTo>
                    <a:pt x="55169" y="1"/>
                    <a:pt x="0" y="18755"/>
                    <a:pt x="0" y="37995"/>
                  </a:cubicBezTo>
                  <a:cubicBezTo>
                    <a:pt x="0" y="57266"/>
                    <a:pt x="55138" y="72890"/>
                    <a:pt x="123164" y="72890"/>
                  </a:cubicBezTo>
                  <a:cubicBezTo>
                    <a:pt x="191220" y="72890"/>
                    <a:pt x="247969" y="55686"/>
                    <a:pt x="249063" y="36445"/>
                  </a:cubicBezTo>
                  <a:cubicBezTo>
                    <a:pt x="250552" y="10335"/>
                    <a:pt x="191220" y="1"/>
                    <a:pt x="123225" y="1"/>
                  </a:cubicBezTo>
                  <a:close/>
                </a:path>
              </a:pathLst>
            </a:custGeom>
            <a:solidFill>
              <a:srgbClr val="6322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61"/>
            <p:cNvSpPr/>
            <p:nvPr/>
          </p:nvSpPr>
          <p:spPr>
            <a:xfrm>
              <a:off x="683400" y="2201700"/>
              <a:ext cx="6263075" cy="1822225"/>
            </a:xfrm>
            <a:custGeom>
              <a:avLst/>
              <a:gdLst/>
              <a:ahLst/>
              <a:cxnLst/>
              <a:rect l="l" t="t" r="r" b="b"/>
              <a:pathLst>
                <a:path w="250523" h="72889" extrusionOk="0">
                  <a:moveTo>
                    <a:pt x="123195" y="0"/>
                  </a:moveTo>
                  <a:cubicBezTo>
                    <a:pt x="55139" y="0"/>
                    <a:pt x="1" y="18754"/>
                    <a:pt x="1" y="38025"/>
                  </a:cubicBezTo>
                  <a:cubicBezTo>
                    <a:pt x="1" y="57296"/>
                    <a:pt x="55139" y="72889"/>
                    <a:pt x="123134" y="72889"/>
                  </a:cubicBezTo>
                  <a:cubicBezTo>
                    <a:pt x="191190" y="72889"/>
                    <a:pt x="247939" y="55685"/>
                    <a:pt x="249033" y="36475"/>
                  </a:cubicBezTo>
                  <a:cubicBezTo>
                    <a:pt x="250522" y="10365"/>
                    <a:pt x="191190" y="0"/>
                    <a:pt x="123195" y="0"/>
                  </a:cubicBezTo>
                  <a:close/>
                </a:path>
              </a:pathLst>
            </a:custGeom>
            <a:solidFill>
              <a:srgbClr val="9B3E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61"/>
            <p:cNvSpPr/>
            <p:nvPr/>
          </p:nvSpPr>
          <p:spPr>
            <a:xfrm>
              <a:off x="880225" y="2287550"/>
              <a:ext cx="5838275" cy="1649000"/>
            </a:xfrm>
            <a:custGeom>
              <a:avLst/>
              <a:gdLst/>
              <a:ahLst/>
              <a:cxnLst/>
              <a:rect l="l" t="t" r="r" b="b"/>
              <a:pathLst>
                <a:path w="233531" h="65960" extrusionOk="0">
                  <a:moveTo>
                    <a:pt x="115382" y="1186"/>
                  </a:moveTo>
                  <a:cubicBezTo>
                    <a:pt x="174259" y="1186"/>
                    <a:pt x="215232" y="8907"/>
                    <a:pt x="227938" y="22281"/>
                  </a:cubicBezTo>
                  <a:cubicBezTo>
                    <a:pt x="230977" y="25503"/>
                    <a:pt x="232376" y="29120"/>
                    <a:pt x="232163" y="32950"/>
                  </a:cubicBezTo>
                  <a:cubicBezTo>
                    <a:pt x="231160" y="49910"/>
                    <a:pt x="176599" y="64804"/>
                    <a:pt x="115443" y="64804"/>
                  </a:cubicBezTo>
                  <a:cubicBezTo>
                    <a:pt x="84804" y="64804"/>
                    <a:pt x="56020" y="61613"/>
                    <a:pt x="34378" y="55746"/>
                  </a:cubicBezTo>
                  <a:cubicBezTo>
                    <a:pt x="13253" y="50062"/>
                    <a:pt x="1186" y="42251"/>
                    <a:pt x="1186" y="34409"/>
                  </a:cubicBezTo>
                  <a:cubicBezTo>
                    <a:pt x="1186" y="26354"/>
                    <a:pt x="13253" y="18056"/>
                    <a:pt x="34378" y="11642"/>
                  </a:cubicBezTo>
                  <a:cubicBezTo>
                    <a:pt x="56567" y="4925"/>
                    <a:pt x="85352" y="1186"/>
                    <a:pt x="115382" y="1186"/>
                  </a:cubicBezTo>
                  <a:close/>
                  <a:moveTo>
                    <a:pt x="115382" y="1"/>
                  </a:moveTo>
                  <a:cubicBezTo>
                    <a:pt x="53922" y="1"/>
                    <a:pt x="0" y="16080"/>
                    <a:pt x="0" y="34409"/>
                  </a:cubicBezTo>
                  <a:cubicBezTo>
                    <a:pt x="0" y="42980"/>
                    <a:pt x="12098" y="50944"/>
                    <a:pt x="34044" y="56901"/>
                  </a:cubicBezTo>
                  <a:cubicBezTo>
                    <a:pt x="55776" y="62737"/>
                    <a:pt x="84683" y="65959"/>
                    <a:pt x="115382" y="65959"/>
                  </a:cubicBezTo>
                  <a:cubicBezTo>
                    <a:pt x="178241" y="65959"/>
                    <a:pt x="232224" y="50883"/>
                    <a:pt x="233287" y="32980"/>
                  </a:cubicBezTo>
                  <a:cubicBezTo>
                    <a:pt x="233531" y="28816"/>
                    <a:pt x="232011" y="24925"/>
                    <a:pt x="228728" y="21490"/>
                  </a:cubicBezTo>
                  <a:cubicBezTo>
                    <a:pt x="215871" y="7843"/>
                    <a:pt x="174563" y="1"/>
                    <a:pt x="115382" y="1"/>
                  </a:cubicBezTo>
                  <a:close/>
                </a:path>
              </a:pathLst>
            </a:custGeom>
            <a:solidFill>
              <a:srgbClr val="AB4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61"/>
            <p:cNvSpPr/>
            <p:nvPr/>
          </p:nvSpPr>
          <p:spPr>
            <a:xfrm>
              <a:off x="1147700" y="2337700"/>
              <a:ext cx="5329150" cy="1550200"/>
            </a:xfrm>
            <a:custGeom>
              <a:avLst/>
              <a:gdLst/>
              <a:ahLst/>
              <a:cxnLst/>
              <a:rect l="l" t="t" r="r" b="b"/>
              <a:pathLst>
                <a:path w="213166" h="62008" extrusionOk="0">
                  <a:moveTo>
                    <a:pt x="104805" y="1"/>
                  </a:moveTo>
                  <a:cubicBezTo>
                    <a:pt x="46932" y="1"/>
                    <a:pt x="1" y="15959"/>
                    <a:pt x="1" y="32342"/>
                  </a:cubicBezTo>
                  <a:cubicBezTo>
                    <a:pt x="1" y="48725"/>
                    <a:pt x="46932" y="62008"/>
                    <a:pt x="104805" y="62008"/>
                  </a:cubicBezTo>
                  <a:cubicBezTo>
                    <a:pt x="162678" y="62008"/>
                    <a:pt x="210916" y="47357"/>
                    <a:pt x="211889" y="31035"/>
                  </a:cubicBezTo>
                  <a:cubicBezTo>
                    <a:pt x="213166" y="8785"/>
                    <a:pt x="162678" y="1"/>
                    <a:pt x="104805" y="1"/>
                  </a:cubicBezTo>
                  <a:close/>
                </a:path>
              </a:pathLst>
            </a:custGeom>
            <a:solidFill>
              <a:srgbClr val="E3C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61"/>
            <p:cNvSpPr/>
            <p:nvPr/>
          </p:nvSpPr>
          <p:spPr>
            <a:xfrm>
              <a:off x="2273100" y="1328575"/>
              <a:ext cx="1220425" cy="1435675"/>
            </a:xfrm>
            <a:custGeom>
              <a:avLst/>
              <a:gdLst/>
              <a:ahLst/>
              <a:cxnLst/>
              <a:rect l="l" t="t" r="r" b="b"/>
              <a:pathLst>
                <a:path w="48817" h="57427" extrusionOk="0">
                  <a:moveTo>
                    <a:pt x="29971" y="1"/>
                  </a:moveTo>
                  <a:cubicBezTo>
                    <a:pt x="29971" y="1"/>
                    <a:pt x="1" y="50457"/>
                    <a:pt x="2767" y="53223"/>
                  </a:cubicBezTo>
                  <a:cubicBezTo>
                    <a:pt x="5077" y="55533"/>
                    <a:pt x="11551" y="57175"/>
                    <a:pt x="14226" y="57418"/>
                  </a:cubicBezTo>
                  <a:cubicBezTo>
                    <a:pt x="14305" y="57423"/>
                    <a:pt x="14426" y="57427"/>
                    <a:pt x="14586" y="57427"/>
                  </a:cubicBezTo>
                  <a:cubicBezTo>
                    <a:pt x="17294" y="57427"/>
                    <a:pt x="31055" y="56316"/>
                    <a:pt x="39150" y="41217"/>
                  </a:cubicBezTo>
                  <a:cubicBezTo>
                    <a:pt x="48816" y="23162"/>
                    <a:pt x="44682" y="8694"/>
                    <a:pt x="42859" y="5989"/>
                  </a:cubicBezTo>
                  <a:cubicBezTo>
                    <a:pt x="41187" y="3496"/>
                    <a:pt x="35169" y="183"/>
                    <a:pt x="29971" y="1"/>
                  </a:cubicBezTo>
                  <a:close/>
                </a:path>
              </a:pathLst>
            </a:custGeom>
            <a:solidFill>
              <a:srgbClr val="9E48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61"/>
            <p:cNvSpPr/>
            <p:nvPr/>
          </p:nvSpPr>
          <p:spPr>
            <a:xfrm>
              <a:off x="2246500" y="1327100"/>
              <a:ext cx="1019050" cy="1386125"/>
            </a:xfrm>
            <a:custGeom>
              <a:avLst/>
              <a:gdLst/>
              <a:ahLst/>
              <a:cxnLst/>
              <a:rect l="l" t="t" r="r" b="b"/>
              <a:pathLst>
                <a:path w="40762" h="55445" extrusionOk="0">
                  <a:moveTo>
                    <a:pt x="30377" y="0"/>
                  </a:moveTo>
                  <a:cubicBezTo>
                    <a:pt x="29093" y="0"/>
                    <a:pt x="27802" y="213"/>
                    <a:pt x="26597" y="607"/>
                  </a:cubicBezTo>
                  <a:cubicBezTo>
                    <a:pt x="23770" y="1579"/>
                    <a:pt x="21278" y="3312"/>
                    <a:pt x="18998" y="5257"/>
                  </a:cubicBezTo>
                  <a:cubicBezTo>
                    <a:pt x="9515" y="13282"/>
                    <a:pt x="2980" y="24923"/>
                    <a:pt x="852" y="37385"/>
                  </a:cubicBezTo>
                  <a:cubicBezTo>
                    <a:pt x="639" y="38692"/>
                    <a:pt x="457" y="39969"/>
                    <a:pt x="335" y="41276"/>
                  </a:cubicBezTo>
                  <a:cubicBezTo>
                    <a:pt x="1" y="44589"/>
                    <a:pt x="31" y="48145"/>
                    <a:pt x="1764" y="50972"/>
                  </a:cubicBezTo>
                  <a:cubicBezTo>
                    <a:pt x="3597" y="53870"/>
                    <a:pt x="7040" y="55444"/>
                    <a:pt x="10388" y="55444"/>
                  </a:cubicBezTo>
                  <a:cubicBezTo>
                    <a:pt x="10482" y="55444"/>
                    <a:pt x="10576" y="55443"/>
                    <a:pt x="10670" y="55440"/>
                  </a:cubicBezTo>
                  <a:cubicBezTo>
                    <a:pt x="14074" y="55410"/>
                    <a:pt x="17387" y="53921"/>
                    <a:pt x="20244" y="51945"/>
                  </a:cubicBezTo>
                  <a:cubicBezTo>
                    <a:pt x="26050" y="47933"/>
                    <a:pt x="30397" y="41884"/>
                    <a:pt x="33315" y="35318"/>
                  </a:cubicBezTo>
                  <a:cubicBezTo>
                    <a:pt x="35807" y="29665"/>
                    <a:pt x="37752" y="23616"/>
                    <a:pt x="38695" y="17415"/>
                  </a:cubicBezTo>
                  <a:cubicBezTo>
                    <a:pt x="39485" y="12248"/>
                    <a:pt x="40761" y="4832"/>
                    <a:pt x="35716" y="1488"/>
                  </a:cubicBezTo>
                  <a:cubicBezTo>
                    <a:pt x="35625" y="1458"/>
                    <a:pt x="35564" y="1367"/>
                    <a:pt x="35473" y="1336"/>
                  </a:cubicBezTo>
                  <a:cubicBezTo>
                    <a:pt x="33950" y="415"/>
                    <a:pt x="32169" y="0"/>
                    <a:pt x="30377" y="0"/>
                  </a:cubicBezTo>
                  <a:close/>
                </a:path>
              </a:pathLst>
            </a:custGeom>
            <a:solidFill>
              <a:srgbClr val="FAB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61"/>
            <p:cNvSpPr/>
            <p:nvPr/>
          </p:nvSpPr>
          <p:spPr>
            <a:xfrm>
              <a:off x="2273875" y="1366600"/>
              <a:ext cx="964325" cy="1308625"/>
            </a:xfrm>
            <a:custGeom>
              <a:avLst/>
              <a:gdLst/>
              <a:ahLst/>
              <a:cxnLst/>
              <a:rect l="l" t="t" r="r" b="b"/>
              <a:pathLst>
                <a:path w="38573" h="52345" extrusionOk="0">
                  <a:moveTo>
                    <a:pt x="28706" y="1"/>
                  </a:moveTo>
                  <a:cubicBezTo>
                    <a:pt x="27483" y="1"/>
                    <a:pt x="26257" y="206"/>
                    <a:pt x="25107" y="577"/>
                  </a:cubicBezTo>
                  <a:cubicBezTo>
                    <a:pt x="22432" y="1428"/>
                    <a:pt x="20092" y="3100"/>
                    <a:pt x="17934" y="4923"/>
                  </a:cubicBezTo>
                  <a:cubicBezTo>
                    <a:pt x="8055" y="13282"/>
                    <a:pt x="1581" y="25836"/>
                    <a:pt x="304" y="38967"/>
                  </a:cubicBezTo>
                  <a:cubicBezTo>
                    <a:pt x="0" y="42128"/>
                    <a:pt x="30" y="45471"/>
                    <a:pt x="1672" y="48116"/>
                  </a:cubicBezTo>
                  <a:cubicBezTo>
                    <a:pt x="3354" y="50861"/>
                    <a:pt x="6613" y="52345"/>
                    <a:pt x="9779" y="52345"/>
                  </a:cubicBezTo>
                  <a:cubicBezTo>
                    <a:pt x="9873" y="52345"/>
                    <a:pt x="9967" y="52343"/>
                    <a:pt x="10061" y="52341"/>
                  </a:cubicBezTo>
                  <a:cubicBezTo>
                    <a:pt x="13283" y="52280"/>
                    <a:pt x="16414" y="50912"/>
                    <a:pt x="19149" y="49027"/>
                  </a:cubicBezTo>
                  <a:cubicBezTo>
                    <a:pt x="24651" y="45228"/>
                    <a:pt x="28724" y="39544"/>
                    <a:pt x="31490" y="33313"/>
                  </a:cubicBezTo>
                  <a:cubicBezTo>
                    <a:pt x="33891" y="27963"/>
                    <a:pt x="35715" y="22249"/>
                    <a:pt x="36627" y="16413"/>
                  </a:cubicBezTo>
                  <a:cubicBezTo>
                    <a:pt x="37387" y="11550"/>
                    <a:pt x="38572" y="4498"/>
                    <a:pt x="33800" y="1428"/>
                  </a:cubicBezTo>
                  <a:cubicBezTo>
                    <a:pt x="32268" y="436"/>
                    <a:pt x="30489" y="1"/>
                    <a:pt x="28706" y="1"/>
                  </a:cubicBezTo>
                  <a:close/>
                </a:path>
              </a:pathLst>
            </a:custGeom>
            <a:solidFill>
              <a:srgbClr val="DC9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61"/>
            <p:cNvSpPr/>
            <p:nvPr/>
          </p:nvSpPr>
          <p:spPr>
            <a:xfrm>
              <a:off x="2736650" y="1627975"/>
              <a:ext cx="153500" cy="298650"/>
            </a:xfrm>
            <a:custGeom>
              <a:avLst/>
              <a:gdLst/>
              <a:ahLst/>
              <a:cxnLst/>
              <a:rect l="l" t="t" r="r" b="b"/>
              <a:pathLst>
                <a:path w="6140" h="11946" extrusionOk="0">
                  <a:moveTo>
                    <a:pt x="6140" y="0"/>
                  </a:moveTo>
                  <a:lnTo>
                    <a:pt x="6140" y="0"/>
                  </a:lnTo>
                  <a:cubicBezTo>
                    <a:pt x="6018" y="456"/>
                    <a:pt x="5350" y="1064"/>
                    <a:pt x="5076" y="1429"/>
                  </a:cubicBezTo>
                  <a:cubicBezTo>
                    <a:pt x="4772" y="1915"/>
                    <a:pt x="4438" y="2432"/>
                    <a:pt x="4134" y="2918"/>
                  </a:cubicBezTo>
                  <a:cubicBezTo>
                    <a:pt x="3526" y="3952"/>
                    <a:pt x="2948" y="4955"/>
                    <a:pt x="2401" y="6019"/>
                  </a:cubicBezTo>
                  <a:cubicBezTo>
                    <a:pt x="1915" y="7083"/>
                    <a:pt x="1429" y="8207"/>
                    <a:pt x="1003" y="9302"/>
                  </a:cubicBezTo>
                  <a:cubicBezTo>
                    <a:pt x="669" y="10122"/>
                    <a:pt x="61" y="11034"/>
                    <a:pt x="0" y="11946"/>
                  </a:cubicBezTo>
                  <a:cubicBezTo>
                    <a:pt x="3100" y="8846"/>
                    <a:pt x="5137" y="4256"/>
                    <a:pt x="6140" y="0"/>
                  </a:cubicBezTo>
                  <a:close/>
                </a:path>
              </a:pathLst>
            </a:custGeom>
            <a:solidFill>
              <a:srgbClr val="FAB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61"/>
            <p:cNvSpPr/>
            <p:nvPr/>
          </p:nvSpPr>
          <p:spPr>
            <a:xfrm>
              <a:off x="2495000" y="2131025"/>
              <a:ext cx="175550" cy="284225"/>
            </a:xfrm>
            <a:custGeom>
              <a:avLst/>
              <a:gdLst/>
              <a:ahLst/>
              <a:cxnLst/>
              <a:rect l="l" t="t" r="r" b="b"/>
              <a:pathLst>
                <a:path w="7022" h="11369" extrusionOk="0">
                  <a:moveTo>
                    <a:pt x="6718" y="0"/>
                  </a:moveTo>
                  <a:lnTo>
                    <a:pt x="6718" y="0"/>
                  </a:lnTo>
                  <a:cubicBezTo>
                    <a:pt x="5168" y="1338"/>
                    <a:pt x="3921" y="3526"/>
                    <a:pt x="2888" y="5289"/>
                  </a:cubicBezTo>
                  <a:cubicBezTo>
                    <a:pt x="1797" y="7229"/>
                    <a:pt x="796" y="9229"/>
                    <a:pt x="7" y="11350"/>
                  </a:cubicBezTo>
                  <a:lnTo>
                    <a:pt x="7" y="11350"/>
                  </a:lnTo>
                  <a:cubicBezTo>
                    <a:pt x="170" y="10929"/>
                    <a:pt x="764" y="10451"/>
                    <a:pt x="1034" y="10092"/>
                  </a:cubicBezTo>
                  <a:cubicBezTo>
                    <a:pt x="1398" y="9666"/>
                    <a:pt x="1763" y="9149"/>
                    <a:pt x="2098" y="8693"/>
                  </a:cubicBezTo>
                  <a:cubicBezTo>
                    <a:pt x="2766" y="7751"/>
                    <a:pt x="3465" y="6779"/>
                    <a:pt x="4073" y="5745"/>
                  </a:cubicBezTo>
                  <a:cubicBezTo>
                    <a:pt x="4681" y="4712"/>
                    <a:pt x="5228" y="3678"/>
                    <a:pt x="5775" y="2614"/>
                  </a:cubicBezTo>
                  <a:cubicBezTo>
                    <a:pt x="6079" y="2006"/>
                    <a:pt x="7022" y="699"/>
                    <a:pt x="6718" y="0"/>
                  </a:cubicBezTo>
                  <a:close/>
                  <a:moveTo>
                    <a:pt x="7" y="11350"/>
                  </a:moveTo>
                  <a:lnTo>
                    <a:pt x="7" y="11350"/>
                  </a:lnTo>
                  <a:cubicBezTo>
                    <a:pt x="5" y="11356"/>
                    <a:pt x="2" y="11362"/>
                    <a:pt x="0" y="11368"/>
                  </a:cubicBezTo>
                  <a:cubicBezTo>
                    <a:pt x="3" y="11362"/>
                    <a:pt x="5" y="11356"/>
                    <a:pt x="7" y="11350"/>
                  </a:cubicBezTo>
                  <a:close/>
                </a:path>
              </a:pathLst>
            </a:custGeom>
            <a:solidFill>
              <a:srgbClr val="FAB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61"/>
            <p:cNvSpPr/>
            <p:nvPr/>
          </p:nvSpPr>
          <p:spPr>
            <a:xfrm>
              <a:off x="2789825" y="1893175"/>
              <a:ext cx="270550" cy="55500"/>
            </a:xfrm>
            <a:custGeom>
              <a:avLst/>
              <a:gdLst/>
              <a:ahLst/>
              <a:cxnLst/>
              <a:rect l="l" t="t" r="r" b="b"/>
              <a:pathLst>
                <a:path w="10822" h="2220" extrusionOk="0">
                  <a:moveTo>
                    <a:pt x="10822" y="1"/>
                  </a:moveTo>
                  <a:cubicBezTo>
                    <a:pt x="7083" y="1"/>
                    <a:pt x="3405" y="730"/>
                    <a:pt x="1" y="2219"/>
                  </a:cubicBezTo>
                  <a:cubicBezTo>
                    <a:pt x="3709" y="1946"/>
                    <a:pt x="7235" y="1186"/>
                    <a:pt x="10822" y="1"/>
                  </a:cubicBezTo>
                  <a:close/>
                </a:path>
              </a:pathLst>
            </a:custGeom>
            <a:solidFill>
              <a:srgbClr val="FAB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61"/>
            <p:cNvSpPr/>
            <p:nvPr/>
          </p:nvSpPr>
          <p:spPr>
            <a:xfrm>
              <a:off x="2783750" y="2044400"/>
              <a:ext cx="224950" cy="79050"/>
            </a:xfrm>
            <a:custGeom>
              <a:avLst/>
              <a:gdLst/>
              <a:ahLst/>
              <a:cxnLst/>
              <a:rect l="l" t="t" r="r" b="b"/>
              <a:pathLst>
                <a:path w="8998" h="3162" extrusionOk="0">
                  <a:moveTo>
                    <a:pt x="1" y="0"/>
                  </a:moveTo>
                  <a:lnTo>
                    <a:pt x="1" y="0"/>
                  </a:lnTo>
                  <a:cubicBezTo>
                    <a:pt x="700" y="699"/>
                    <a:pt x="1277" y="1125"/>
                    <a:pt x="2219" y="1429"/>
                  </a:cubicBezTo>
                  <a:cubicBezTo>
                    <a:pt x="4438" y="2128"/>
                    <a:pt x="6688" y="2705"/>
                    <a:pt x="8998" y="3161"/>
                  </a:cubicBezTo>
                  <a:cubicBezTo>
                    <a:pt x="6232" y="1520"/>
                    <a:pt x="3162" y="456"/>
                    <a:pt x="1" y="0"/>
                  </a:cubicBezTo>
                  <a:close/>
                </a:path>
              </a:pathLst>
            </a:custGeom>
            <a:solidFill>
              <a:srgbClr val="FAB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61"/>
            <p:cNvSpPr/>
            <p:nvPr/>
          </p:nvSpPr>
          <p:spPr>
            <a:xfrm>
              <a:off x="2752600" y="2122650"/>
              <a:ext cx="39525" cy="243200"/>
            </a:xfrm>
            <a:custGeom>
              <a:avLst/>
              <a:gdLst/>
              <a:ahLst/>
              <a:cxnLst/>
              <a:rect l="l" t="t" r="r" b="b"/>
              <a:pathLst>
                <a:path w="1581" h="9728" extrusionOk="0">
                  <a:moveTo>
                    <a:pt x="0" y="1"/>
                  </a:moveTo>
                  <a:lnTo>
                    <a:pt x="0" y="1"/>
                  </a:lnTo>
                  <a:cubicBezTo>
                    <a:pt x="426" y="3314"/>
                    <a:pt x="639" y="6414"/>
                    <a:pt x="1003" y="9728"/>
                  </a:cubicBezTo>
                  <a:cubicBezTo>
                    <a:pt x="1581" y="6445"/>
                    <a:pt x="1216" y="3071"/>
                    <a:pt x="0" y="1"/>
                  </a:cubicBezTo>
                  <a:close/>
                </a:path>
              </a:pathLst>
            </a:custGeom>
            <a:solidFill>
              <a:srgbClr val="FAB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61"/>
            <p:cNvSpPr/>
            <p:nvPr/>
          </p:nvSpPr>
          <p:spPr>
            <a:xfrm>
              <a:off x="2390900" y="2058075"/>
              <a:ext cx="224950" cy="60800"/>
            </a:xfrm>
            <a:custGeom>
              <a:avLst/>
              <a:gdLst/>
              <a:ahLst/>
              <a:cxnLst/>
              <a:rect l="l" t="t" r="r" b="b"/>
              <a:pathLst>
                <a:path w="8998" h="2432" extrusionOk="0">
                  <a:moveTo>
                    <a:pt x="8997" y="0"/>
                  </a:moveTo>
                  <a:lnTo>
                    <a:pt x="8997" y="0"/>
                  </a:lnTo>
                  <a:cubicBezTo>
                    <a:pt x="5866" y="183"/>
                    <a:pt x="2796" y="1034"/>
                    <a:pt x="0" y="2432"/>
                  </a:cubicBezTo>
                  <a:cubicBezTo>
                    <a:pt x="2948" y="1642"/>
                    <a:pt x="5988" y="791"/>
                    <a:pt x="8997" y="0"/>
                  </a:cubicBezTo>
                  <a:close/>
                </a:path>
              </a:pathLst>
            </a:custGeom>
            <a:solidFill>
              <a:srgbClr val="FAB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61"/>
            <p:cNvSpPr/>
            <p:nvPr/>
          </p:nvSpPr>
          <p:spPr>
            <a:xfrm>
              <a:off x="2452450" y="1905325"/>
              <a:ext cx="167950" cy="57025"/>
            </a:xfrm>
            <a:custGeom>
              <a:avLst/>
              <a:gdLst/>
              <a:ahLst/>
              <a:cxnLst/>
              <a:rect l="l" t="t" r="r" b="b"/>
              <a:pathLst>
                <a:path w="6718" h="2281" extrusionOk="0">
                  <a:moveTo>
                    <a:pt x="0" y="1"/>
                  </a:moveTo>
                  <a:lnTo>
                    <a:pt x="0" y="1"/>
                  </a:lnTo>
                  <a:cubicBezTo>
                    <a:pt x="1733" y="1369"/>
                    <a:pt x="4468" y="2220"/>
                    <a:pt x="6718" y="2281"/>
                  </a:cubicBezTo>
                  <a:cubicBezTo>
                    <a:pt x="4620" y="1125"/>
                    <a:pt x="2341" y="335"/>
                    <a:pt x="0" y="1"/>
                  </a:cubicBezTo>
                  <a:close/>
                </a:path>
              </a:pathLst>
            </a:custGeom>
            <a:solidFill>
              <a:srgbClr val="FAB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61"/>
            <p:cNvSpPr/>
            <p:nvPr/>
          </p:nvSpPr>
          <p:spPr>
            <a:xfrm>
              <a:off x="2605175" y="1698650"/>
              <a:ext cx="57775" cy="221900"/>
            </a:xfrm>
            <a:custGeom>
              <a:avLst/>
              <a:gdLst/>
              <a:ahLst/>
              <a:cxnLst/>
              <a:rect l="l" t="t" r="r" b="b"/>
              <a:pathLst>
                <a:path w="2311" h="8876" extrusionOk="0">
                  <a:moveTo>
                    <a:pt x="92" y="0"/>
                  </a:moveTo>
                  <a:cubicBezTo>
                    <a:pt x="1" y="3101"/>
                    <a:pt x="791" y="6201"/>
                    <a:pt x="2311" y="8876"/>
                  </a:cubicBezTo>
                  <a:cubicBezTo>
                    <a:pt x="1916" y="5867"/>
                    <a:pt x="943" y="2949"/>
                    <a:pt x="92" y="0"/>
                  </a:cubicBezTo>
                  <a:close/>
                </a:path>
              </a:pathLst>
            </a:custGeom>
            <a:solidFill>
              <a:srgbClr val="FAB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61"/>
            <p:cNvSpPr/>
            <p:nvPr/>
          </p:nvSpPr>
          <p:spPr>
            <a:xfrm>
              <a:off x="2246500" y="1361250"/>
              <a:ext cx="1019050" cy="1351975"/>
            </a:xfrm>
            <a:custGeom>
              <a:avLst/>
              <a:gdLst/>
              <a:ahLst/>
              <a:cxnLst/>
              <a:rect l="l" t="t" r="r" b="b"/>
              <a:pathLst>
                <a:path w="40762" h="54079" extrusionOk="0">
                  <a:moveTo>
                    <a:pt x="35503" y="1"/>
                  </a:moveTo>
                  <a:lnTo>
                    <a:pt x="35503" y="1"/>
                  </a:lnTo>
                  <a:cubicBezTo>
                    <a:pt x="35594" y="305"/>
                    <a:pt x="35625" y="578"/>
                    <a:pt x="35655" y="821"/>
                  </a:cubicBezTo>
                  <a:cubicBezTo>
                    <a:pt x="36050" y="5077"/>
                    <a:pt x="36050" y="9393"/>
                    <a:pt x="35351" y="13618"/>
                  </a:cubicBezTo>
                  <a:cubicBezTo>
                    <a:pt x="34986" y="15928"/>
                    <a:pt x="34409" y="18238"/>
                    <a:pt x="33618" y="20457"/>
                  </a:cubicBezTo>
                  <a:cubicBezTo>
                    <a:pt x="31004" y="27661"/>
                    <a:pt x="25716" y="34135"/>
                    <a:pt x="18603" y="37022"/>
                  </a:cubicBezTo>
                  <a:cubicBezTo>
                    <a:pt x="16124" y="38035"/>
                    <a:pt x="13417" y="38546"/>
                    <a:pt x="10715" y="38546"/>
                  </a:cubicBezTo>
                  <a:cubicBezTo>
                    <a:pt x="7255" y="38546"/>
                    <a:pt x="3805" y="37709"/>
                    <a:pt x="852" y="36019"/>
                  </a:cubicBezTo>
                  <a:cubicBezTo>
                    <a:pt x="639" y="37326"/>
                    <a:pt x="457" y="38603"/>
                    <a:pt x="335" y="39910"/>
                  </a:cubicBezTo>
                  <a:cubicBezTo>
                    <a:pt x="1" y="43223"/>
                    <a:pt x="31" y="46779"/>
                    <a:pt x="1764" y="49606"/>
                  </a:cubicBezTo>
                  <a:cubicBezTo>
                    <a:pt x="3597" y="52504"/>
                    <a:pt x="7040" y="54078"/>
                    <a:pt x="10388" y="54078"/>
                  </a:cubicBezTo>
                  <a:cubicBezTo>
                    <a:pt x="10482" y="54078"/>
                    <a:pt x="10576" y="54077"/>
                    <a:pt x="10670" y="54074"/>
                  </a:cubicBezTo>
                  <a:cubicBezTo>
                    <a:pt x="14074" y="54044"/>
                    <a:pt x="17387" y="52555"/>
                    <a:pt x="20244" y="50579"/>
                  </a:cubicBezTo>
                  <a:cubicBezTo>
                    <a:pt x="26050" y="46567"/>
                    <a:pt x="30397" y="40518"/>
                    <a:pt x="33315" y="33952"/>
                  </a:cubicBezTo>
                  <a:cubicBezTo>
                    <a:pt x="35807" y="28299"/>
                    <a:pt x="37752" y="22250"/>
                    <a:pt x="38695" y="16049"/>
                  </a:cubicBezTo>
                  <a:cubicBezTo>
                    <a:pt x="39485" y="10882"/>
                    <a:pt x="40761" y="3466"/>
                    <a:pt x="35746" y="153"/>
                  </a:cubicBezTo>
                  <a:cubicBezTo>
                    <a:pt x="35655" y="122"/>
                    <a:pt x="35594" y="61"/>
                    <a:pt x="35503" y="1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61"/>
            <p:cNvSpPr/>
            <p:nvPr/>
          </p:nvSpPr>
          <p:spPr>
            <a:xfrm>
              <a:off x="1700150" y="1253350"/>
              <a:ext cx="1220400" cy="1435800"/>
            </a:xfrm>
            <a:custGeom>
              <a:avLst/>
              <a:gdLst/>
              <a:ahLst/>
              <a:cxnLst/>
              <a:rect l="l" t="t" r="r" b="b"/>
              <a:pathLst>
                <a:path w="48816" h="57432" extrusionOk="0">
                  <a:moveTo>
                    <a:pt x="29970" y="0"/>
                  </a:moveTo>
                  <a:cubicBezTo>
                    <a:pt x="29970" y="0"/>
                    <a:pt x="0" y="50487"/>
                    <a:pt x="2766" y="53223"/>
                  </a:cubicBezTo>
                  <a:cubicBezTo>
                    <a:pt x="5076" y="55564"/>
                    <a:pt x="11551" y="57175"/>
                    <a:pt x="14256" y="57418"/>
                  </a:cubicBezTo>
                  <a:cubicBezTo>
                    <a:pt x="14348" y="57426"/>
                    <a:pt x="14498" y="57432"/>
                    <a:pt x="14700" y="57432"/>
                  </a:cubicBezTo>
                  <a:cubicBezTo>
                    <a:pt x="17585" y="57432"/>
                    <a:pt x="31143" y="56185"/>
                    <a:pt x="39180" y="41217"/>
                  </a:cubicBezTo>
                  <a:cubicBezTo>
                    <a:pt x="48816" y="23192"/>
                    <a:pt x="44682" y="8694"/>
                    <a:pt x="42858" y="6019"/>
                  </a:cubicBezTo>
                  <a:cubicBezTo>
                    <a:pt x="41187" y="3496"/>
                    <a:pt x="35168" y="183"/>
                    <a:pt x="29970" y="0"/>
                  </a:cubicBezTo>
                  <a:close/>
                </a:path>
              </a:pathLst>
            </a:custGeom>
            <a:solidFill>
              <a:srgbClr val="9E48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61"/>
            <p:cNvSpPr/>
            <p:nvPr/>
          </p:nvSpPr>
          <p:spPr>
            <a:xfrm>
              <a:off x="1674300" y="1252075"/>
              <a:ext cx="1018300" cy="1386625"/>
            </a:xfrm>
            <a:custGeom>
              <a:avLst/>
              <a:gdLst/>
              <a:ahLst/>
              <a:cxnLst/>
              <a:rect l="l" t="t" r="r" b="b"/>
              <a:pathLst>
                <a:path w="40732" h="55465" extrusionOk="0">
                  <a:moveTo>
                    <a:pt x="30398" y="0"/>
                  </a:moveTo>
                  <a:cubicBezTo>
                    <a:pt x="29105" y="0"/>
                    <a:pt x="27808" y="221"/>
                    <a:pt x="26597" y="629"/>
                  </a:cubicBezTo>
                  <a:cubicBezTo>
                    <a:pt x="23801" y="1571"/>
                    <a:pt x="21278" y="3334"/>
                    <a:pt x="18998" y="5249"/>
                  </a:cubicBezTo>
                  <a:cubicBezTo>
                    <a:pt x="9545" y="13274"/>
                    <a:pt x="3010" y="24945"/>
                    <a:pt x="882" y="37408"/>
                  </a:cubicBezTo>
                  <a:cubicBezTo>
                    <a:pt x="639" y="38684"/>
                    <a:pt x="457" y="39991"/>
                    <a:pt x="335" y="41268"/>
                  </a:cubicBezTo>
                  <a:cubicBezTo>
                    <a:pt x="1" y="44581"/>
                    <a:pt x="31" y="48137"/>
                    <a:pt x="1794" y="50964"/>
                  </a:cubicBezTo>
                  <a:cubicBezTo>
                    <a:pt x="3613" y="53916"/>
                    <a:pt x="7129" y="55464"/>
                    <a:pt x="10477" y="55464"/>
                  </a:cubicBezTo>
                  <a:cubicBezTo>
                    <a:pt x="10541" y="55464"/>
                    <a:pt x="10605" y="55464"/>
                    <a:pt x="10670" y="55463"/>
                  </a:cubicBezTo>
                  <a:cubicBezTo>
                    <a:pt x="14104" y="55402"/>
                    <a:pt x="17418" y="53943"/>
                    <a:pt x="20244" y="51967"/>
                  </a:cubicBezTo>
                  <a:cubicBezTo>
                    <a:pt x="26080" y="47924"/>
                    <a:pt x="30397" y="41876"/>
                    <a:pt x="33315" y="35310"/>
                  </a:cubicBezTo>
                  <a:cubicBezTo>
                    <a:pt x="35837" y="29657"/>
                    <a:pt x="37783" y="23608"/>
                    <a:pt x="38725" y="17407"/>
                  </a:cubicBezTo>
                  <a:cubicBezTo>
                    <a:pt x="39515" y="12301"/>
                    <a:pt x="40731" y="4854"/>
                    <a:pt x="35716" y="1510"/>
                  </a:cubicBezTo>
                  <a:cubicBezTo>
                    <a:pt x="35655" y="1450"/>
                    <a:pt x="35564" y="1389"/>
                    <a:pt x="35503" y="1358"/>
                  </a:cubicBezTo>
                  <a:cubicBezTo>
                    <a:pt x="33968" y="423"/>
                    <a:pt x="32187" y="0"/>
                    <a:pt x="30398" y="0"/>
                  </a:cubicBezTo>
                  <a:close/>
                </a:path>
              </a:pathLst>
            </a:custGeom>
            <a:solidFill>
              <a:srgbClr val="FAB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61"/>
            <p:cNvSpPr/>
            <p:nvPr/>
          </p:nvSpPr>
          <p:spPr>
            <a:xfrm>
              <a:off x="1700900" y="1291875"/>
              <a:ext cx="964325" cy="1309600"/>
            </a:xfrm>
            <a:custGeom>
              <a:avLst/>
              <a:gdLst/>
              <a:ahLst/>
              <a:cxnLst/>
              <a:rect l="l" t="t" r="r" b="b"/>
              <a:pathLst>
                <a:path w="38573" h="52384" extrusionOk="0">
                  <a:moveTo>
                    <a:pt x="28684" y="0"/>
                  </a:moveTo>
                  <a:cubicBezTo>
                    <a:pt x="27467" y="0"/>
                    <a:pt x="26248" y="207"/>
                    <a:pt x="25108" y="587"/>
                  </a:cubicBezTo>
                  <a:cubicBezTo>
                    <a:pt x="22463" y="1469"/>
                    <a:pt x="20092" y="3140"/>
                    <a:pt x="17934" y="4964"/>
                  </a:cubicBezTo>
                  <a:cubicBezTo>
                    <a:pt x="8056" y="13323"/>
                    <a:pt x="1581" y="25846"/>
                    <a:pt x="305" y="39007"/>
                  </a:cubicBezTo>
                  <a:cubicBezTo>
                    <a:pt x="1" y="42168"/>
                    <a:pt x="31" y="45512"/>
                    <a:pt x="1672" y="48156"/>
                  </a:cubicBezTo>
                  <a:cubicBezTo>
                    <a:pt x="3370" y="50926"/>
                    <a:pt x="6674" y="52383"/>
                    <a:pt x="9866" y="52383"/>
                  </a:cubicBezTo>
                  <a:cubicBezTo>
                    <a:pt x="9931" y="52383"/>
                    <a:pt x="9997" y="52382"/>
                    <a:pt x="10062" y="52381"/>
                  </a:cubicBezTo>
                  <a:cubicBezTo>
                    <a:pt x="13284" y="52290"/>
                    <a:pt x="16414" y="50922"/>
                    <a:pt x="19150" y="49068"/>
                  </a:cubicBezTo>
                  <a:cubicBezTo>
                    <a:pt x="24652" y="45269"/>
                    <a:pt x="28725" y="39585"/>
                    <a:pt x="31491" y="33354"/>
                  </a:cubicBezTo>
                  <a:cubicBezTo>
                    <a:pt x="33892" y="27974"/>
                    <a:pt x="35716" y="22290"/>
                    <a:pt x="36628" y="16423"/>
                  </a:cubicBezTo>
                  <a:cubicBezTo>
                    <a:pt x="37387" y="11560"/>
                    <a:pt x="38573" y="4539"/>
                    <a:pt x="33801" y="1469"/>
                  </a:cubicBezTo>
                  <a:cubicBezTo>
                    <a:pt x="32277" y="453"/>
                    <a:pt x="30483" y="0"/>
                    <a:pt x="28684" y="0"/>
                  </a:cubicBezTo>
                  <a:close/>
                </a:path>
              </a:pathLst>
            </a:custGeom>
            <a:solidFill>
              <a:srgbClr val="DC9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61"/>
            <p:cNvSpPr/>
            <p:nvPr/>
          </p:nvSpPr>
          <p:spPr>
            <a:xfrm>
              <a:off x="2163675" y="1553500"/>
              <a:ext cx="153525" cy="299425"/>
            </a:xfrm>
            <a:custGeom>
              <a:avLst/>
              <a:gdLst/>
              <a:ahLst/>
              <a:cxnLst/>
              <a:rect l="l" t="t" r="r" b="b"/>
              <a:pathLst>
                <a:path w="6141" h="11977" extrusionOk="0">
                  <a:moveTo>
                    <a:pt x="6141" y="1"/>
                  </a:moveTo>
                  <a:lnTo>
                    <a:pt x="6141" y="1"/>
                  </a:lnTo>
                  <a:cubicBezTo>
                    <a:pt x="6134" y="29"/>
                    <a:pt x="6128" y="58"/>
                    <a:pt x="6121" y="87"/>
                  </a:cubicBezTo>
                  <a:lnTo>
                    <a:pt x="6121" y="87"/>
                  </a:lnTo>
                  <a:cubicBezTo>
                    <a:pt x="6130" y="57"/>
                    <a:pt x="6137" y="28"/>
                    <a:pt x="6141" y="1"/>
                  </a:cubicBezTo>
                  <a:close/>
                  <a:moveTo>
                    <a:pt x="6121" y="87"/>
                  </a:moveTo>
                  <a:lnTo>
                    <a:pt x="6121" y="87"/>
                  </a:lnTo>
                  <a:cubicBezTo>
                    <a:pt x="5990" y="509"/>
                    <a:pt x="5361" y="1090"/>
                    <a:pt x="5077" y="1460"/>
                  </a:cubicBezTo>
                  <a:cubicBezTo>
                    <a:pt x="4773" y="1946"/>
                    <a:pt x="4438" y="2432"/>
                    <a:pt x="4135" y="2919"/>
                  </a:cubicBezTo>
                  <a:cubicBezTo>
                    <a:pt x="3527" y="3952"/>
                    <a:pt x="2949" y="4986"/>
                    <a:pt x="2432" y="6049"/>
                  </a:cubicBezTo>
                  <a:cubicBezTo>
                    <a:pt x="1946" y="7113"/>
                    <a:pt x="1429" y="8208"/>
                    <a:pt x="1034" y="9302"/>
                  </a:cubicBezTo>
                  <a:cubicBezTo>
                    <a:pt x="669" y="10153"/>
                    <a:pt x="62" y="11065"/>
                    <a:pt x="1" y="11977"/>
                  </a:cubicBezTo>
                  <a:cubicBezTo>
                    <a:pt x="3080" y="8867"/>
                    <a:pt x="5140" y="4318"/>
                    <a:pt x="6121" y="87"/>
                  </a:cubicBezTo>
                  <a:close/>
                </a:path>
              </a:pathLst>
            </a:custGeom>
            <a:solidFill>
              <a:srgbClr val="FAB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61"/>
            <p:cNvSpPr/>
            <p:nvPr/>
          </p:nvSpPr>
          <p:spPr>
            <a:xfrm>
              <a:off x="1923550" y="2055800"/>
              <a:ext cx="175575" cy="284225"/>
            </a:xfrm>
            <a:custGeom>
              <a:avLst/>
              <a:gdLst/>
              <a:ahLst/>
              <a:cxnLst/>
              <a:rect l="l" t="t" r="r" b="b"/>
              <a:pathLst>
                <a:path w="7023" h="11369" extrusionOk="0">
                  <a:moveTo>
                    <a:pt x="6718" y="0"/>
                  </a:moveTo>
                  <a:lnTo>
                    <a:pt x="6718" y="0"/>
                  </a:lnTo>
                  <a:cubicBezTo>
                    <a:pt x="5168" y="1338"/>
                    <a:pt x="3891" y="3556"/>
                    <a:pt x="2888" y="5289"/>
                  </a:cubicBezTo>
                  <a:cubicBezTo>
                    <a:pt x="1734" y="7232"/>
                    <a:pt x="763" y="9267"/>
                    <a:pt x="3" y="11361"/>
                  </a:cubicBezTo>
                  <a:lnTo>
                    <a:pt x="3" y="11361"/>
                  </a:lnTo>
                  <a:cubicBezTo>
                    <a:pt x="159" y="10938"/>
                    <a:pt x="762" y="10455"/>
                    <a:pt x="1004" y="10122"/>
                  </a:cubicBezTo>
                  <a:cubicBezTo>
                    <a:pt x="1399" y="9666"/>
                    <a:pt x="1733" y="9180"/>
                    <a:pt x="2068" y="8724"/>
                  </a:cubicBezTo>
                  <a:cubicBezTo>
                    <a:pt x="2767" y="7751"/>
                    <a:pt x="3435" y="6778"/>
                    <a:pt x="4043" y="5745"/>
                  </a:cubicBezTo>
                  <a:cubicBezTo>
                    <a:pt x="4651" y="4711"/>
                    <a:pt x="5229" y="3708"/>
                    <a:pt x="5776" y="2645"/>
                  </a:cubicBezTo>
                  <a:cubicBezTo>
                    <a:pt x="6080" y="2037"/>
                    <a:pt x="7022" y="699"/>
                    <a:pt x="6718" y="0"/>
                  </a:cubicBezTo>
                  <a:close/>
                  <a:moveTo>
                    <a:pt x="3" y="11361"/>
                  </a:moveTo>
                  <a:cubicBezTo>
                    <a:pt x="2" y="11364"/>
                    <a:pt x="1" y="11366"/>
                    <a:pt x="1" y="11368"/>
                  </a:cubicBezTo>
                  <a:cubicBezTo>
                    <a:pt x="1" y="11366"/>
                    <a:pt x="2" y="11364"/>
                    <a:pt x="3" y="11361"/>
                  </a:cubicBezTo>
                  <a:close/>
                </a:path>
              </a:pathLst>
            </a:custGeom>
            <a:solidFill>
              <a:srgbClr val="FAB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61"/>
            <p:cNvSpPr/>
            <p:nvPr/>
          </p:nvSpPr>
          <p:spPr>
            <a:xfrm>
              <a:off x="2217625" y="1818700"/>
              <a:ext cx="270550" cy="54750"/>
            </a:xfrm>
            <a:custGeom>
              <a:avLst/>
              <a:gdLst/>
              <a:ahLst/>
              <a:cxnLst/>
              <a:rect l="l" t="t" r="r" b="b"/>
              <a:pathLst>
                <a:path w="10822" h="2190" extrusionOk="0">
                  <a:moveTo>
                    <a:pt x="10822" y="1"/>
                  </a:moveTo>
                  <a:cubicBezTo>
                    <a:pt x="7113" y="1"/>
                    <a:pt x="3436" y="700"/>
                    <a:pt x="1" y="2189"/>
                  </a:cubicBezTo>
                  <a:cubicBezTo>
                    <a:pt x="3739" y="1946"/>
                    <a:pt x="7265" y="1186"/>
                    <a:pt x="10822" y="1"/>
                  </a:cubicBezTo>
                  <a:close/>
                </a:path>
              </a:pathLst>
            </a:custGeom>
            <a:solidFill>
              <a:srgbClr val="FAB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61"/>
            <p:cNvSpPr/>
            <p:nvPr/>
          </p:nvSpPr>
          <p:spPr>
            <a:xfrm>
              <a:off x="2212325" y="1969925"/>
              <a:ext cx="224950" cy="78300"/>
            </a:xfrm>
            <a:custGeom>
              <a:avLst/>
              <a:gdLst/>
              <a:ahLst/>
              <a:cxnLst/>
              <a:rect l="l" t="t" r="r" b="b"/>
              <a:pathLst>
                <a:path w="8998" h="3132" extrusionOk="0">
                  <a:moveTo>
                    <a:pt x="0" y="0"/>
                  </a:moveTo>
                  <a:cubicBezTo>
                    <a:pt x="669" y="669"/>
                    <a:pt x="1277" y="1095"/>
                    <a:pt x="2189" y="1399"/>
                  </a:cubicBezTo>
                  <a:cubicBezTo>
                    <a:pt x="4438" y="2128"/>
                    <a:pt x="6687" y="2675"/>
                    <a:pt x="8997" y="3131"/>
                  </a:cubicBezTo>
                  <a:cubicBezTo>
                    <a:pt x="6231" y="1520"/>
                    <a:pt x="3131" y="456"/>
                    <a:pt x="0" y="0"/>
                  </a:cubicBezTo>
                  <a:close/>
                </a:path>
              </a:pathLst>
            </a:custGeom>
            <a:solidFill>
              <a:srgbClr val="FAB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61"/>
            <p:cNvSpPr/>
            <p:nvPr/>
          </p:nvSpPr>
          <p:spPr>
            <a:xfrm>
              <a:off x="2180400" y="2047425"/>
              <a:ext cx="40300" cy="243200"/>
            </a:xfrm>
            <a:custGeom>
              <a:avLst/>
              <a:gdLst/>
              <a:ahLst/>
              <a:cxnLst/>
              <a:rect l="l" t="t" r="r" b="b"/>
              <a:pathLst>
                <a:path w="1612" h="9728" extrusionOk="0">
                  <a:moveTo>
                    <a:pt x="0" y="1"/>
                  </a:moveTo>
                  <a:lnTo>
                    <a:pt x="0" y="1"/>
                  </a:lnTo>
                  <a:cubicBezTo>
                    <a:pt x="396" y="3314"/>
                    <a:pt x="669" y="6414"/>
                    <a:pt x="1034" y="9727"/>
                  </a:cubicBezTo>
                  <a:cubicBezTo>
                    <a:pt x="1611" y="6475"/>
                    <a:pt x="1216" y="3071"/>
                    <a:pt x="0" y="1"/>
                  </a:cubicBezTo>
                  <a:close/>
                </a:path>
              </a:pathLst>
            </a:custGeom>
            <a:solidFill>
              <a:srgbClr val="FAB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61"/>
            <p:cNvSpPr/>
            <p:nvPr/>
          </p:nvSpPr>
          <p:spPr>
            <a:xfrm>
              <a:off x="1817925" y="1982850"/>
              <a:ext cx="224950" cy="60800"/>
            </a:xfrm>
            <a:custGeom>
              <a:avLst/>
              <a:gdLst/>
              <a:ahLst/>
              <a:cxnLst/>
              <a:rect l="l" t="t" r="r" b="b"/>
              <a:pathLst>
                <a:path w="8998" h="2432" extrusionOk="0">
                  <a:moveTo>
                    <a:pt x="8998" y="0"/>
                  </a:moveTo>
                  <a:cubicBezTo>
                    <a:pt x="5897" y="183"/>
                    <a:pt x="2797" y="1034"/>
                    <a:pt x="1" y="2432"/>
                  </a:cubicBezTo>
                  <a:cubicBezTo>
                    <a:pt x="3010" y="1642"/>
                    <a:pt x="6049" y="790"/>
                    <a:pt x="8998" y="0"/>
                  </a:cubicBezTo>
                  <a:close/>
                </a:path>
              </a:pathLst>
            </a:custGeom>
            <a:solidFill>
              <a:srgbClr val="FAB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61"/>
            <p:cNvSpPr/>
            <p:nvPr/>
          </p:nvSpPr>
          <p:spPr>
            <a:xfrm>
              <a:off x="1879475" y="1830100"/>
              <a:ext cx="167975" cy="57025"/>
            </a:xfrm>
            <a:custGeom>
              <a:avLst/>
              <a:gdLst/>
              <a:ahLst/>
              <a:cxnLst/>
              <a:rect l="l" t="t" r="r" b="b"/>
              <a:pathLst>
                <a:path w="6719" h="2281" extrusionOk="0">
                  <a:moveTo>
                    <a:pt x="1" y="1"/>
                  </a:moveTo>
                  <a:lnTo>
                    <a:pt x="1" y="1"/>
                  </a:lnTo>
                  <a:cubicBezTo>
                    <a:pt x="1794" y="1368"/>
                    <a:pt x="4499" y="2250"/>
                    <a:pt x="6718" y="2280"/>
                  </a:cubicBezTo>
                  <a:cubicBezTo>
                    <a:pt x="4651" y="1125"/>
                    <a:pt x="2372" y="335"/>
                    <a:pt x="1" y="1"/>
                  </a:cubicBezTo>
                  <a:close/>
                </a:path>
              </a:pathLst>
            </a:custGeom>
            <a:solidFill>
              <a:srgbClr val="FAB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61"/>
            <p:cNvSpPr/>
            <p:nvPr/>
          </p:nvSpPr>
          <p:spPr>
            <a:xfrm>
              <a:off x="2033750" y="1624175"/>
              <a:ext cx="57775" cy="221150"/>
            </a:xfrm>
            <a:custGeom>
              <a:avLst/>
              <a:gdLst/>
              <a:ahLst/>
              <a:cxnLst/>
              <a:rect l="l" t="t" r="r" b="b"/>
              <a:pathLst>
                <a:path w="2311" h="8846" extrusionOk="0">
                  <a:moveTo>
                    <a:pt x="61" y="0"/>
                  </a:moveTo>
                  <a:lnTo>
                    <a:pt x="61" y="0"/>
                  </a:lnTo>
                  <a:cubicBezTo>
                    <a:pt x="0" y="3070"/>
                    <a:pt x="790" y="6171"/>
                    <a:pt x="2310" y="8846"/>
                  </a:cubicBezTo>
                  <a:cubicBezTo>
                    <a:pt x="1885" y="5836"/>
                    <a:pt x="942" y="2918"/>
                    <a:pt x="61" y="0"/>
                  </a:cubicBezTo>
                  <a:close/>
                </a:path>
              </a:pathLst>
            </a:custGeom>
            <a:solidFill>
              <a:srgbClr val="FAB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61"/>
            <p:cNvSpPr/>
            <p:nvPr/>
          </p:nvSpPr>
          <p:spPr>
            <a:xfrm>
              <a:off x="1674300" y="1286775"/>
              <a:ext cx="1018300" cy="1351925"/>
            </a:xfrm>
            <a:custGeom>
              <a:avLst/>
              <a:gdLst/>
              <a:ahLst/>
              <a:cxnLst/>
              <a:rect l="l" t="t" r="r" b="b"/>
              <a:pathLst>
                <a:path w="40732" h="54077" extrusionOk="0">
                  <a:moveTo>
                    <a:pt x="35533" y="1"/>
                  </a:moveTo>
                  <a:lnTo>
                    <a:pt x="35533" y="1"/>
                  </a:lnTo>
                  <a:cubicBezTo>
                    <a:pt x="35594" y="305"/>
                    <a:pt x="35655" y="578"/>
                    <a:pt x="35685" y="791"/>
                  </a:cubicBezTo>
                  <a:cubicBezTo>
                    <a:pt x="36050" y="5047"/>
                    <a:pt x="36050" y="9393"/>
                    <a:pt x="35381" y="13588"/>
                  </a:cubicBezTo>
                  <a:cubicBezTo>
                    <a:pt x="34986" y="15898"/>
                    <a:pt x="34439" y="18238"/>
                    <a:pt x="33619" y="20427"/>
                  </a:cubicBezTo>
                  <a:cubicBezTo>
                    <a:pt x="31004" y="27661"/>
                    <a:pt x="25716" y="34105"/>
                    <a:pt x="18633" y="36992"/>
                  </a:cubicBezTo>
                  <a:cubicBezTo>
                    <a:pt x="16125" y="38012"/>
                    <a:pt x="13391" y="38528"/>
                    <a:pt x="10671" y="38528"/>
                  </a:cubicBezTo>
                  <a:cubicBezTo>
                    <a:pt x="7227" y="38528"/>
                    <a:pt x="3803" y="37701"/>
                    <a:pt x="882" y="36020"/>
                  </a:cubicBezTo>
                  <a:cubicBezTo>
                    <a:pt x="639" y="37296"/>
                    <a:pt x="457" y="38603"/>
                    <a:pt x="335" y="39880"/>
                  </a:cubicBezTo>
                  <a:cubicBezTo>
                    <a:pt x="1" y="43193"/>
                    <a:pt x="31" y="46749"/>
                    <a:pt x="1794" y="49576"/>
                  </a:cubicBezTo>
                  <a:cubicBezTo>
                    <a:pt x="3613" y="52528"/>
                    <a:pt x="7129" y="54076"/>
                    <a:pt x="10477" y="54076"/>
                  </a:cubicBezTo>
                  <a:cubicBezTo>
                    <a:pt x="10541" y="54076"/>
                    <a:pt x="10605" y="54076"/>
                    <a:pt x="10670" y="54075"/>
                  </a:cubicBezTo>
                  <a:cubicBezTo>
                    <a:pt x="14104" y="54014"/>
                    <a:pt x="17418" y="52555"/>
                    <a:pt x="20244" y="50579"/>
                  </a:cubicBezTo>
                  <a:cubicBezTo>
                    <a:pt x="26080" y="46536"/>
                    <a:pt x="30397" y="40488"/>
                    <a:pt x="33315" y="33922"/>
                  </a:cubicBezTo>
                  <a:cubicBezTo>
                    <a:pt x="35837" y="28269"/>
                    <a:pt x="37783" y="22220"/>
                    <a:pt x="38725" y="16019"/>
                  </a:cubicBezTo>
                  <a:cubicBezTo>
                    <a:pt x="39515" y="10913"/>
                    <a:pt x="40731" y="3466"/>
                    <a:pt x="35746" y="153"/>
                  </a:cubicBezTo>
                  <a:cubicBezTo>
                    <a:pt x="35685" y="92"/>
                    <a:pt x="35594" y="31"/>
                    <a:pt x="35533" y="1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61"/>
            <p:cNvSpPr/>
            <p:nvPr/>
          </p:nvSpPr>
          <p:spPr>
            <a:xfrm>
              <a:off x="1217625" y="1386325"/>
              <a:ext cx="1220400" cy="1435825"/>
            </a:xfrm>
            <a:custGeom>
              <a:avLst/>
              <a:gdLst/>
              <a:ahLst/>
              <a:cxnLst/>
              <a:rect l="l" t="t" r="r" b="b"/>
              <a:pathLst>
                <a:path w="48816" h="57433" extrusionOk="0">
                  <a:moveTo>
                    <a:pt x="29970" y="1"/>
                  </a:moveTo>
                  <a:cubicBezTo>
                    <a:pt x="29970" y="1"/>
                    <a:pt x="0" y="50457"/>
                    <a:pt x="2766" y="53223"/>
                  </a:cubicBezTo>
                  <a:cubicBezTo>
                    <a:pt x="5076" y="55564"/>
                    <a:pt x="11550" y="57175"/>
                    <a:pt x="14256" y="57418"/>
                  </a:cubicBezTo>
                  <a:cubicBezTo>
                    <a:pt x="14347" y="57426"/>
                    <a:pt x="14497" y="57432"/>
                    <a:pt x="14700" y="57432"/>
                  </a:cubicBezTo>
                  <a:cubicBezTo>
                    <a:pt x="17584" y="57432"/>
                    <a:pt x="31142" y="56185"/>
                    <a:pt x="39180" y="41217"/>
                  </a:cubicBezTo>
                  <a:cubicBezTo>
                    <a:pt x="48816" y="23192"/>
                    <a:pt x="44682" y="8694"/>
                    <a:pt x="42858" y="6019"/>
                  </a:cubicBezTo>
                  <a:cubicBezTo>
                    <a:pt x="41186" y="3496"/>
                    <a:pt x="35168" y="183"/>
                    <a:pt x="29970" y="1"/>
                  </a:cubicBezTo>
                  <a:close/>
                </a:path>
              </a:pathLst>
            </a:custGeom>
            <a:solidFill>
              <a:srgbClr val="9E48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61"/>
            <p:cNvSpPr/>
            <p:nvPr/>
          </p:nvSpPr>
          <p:spPr>
            <a:xfrm>
              <a:off x="1191025" y="1385375"/>
              <a:ext cx="1019025" cy="1386300"/>
            </a:xfrm>
            <a:custGeom>
              <a:avLst/>
              <a:gdLst/>
              <a:ahLst/>
              <a:cxnLst/>
              <a:rect l="l" t="t" r="r" b="b"/>
              <a:pathLst>
                <a:path w="40761" h="55452" extrusionOk="0">
                  <a:moveTo>
                    <a:pt x="30412" y="0"/>
                  </a:moveTo>
                  <a:cubicBezTo>
                    <a:pt x="29116" y="0"/>
                    <a:pt x="27813" y="219"/>
                    <a:pt x="26596" y="616"/>
                  </a:cubicBezTo>
                  <a:cubicBezTo>
                    <a:pt x="23770" y="1558"/>
                    <a:pt x="21277" y="3321"/>
                    <a:pt x="18998" y="5236"/>
                  </a:cubicBezTo>
                  <a:cubicBezTo>
                    <a:pt x="9544" y="13261"/>
                    <a:pt x="3009" y="24933"/>
                    <a:pt x="882" y="37395"/>
                  </a:cubicBezTo>
                  <a:cubicBezTo>
                    <a:pt x="639" y="38671"/>
                    <a:pt x="456" y="39978"/>
                    <a:pt x="335" y="41255"/>
                  </a:cubicBezTo>
                  <a:cubicBezTo>
                    <a:pt x="0" y="44568"/>
                    <a:pt x="31" y="48124"/>
                    <a:pt x="1794" y="50951"/>
                  </a:cubicBezTo>
                  <a:cubicBezTo>
                    <a:pt x="3613" y="53904"/>
                    <a:pt x="7129" y="55452"/>
                    <a:pt x="10476" y="55452"/>
                  </a:cubicBezTo>
                  <a:cubicBezTo>
                    <a:pt x="10540" y="55452"/>
                    <a:pt x="10605" y="55451"/>
                    <a:pt x="10669" y="55450"/>
                  </a:cubicBezTo>
                  <a:cubicBezTo>
                    <a:pt x="14104" y="55389"/>
                    <a:pt x="17387" y="53930"/>
                    <a:pt x="20244" y="51954"/>
                  </a:cubicBezTo>
                  <a:cubicBezTo>
                    <a:pt x="26049" y="47912"/>
                    <a:pt x="30396" y="41863"/>
                    <a:pt x="33314" y="35298"/>
                  </a:cubicBezTo>
                  <a:cubicBezTo>
                    <a:pt x="35837" y="29644"/>
                    <a:pt x="37752" y="23595"/>
                    <a:pt x="38724" y="17395"/>
                  </a:cubicBezTo>
                  <a:cubicBezTo>
                    <a:pt x="39515" y="12227"/>
                    <a:pt x="40761" y="4841"/>
                    <a:pt x="35715" y="1498"/>
                  </a:cubicBezTo>
                  <a:cubicBezTo>
                    <a:pt x="35624" y="1437"/>
                    <a:pt x="35563" y="1376"/>
                    <a:pt x="35472" y="1346"/>
                  </a:cubicBezTo>
                  <a:cubicBezTo>
                    <a:pt x="33959" y="413"/>
                    <a:pt x="32192" y="0"/>
                    <a:pt x="30412" y="0"/>
                  </a:cubicBezTo>
                  <a:close/>
                </a:path>
              </a:pathLst>
            </a:custGeom>
            <a:solidFill>
              <a:srgbClr val="FAB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61"/>
            <p:cNvSpPr/>
            <p:nvPr/>
          </p:nvSpPr>
          <p:spPr>
            <a:xfrm>
              <a:off x="1218375" y="1424575"/>
              <a:ext cx="964325" cy="1309100"/>
            </a:xfrm>
            <a:custGeom>
              <a:avLst/>
              <a:gdLst/>
              <a:ahLst/>
              <a:cxnLst/>
              <a:rect l="l" t="t" r="r" b="b"/>
              <a:pathLst>
                <a:path w="38573" h="52364" extrusionOk="0">
                  <a:moveTo>
                    <a:pt x="28682" y="1"/>
                  </a:moveTo>
                  <a:cubicBezTo>
                    <a:pt x="27465" y="1"/>
                    <a:pt x="26246" y="201"/>
                    <a:pt x="25107" y="568"/>
                  </a:cubicBezTo>
                  <a:cubicBezTo>
                    <a:pt x="22463" y="1449"/>
                    <a:pt x="20092" y="3121"/>
                    <a:pt x="17934" y="4945"/>
                  </a:cubicBezTo>
                  <a:cubicBezTo>
                    <a:pt x="8055" y="13304"/>
                    <a:pt x="1611" y="25827"/>
                    <a:pt x="304" y="38988"/>
                  </a:cubicBezTo>
                  <a:cubicBezTo>
                    <a:pt x="0" y="42119"/>
                    <a:pt x="31" y="45462"/>
                    <a:pt x="1672" y="48137"/>
                  </a:cubicBezTo>
                  <a:cubicBezTo>
                    <a:pt x="3371" y="50879"/>
                    <a:pt x="6676" y="52364"/>
                    <a:pt x="9870" y="52364"/>
                  </a:cubicBezTo>
                  <a:cubicBezTo>
                    <a:pt x="9934" y="52364"/>
                    <a:pt x="9998" y="52363"/>
                    <a:pt x="10061" y="52362"/>
                  </a:cubicBezTo>
                  <a:cubicBezTo>
                    <a:pt x="13283" y="52271"/>
                    <a:pt x="16414" y="50903"/>
                    <a:pt x="19150" y="49049"/>
                  </a:cubicBezTo>
                  <a:cubicBezTo>
                    <a:pt x="24651" y="45249"/>
                    <a:pt x="28724" y="39535"/>
                    <a:pt x="31490" y="33304"/>
                  </a:cubicBezTo>
                  <a:cubicBezTo>
                    <a:pt x="33892" y="27954"/>
                    <a:pt x="35715" y="22270"/>
                    <a:pt x="36627" y="16404"/>
                  </a:cubicBezTo>
                  <a:cubicBezTo>
                    <a:pt x="37387" y="11541"/>
                    <a:pt x="38573" y="4519"/>
                    <a:pt x="33831" y="1419"/>
                  </a:cubicBezTo>
                  <a:cubicBezTo>
                    <a:pt x="32288" y="439"/>
                    <a:pt x="30486" y="1"/>
                    <a:pt x="28682" y="1"/>
                  </a:cubicBezTo>
                  <a:close/>
                </a:path>
              </a:pathLst>
            </a:custGeom>
            <a:solidFill>
              <a:srgbClr val="DC9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61"/>
            <p:cNvSpPr/>
            <p:nvPr/>
          </p:nvSpPr>
          <p:spPr>
            <a:xfrm>
              <a:off x="1681150" y="1685725"/>
              <a:ext cx="153525" cy="299425"/>
            </a:xfrm>
            <a:custGeom>
              <a:avLst/>
              <a:gdLst/>
              <a:ahLst/>
              <a:cxnLst/>
              <a:rect l="l" t="t" r="r" b="b"/>
              <a:pathLst>
                <a:path w="6141" h="11977" extrusionOk="0">
                  <a:moveTo>
                    <a:pt x="6140" y="1"/>
                  </a:moveTo>
                  <a:cubicBezTo>
                    <a:pt x="6139" y="6"/>
                    <a:pt x="6138" y="11"/>
                    <a:pt x="6137" y="16"/>
                  </a:cubicBezTo>
                  <a:lnTo>
                    <a:pt x="6137" y="16"/>
                  </a:lnTo>
                  <a:cubicBezTo>
                    <a:pt x="6138" y="11"/>
                    <a:pt x="6139" y="6"/>
                    <a:pt x="6140" y="1"/>
                  </a:cubicBezTo>
                  <a:close/>
                  <a:moveTo>
                    <a:pt x="6137" y="16"/>
                  </a:moveTo>
                  <a:lnTo>
                    <a:pt x="6137" y="16"/>
                  </a:lnTo>
                  <a:cubicBezTo>
                    <a:pt x="6033" y="441"/>
                    <a:pt x="5377" y="1069"/>
                    <a:pt x="5077" y="1429"/>
                  </a:cubicBezTo>
                  <a:cubicBezTo>
                    <a:pt x="4773" y="1946"/>
                    <a:pt x="4438" y="2432"/>
                    <a:pt x="4134" y="2919"/>
                  </a:cubicBezTo>
                  <a:cubicBezTo>
                    <a:pt x="3526" y="3952"/>
                    <a:pt x="2949" y="4985"/>
                    <a:pt x="2432" y="6049"/>
                  </a:cubicBezTo>
                  <a:cubicBezTo>
                    <a:pt x="1946" y="7113"/>
                    <a:pt x="1429" y="8207"/>
                    <a:pt x="1034" y="9302"/>
                  </a:cubicBezTo>
                  <a:cubicBezTo>
                    <a:pt x="669" y="10153"/>
                    <a:pt x="61" y="11065"/>
                    <a:pt x="0" y="11976"/>
                  </a:cubicBezTo>
                  <a:cubicBezTo>
                    <a:pt x="3097" y="8849"/>
                    <a:pt x="5163" y="4267"/>
                    <a:pt x="6137" y="16"/>
                  </a:cubicBezTo>
                  <a:close/>
                </a:path>
              </a:pathLst>
            </a:custGeom>
            <a:solidFill>
              <a:srgbClr val="FAB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61"/>
            <p:cNvSpPr/>
            <p:nvPr/>
          </p:nvSpPr>
          <p:spPr>
            <a:xfrm>
              <a:off x="1441025" y="2188025"/>
              <a:ext cx="175550" cy="284200"/>
            </a:xfrm>
            <a:custGeom>
              <a:avLst/>
              <a:gdLst/>
              <a:ahLst/>
              <a:cxnLst/>
              <a:rect l="l" t="t" r="r" b="b"/>
              <a:pathLst>
                <a:path w="7022" h="11368" extrusionOk="0">
                  <a:moveTo>
                    <a:pt x="6718" y="0"/>
                  </a:moveTo>
                  <a:cubicBezTo>
                    <a:pt x="5137" y="1337"/>
                    <a:pt x="3891" y="3526"/>
                    <a:pt x="2858" y="5289"/>
                  </a:cubicBezTo>
                  <a:cubicBezTo>
                    <a:pt x="1734" y="7262"/>
                    <a:pt x="762" y="9266"/>
                    <a:pt x="3" y="11361"/>
                  </a:cubicBezTo>
                  <a:lnTo>
                    <a:pt x="3" y="11361"/>
                  </a:lnTo>
                  <a:cubicBezTo>
                    <a:pt x="159" y="10937"/>
                    <a:pt x="762" y="10454"/>
                    <a:pt x="1003" y="10091"/>
                  </a:cubicBezTo>
                  <a:cubicBezTo>
                    <a:pt x="1399" y="9666"/>
                    <a:pt x="1733" y="9149"/>
                    <a:pt x="2067" y="8693"/>
                  </a:cubicBezTo>
                  <a:cubicBezTo>
                    <a:pt x="2766" y="7751"/>
                    <a:pt x="3435" y="6778"/>
                    <a:pt x="4043" y="5745"/>
                  </a:cubicBezTo>
                  <a:cubicBezTo>
                    <a:pt x="4651" y="4711"/>
                    <a:pt x="5228" y="3678"/>
                    <a:pt x="5745" y="2614"/>
                  </a:cubicBezTo>
                  <a:cubicBezTo>
                    <a:pt x="6080" y="2006"/>
                    <a:pt x="7022" y="699"/>
                    <a:pt x="6718" y="0"/>
                  </a:cubicBezTo>
                  <a:close/>
                  <a:moveTo>
                    <a:pt x="3" y="11361"/>
                  </a:moveTo>
                  <a:lnTo>
                    <a:pt x="3" y="11361"/>
                  </a:lnTo>
                  <a:cubicBezTo>
                    <a:pt x="2" y="11364"/>
                    <a:pt x="1" y="11366"/>
                    <a:pt x="0" y="11368"/>
                  </a:cubicBezTo>
                  <a:cubicBezTo>
                    <a:pt x="1" y="11366"/>
                    <a:pt x="2" y="11364"/>
                    <a:pt x="3" y="11361"/>
                  </a:cubicBezTo>
                  <a:close/>
                </a:path>
              </a:pathLst>
            </a:custGeom>
            <a:solidFill>
              <a:srgbClr val="FAB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61"/>
            <p:cNvSpPr/>
            <p:nvPr/>
          </p:nvSpPr>
          <p:spPr>
            <a:xfrm>
              <a:off x="1734350" y="1950175"/>
              <a:ext cx="270550" cy="55500"/>
            </a:xfrm>
            <a:custGeom>
              <a:avLst/>
              <a:gdLst/>
              <a:ahLst/>
              <a:cxnLst/>
              <a:rect l="l" t="t" r="r" b="b"/>
              <a:pathLst>
                <a:path w="10822" h="2220" extrusionOk="0">
                  <a:moveTo>
                    <a:pt x="10821" y="0"/>
                  </a:moveTo>
                  <a:cubicBezTo>
                    <a:pt x="7113" y="0"/>
                    <a:pt x="3404" y="730"/>
                    <a:pt x="0" y="2219"/>
                  </a:cubicBezTo>
                  <a:cubicBezTo>
                    <a:pt x="3708" y="2006"/>
                    <a:pt x="7265" y="1246"/>
                    <a:pt x="10821" y="0"/>
                  </a:cubicBezTo>
                  <a:close/>
                </a:path>
              </a:pathLst>
            </a:custGeom>
            <a:solidFill>
              <a:srgbClr val="FAB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61"/>
            <p:cNvSpPr/>
            <p:nvPr/>
          </p:nvSpPr>
          <p:spPr>
            <a:xfrm>
              <a:off x="1729775" y="2102900"/>
              <a:ext cx="224950" cy="78300"/>
            </a:xfrm>
            <a:custGeom>
              <a:avLst/>
              <a:gdLst/>
              <a:ahLst/>
              <a:cxnLst/>
              <a:rect l="l" t="t" r="r" b="b"/>
              <a:pathLst>
                <a:path w="8998" h="3132" extrusionOk="0">
                  <a:moveTo>
                    <a:pt x="1" y="1"/>
                  </a:moveTo>
                  <a:lnTo>
                    <a:pt x="1" y="1"/>
                  </a:lnTo>
                  <a:cubicBezTo>
                    <a:pt x="639" y="639"/>
                    <a:pt x="1247" y="1095"/>
                    <a:pt x="2189" y="1399"/>
                  </a:cubicBezTo>
                  <a:cubicBezTo>
                    <a:pt x="4439" y="2128"/>
                    <a:pt x="6688" y="2676"/>
                    <a:pt x="8998" y="3131"/>
                  </a:cubicBezTo>
                  <a:cubicBezTo>
                    <a:pt x="6232" y="1520"/>
                    <a:pt x="3132" y="457"/>
                    <a:pt x="1" y="1"/>
                  </a:cubicBezTo>
                  <a:close/>
                </a:path>
              </a:pathLst>
            </a:custGeom>
            <a:solidFill>
              <a:srgbClr val="FAB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61"/>
            <p:cNvSpPr/>
            <p:nvPr/>
          </p:nvSpPr>
          <p:spPr>
            <a:xfrm>
              <a:off x="1697100" y="2180425"/>
              <a:ext cx="40300" cy="243175"/>
            </a:xfrm>
            <a:custGeom>
              <a:avLst/>
              <a:gdLst/>
              <a:ahLst/>
              <a:cxnLst/>
              <a:rect l="l" t="t" r="r" b="b"/>
              <a:pathLst>
                <a:path w="1612" h="9727" extrusionOk="0">
                  <a:moveTo>
                    <a:pt x="1" y="0"/>
                  </a:moveTo>
                  <a:cubicBezTo>
                    <a:pt x="426" y="3313"/>
                    <a:pt x="639" y="6414"/>
                    <a:pt x="1034" y="9727"/>
                  </a:cubicBezTo>
                  <a:cubicBezTo>
                    <a:pt x="1612" y="6474"/>
                    <a:pt x="1217" y="3070"/>
                    <a:pt x="1" y="0"/>
                  </a:cubicBezTo>
                  <a:close/>
                </a:path>
              </a:pathLst>
            </a:custGeom>
            <a:solidFill>
              <a:srgbClr val="FAB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61"/>
            <p:cNvSpPr/>
            <p:nvPr/>
          </p:nvSpPr>
          <p:spPr>
            <a:xfrm>
              <a:off x="1335400" y="2115075"/>
              <a:ext cx="224950" cy="60800"/>
            </a:xfrm>
            <a:custGeom>
              <a:avLst/>
              <a:gdLst/>
              <a:ahLst/>
              <a:cxnLst/>
              <a:rect l="l" t="t" r="r" b="b"/>
              <a:pathLst>
                <a:path w="8998" h="2432" extrusionOk="0">
                  <a:moveTo>
                    <a:pt x="8998" y="0"/>
                  </a:moveTo>
                  <a:lnTo>
                    <a:pt x="8998" y="0"/>
                  </a:lnTo>
                  <a:cubicBezTo>
                    <a:pt x="5897" y="182"/>
                    <a:pt x="2797" y="1033"/>
                    <a:pt x="0" y="2432"/>
                  </a:cubicBezTo>
                  <a:cubicBezTo>
                    <a:pt x="3010" y="1641"/>
                    <a:pt x="5988" y="790"/>
                    <a:pt x="8998" y="0"/>
                  </a:cubicBezTo>
                  <a:close/>
                </a:path>
              </a:pathLst>
            </a:custGeom>
            <a:solidFill>
              <a:srgbClr val="FAB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61"/>
            <p:cNvSpPr/>
            <p:nvPr/>
          </p:nvSpPr>
          <p:spPr>
            <a:xfrm>
              <a:off x="1396950" y="1962325"/>
              <a:ext cx="167950" cy="57025"/>
            </a:xfrm>
            <a:custGeom>
              <a:avLst/>
              <a:gdLst/>
              <a:ahLst/>
              <a:cxnLst/>
              <a:rect l="l" t="t" r="r" b="b"/>
              <a:pathLst>
                <a:path w="6718" h="2281" extrusionOk="0">
                  <a:moveTo>
                    <a:pt x="0" y="1"/>
                  </a:moveTo>
                  <a:lnTo>
                    <a:pt x="0" y="1"/>
                  </a:lnTo>
                  <a:cubicBezTo>
                    <a:pt x="1763" y="1399"/>
                    <a:pt x="4499" y="2219"/>
                    <a:pt x="6718" y="2280"/>
                  </a:cubicBezTo>
                  <a:cubicBezTo>
                    <a:pt x="4621" y="1125"/>
                    <a:pt x="2341" y="335"/>
                    <a:pt x="0" y="1"/>
                  </a:cubicBezTo>
                  <a:close/>
                </a:path>
              </a:pathLst>
            </a:custGeom>
            <a:solidFill>
              <a:srgbClr val="FAB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61"/>
            <p:cNvSpPr/>
            <p:nvPr/>
          </p:nvSpPr>
          <p:spPr>
            <a:xfrm>
              <a:off x="1549675" y="1756400"/>
              <a:ext cx="57800" cy="221900"/>
            </a:xfrm>
            <a:custGeom>
              <a:avLst/>
              <a:gdLst/>
              <a:ahLst/>
              <a:cxnLst/>
              <a:rect l="l" t="t" r="r" b="b"/>
              <a:pathLst>
                <a:path w="2312" h="8876" extrusionOk="0">
                  <a:moveTo>
                    <a:pt x="92" y="0"/>
                  </a:moveTo>
                  <a:lnTo>
                    <a:pt x="92" y="0"/>
                  </a:lnTo>
                  <a:cubicBezTo>
                    <a:pt x="1" y="3101"/>
                    <a:pt x="791" y="6201"/>
                    <a:pt x="2311" y="8876"/>
                  </a:cubicBezTo>
                  <a:cubicBezTo>
                    <a:pt x="1946" y="5867"/>
                    <a:pt x="974" y="2949"/>
                    <a:pt x="92" y="0"/>
                  </a:cubicBezTo>
                  <a:close/>
                </a:path>
              </a:pathLst>
            </a:custGeom>
            <a:solidFill>
              <a:srgbClr val="FAB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61"/>
            <p:cNvSpPr/>
            <p:nvPr/>
          </p:nvSpPr>
          <p:spPr>
            <a:xfrm>
              <a:off x="1191025" y="1419775"/>
              <a:ext cx="1019025" cy="1351900"/>
            </a:xfrm>
            <a:custGeom>
              <a:avLst/>
              <a:gdLst/>
              <a:ahLst/>
              <a:cxnLst/>
              <a:rect l="l" t="t" r="r" b="b"/>
              <a:pathLst>
                <a:path w="40761" h="54076" extrusionOk="0">
                  <a:moveTo>
                    <a:pt x="35533" y="0"/>
                  </a:moveTo>
                  <a:cubicBezTo>
                    <a:pt x="35594" y="304"/>
                    <a:pt x="35624" y="578"/>
                    <a:pt x="35685" y="790"/>
                  </a:cubicBezTo>
                  <a:cubicBezTo>
                    <a:pt x="36050" y="5046"/>
                    <a:pt x="36050" y="9392"/>
                    <a:pt x="35381" y="13587"/>
                  </a:cubicBezTo>
                  <a:cubicBezTo>
                    <a:pt x="34986" y="15897"/>
                    <a:pt x="34408" y="18237"/>
                    <a:pt x="33618" y="20426"/>
                  </a:cubicBezTo>
                  <a:cubicBezTo>
                    <a:pt x="31004" y="27660"/>
                    <a:pt x="25715" y="34104"/>
                    <a:pt x="18602" y="36991"/>
                  </a:cubicBezTo>
                  <a:cubicBezTo>
                    <a:pt x="16107" y="38011"/>
                    <a:pt x="13381" y="38527"/>
                    <a:pt x="10665" y="38527"/>
                  </a:cubicBezTo>
                  <a:cubicBezTo>
                    <a:pt x="7226" y="38527"/>
                    <a:pt x="3802" y="37700"/>
                    <a:pt x="882" y="36019"/>
                  </a:cubicBezTo>
                  <a:cubicBezTo>
                    <a:pt x="639" y="37295"/>
                    <a:pt x="456" y="38602"/>
                    <a:pt x="335" y="39879"/>
                  </a:cubicBezTo>
                  <a:cubicBezTo>
                    <a:pt x="0" y="43192"/>
                    <a:pt x="31" y="46748"/>
                    <a:pt x="1794" y="49575"/>
                  </a:cubicBezTo>
                  <a:cubicBezTo>
                    <a:pt x="3613" y="52528"/>
                    <a:pt x="7129" y="54076"/>
                    <a:pt x="10476" y="54076"/>
                  </a:cubicBezTo>
                  <a:cubicBezTo>
                    <a:pt x="10540" y="54076"/>
                    <a:pt x="10605" y="54075"/>
                    <a:pt x="10669" y="54074"/>
                  </a:cubicBezTo>
                  <a:cubicBezTo>
                    <a:pt x="14104" y="54013"/>
                    <a:pt x="17387" y="52554"/>
                    <a:pt x="20244" y="50578"/>
                  </a:cubicBezTo>
                  <a:cubicBezTo>
                    <a:pt x="26049" y="46536"/>
                    <a:pt x="30396" y="40487"/>
                    <a:pt x="33314" y="33922"/>
                  </a:cubicBezTo>
                  <a:cubicBezTo>
                    <a:pt x="35837" y="28268"/>
                    <a:pt x="37752" y="22219"/>
                    <a:pt x="38724" y="16019"/>
                  </a:cubicBezTo>
                  <a:cubicBezTo>
                    <a:pt x="39515" y="10851"/>
                    <a:pt x="40761" y="3465"/>
                    <a:pt x="35746" y="152"/>
                  </a:cubicBezTo>
                  <a:cubicBezTo>
                    <a:pt x="35685" y="91"/>
                    <a:pt x="35594" y="30"/>
                    <a:pt x="35533" y="0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1"/>
            <p:cNvSpPr/>
            <p:nvPr/>
          </p:nvSpPr>
          <p:spPr>
            <a:xfrm>
              <a:off x="1327800" y="1770625"/>
              <a:ext cx="4803300" cy="1877575"/>
            </a:xfrm>
            <a:custGeom>
              <a:avLst/>
              <a:gdLst/>
              <a:ahLst/>
              <a:cxnLst/>
              <a:rect l="l" t="t" r="r" b="b"/>
              <a:pathLst>
                <a:path w="192132" h="75103" extrusionOk="0">
                  <a:moveTo>
                    <a:pt x="122945" y="1"/>
                  </a:moveTo>
                  <a:cubicBezTo>
                    <a:pt x="122796" y="1"/>
                    <a:pt x="122646" y="4"/>
                    <a:pt x="122495" y="9"/>
                  </a:cubicBezTo>
                  <a:cubicBezTo>
                    <a:pt x="114987" y="313"/>
                    <a:pt x="109638" y="7213"/>
                    <a:pt x="102738" y="10009"/>
                  </a:cubicBezTo>
                  <a:cubicBezTo>
                    <a:pt x="99982" y="11133"/>
                    <a:pt x="97140" y="11576"/>
                    <a:pt x="94243" y="11576"/>
                  </a:cubicBezTo>
                  <a:cubicBezTo>
                    <a:pt x="83438" y="11576"/>
                    <a:pt x="71866" y="5411"/>
                    <a:pt x="61150" y="5411"/>
                  </a:cubicBezTo>
                  <a:cubicBezTo>
                    <a:pt x="58037" y="5411"/>
                    <a:pt x="54997" y="5931"/>
                    <a:pt x="52068" y="7273"/>
                  </a:cubicBezTo>
                  <a:cubicBezTo>
                    <a:pt x="41278" y="12258"/>
                    <a:pt x="37174" y="26544"/>
                    <a:pt x="26384" y="31559"/>
                  </a:cubicBezTo>
                  <a:cubicBezTo>
                    <a:pt x="22402" y="33414"/>
                    <a:pt x="17934" y="33748"/>
                    <a:pt x="13861" y="35420"/>
                  </a:cubicBezTo>
                  <a:cubicBezTo>
                    <a:pt x="9180" y="37335"/>
                    <a:pt x="7934" y="40709"/>
                    <a:pt x="5472" y="44660"/>
                  </a:cubicBezTo>
                  <a:cubicBezTo>
                    <a:pt x="3557" y="47821"/>
                    <a:pt x="0" y="50739"/>
                    <a:pt x="2341" y="54873"/>
                  </a:cubicBezTo>
                  <a:cubicBezTo>
                    <a:pt x="4256" y="58277"/>
                    <a:pt x="8238" y="59736"/>
                    <a:pt x="11916" y="61013"/>
                  </a:cubicBezTo>
                  <a:lnTo>
                    <a:pt x="40092" y="70466"/>
                  </a:lnTo>
                  <a:cubicBezTo>
                    <a:pt x="46961" y="72784"/>
                    <a:pt x="53968" y="75103"/>
                    <a:pt x="61192" y="75103"/>
                  </a:cubicBezTo>
                  <a:cubicBezTo>
                    <a:pt x="61544" y="75103"/>
                    <a:pt x="61897" y="75097"/>
                    <a:pt x="62251" y="75086"/>
                  </a:cubicBezTo>
                  <a:cubicBezTo>
                    <a:pt x="72774" y="74762"/>
                    <a:pt x="82667" y="69264"/>
                    <a:pt x="93097" y="69264"/>
                  </a:cubicBezTo>
                  <a:cubicBezTo>
                    <a:pt x="93422" y="69264"/>
                    <a:pt x="93748" y="69269"/>
                    <a:pt x="94075" y="69280"/>
                  </a:cubicBezTo>
                  <a:cubicBezTo>
                    <a:pt x="100063" y="69463"/>
                    <a:pt x="105808" y="71560"/>
                    <a:pt x="111705" y="72502"/>
                  </a:cubicBezTo>
                  <a:cubicBezTo>
                    <a:pt x="114419" y="72932"/>
                    <a:pt x="117145" y="73117"/>
                    <a:pt x="119876" y="73117"/>
                  </a:cubicBezTo>
                  <a:cubicBezTo>
                    <a:pt x="128150" y="73117"/>
                    <a:pt x="136464" y="71420"/>
                    <a:pt x="144623" y="69706"/>
                  </a:cubicBezTo>
                  <a:cubicBezTo>
                    <a:pt x="156295" y="67274"/>
                    <a:pt x="168119" y="64812"/>
                    <a:pt x="178727" y="59432"/>
                  </a:cubicBezTo>
                  <a:cubicBezTo>
                    <a:pt x="183378" y="57092"/>
                    <a:pt x="188059" y="53809"/>
                    <a:pt x="189700" y="48885"/>
                  </a:cubicBezTo>
                  <a:cubicBezTo>
                    <a:pt x="192132" y="41468"/>
                    <a:pt x="186873" y="33961"/>
                    <a:pt x="181949" y="27942"/>
                  </a:cubicBezTo>
                  <a:cubicBezTo>
                    <a:pt x="177359" y="22289"/>
                    <a:pt x="172253" y="16331"/>
                    <a:pt x="165201" y="14447"/>
                  </a:cubicBezTo>
                  <a:cubicBezTo>
                    <a:pt x="159456" y="12927"/>
                    <a:pt x="153195" y="14386"/>
                    <a:pt x="147480" y="12714"/>
                  </a:cubicBezTo>
                  <a:cubicBezTo>
                    <a:pt x="138536" y="10052"/>
                    <a:pt x="132183" y="1"/>
                    <a:pt x="122945" y="1"/>
                  </a:cubicBezTo>
                  <a:close/>
                </a:path>
              </a:pathLst>
            </a:custGeom>
            <a:solidFill>
              <a:srgbClr val="BC33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1"/>
            <p:cNvSpPr/>
            <p:nvPr/>
          </p:nvSpPr>
          <p:spPr>
            <a:xfrm>
              <a:off x="4613575" y="1434125"/>
              <a:ext cx="1007650" cy="769300"/>
            </a:xfrm>
            <a:custGeom>
              <a:avLst/>
              <a:gdLst/>
              <a:ahLst/>
              <a:cxnLst/>
              <a:rect l="l" t="t" r="r" b="b"/>
              <a:pathLst>
                <a:path w="40306" h="30772" extrusionOk="0">
                  <a:moveTo>
                    <a:pt x="27625" y="1"/>
                  </a:moveTo>
                  <a:cubicBezTo>
                    <a:pt x="27508" y="1"/>
                    <a:pt x="27388" y="11"/>
                    <a:pt x="27265" y="34"/>
                  </a:cubicBezTo>
                  <a:cubicBezTo>
                    <a:pt x="25715" y="277"/>
                    <a:pt x="25077" y="2526"/>
                    <a:pt x="23466" y="2830"/>
                  </a:cubicBezTo>
                  <a:cubicBezTo>
                    <a:pt x="23323" y="2869"/>
                    <a:pt x="23183" y="2886"/>
                    <a:pt x="23047" y="2886"/>
                  </a:cubicBezTo>
                  <a:cubicBezTo>
                    <a:pt x="22749" y="2886"/>
                    <a:pt x="22470" y="2804"/>
                    <a:pt x="22220" y="2678"/>
                  </a:cubicBezTo>
                  <a:cubicBezTo>
                    <a:pt x="21825" y="2496"/>
                    <a:pt x="21429" y="2222"/>
                    <a:pt x="21034" y="1919"/>
                  </a:cubicBezTo>
                  <a:cubicBezTo>
                    <a:pt x="20068" y="1140"/>
                    <a:pt x="19125" y="195"/>
                    <a:pt x="18017" y="195"/>
                  </a:cubicBezTo>
                  <a:cubicBezTo>
                    <a:pt x="17870" y="195"/>
                    <a:pt x="17721" y="211"/>
                    <a:pt x="17569" y="247"/>
                  </a:cubicBezTo>
                  <a:cubicBezTo>
                    <a:pt x="15837" y="672"/>
                    <a:pt x="15563" y="3317"/>
                    <a:pt x="14286" y="4381"/>
                  </a:cubicBezTo>
                  <a:cubicBezTo>
                    <a:pt x="14013" y="4624"/>
                    <a:pt x="13739" y="4745"/>
                    <a:pt x="13405" y="4806"/>
                  </a:cubicBezTo>
                  <a:cubicBezTo>
                    <a:pt x="13314" y="4836"/>
                    <a:pt x="13253" y="4836"/>
                    <a:pt x="13162" y="4836"/>
                  </a:cubicBezTo>
                  <a:cubicBezTo>
                    <a:pt x="13124" y="4838"/>
                    <a:pt x="13086" y="4839"/>
                    <a:pt x="13048" y="4839"/>
                  </a:cubicBezTo>
                  <a:cubicBezTo>
                    <a:pt x="12275" y="4839"/>
                    <a:pt x="11418" y="4452"/>
                    <a:pt x="10681" y="4452"/>
                  </a:cubicBezTo>
                  <a:cubicBezTo>
                    <a:pt x="10341" y="4452"/>
                    <a:pt x="10027" y="4534"/>
                    <a:pt x="9757" y="4776"/>
                  </a:cubicBezTo>
                  <a:cubicBezTo>
                    <a:pt x="8876" y="5566"/>
                    <a:pt x="9606" y="7359"/>
                    <a:pt x="8663" y="8089"/>
                  </a:cubicBezTo>
                  <a:cubicBezTo>
                    <a:pt x="8405" y="8240"/>
                    <a:pt x="8131" y="8299"/>
                    <a:pt x="7842" y="8299"/>
                  </a:cubicBezTo>
                  <a:cubicBezTo>
                    <a:pt x="7723" y="8299"/>
                    <a:pt x="7602" y="8289"/>
                    <a:pt x="7478" y="8271"/>
                  </a:cubicBezTo>
                  <a:cubicBezTo>
                    <a:pt x="7083" y="8180"/>
                    <a:pt x="6718" y="8089"/>
                    <a:pt x="6292" y="7998"/>
                  </a:cubicBezTo>
                  <a:cubicBezTo>
                    <a:pt x="6080" y="7967"/>
                    <a:pt x="5836" y="7967"/>
                    <a:pt x="5654" y="7967"/>
                  </a:cubicBezTo>
                  <a:cubicBezTo>
                    <a:pt x="3192" y="8119"/>
                    <a:pt x="3070" y="11827"/>
                    <a:pt x="3283" y="13590"/>
                  </a:cubicBezTo>
                  <a:cubicBezTo>
                    <a:pt x="3496" y="14958"/>
                    <a:pt x="3739" y="16387"/>
                    <a:pt x="3344" y="17724"/>
                  </a:cubicBezTo>
                  <a:cubicBezTo>
                    <a:pt x="3131" y="18332"/>
                    <a:pt x="2827" y="18879"/>
                    <a:pt x="2463" y="19366"/>
                  </a:cubicBezTo>
                  <a:cubicBezTo>
                    <a:pt x="2280" y="19639"/>
                    <a:pt x="2037" y="19943"/>
                    <a:pt x="1824" y="20186"/>
                  </a:cubicBezTo>
                  <a:cubicBezTo>
                    <a:pt x="1216" y="20946"/>
                    <a:pt x="548" y="21767"/>
                    <a:pt x="244" y="22679"/>
                  </a:cubicBezTo>
                  <a:cubicBezTo>
                    <a:pt x="31" y="23347"/>
                    <a:pt x="0" y="24138"/>
                    <a:pt x="244" y="24806"/>
                  </a:cubicBezTo>
                  <a:cubicBezTo>
                    <a:pt x="335" y="24989"/>
                    <a:pt x="487" y="25202"/>
                    <a:pt x="639" y="25414"/>
                  </a:cubicBezTo>
                  <a:cubicBezTo>
                    <a:pt x="760" y="25505"/>
                    <a:pt x="852" y="25627"/>
                    <a:pt x="973" y="25718"/>
                  </a:cubicBezTo>
                  <a:cubicBezTo>
                    <a:pt x="1520" y="26113"/>
                    <a:pt x="2219" y="26265"/>
                    <a:pt x="2918" y="26357"/>
                  </a:cubicBezTo>
                  <a:cubicBezTo>
                    <a:pt x="3739" y="26417"/>
                    <a:pt x="4590" y="26357"/>
                    <a:pt x="5411" y="26478"/>
                  </a:cubicBezTo>
                  <a:cubicBezTo>
                    <a:pt x="7143" y="26691"/>
                    <a:pt x="8572" y="27755"/>
                    <a:pt x="9970" y="28758"/>
                  </a:cubicBezTo>
                  <a:cubicBezTo>
                    <a:pt x="11399" y="29730"/>
                    <a:pt x="12919" y="30703"/>
                    <a:pt x="14621" y="30764"/>
                  </a:cubicBezTo>
                  <a:cubicBezTo>
                    <a:pt x="14704" y="30769"/>
                    <a:pt x="14788" y="30772"/>
                    <a:pt x="14872" y="30772"/>
                  </a:cubicBezTo>
                  <a:cubicBezTo>
                    <a:pt x="16231" y="30772"/>
                    <a:pt x="17680" y="30087"/>
                    <a:pt x="18481" y="28971"/>
                  </a:cubicBezTo>
                  <a:cubicBezTo>
                    <a:pt x="18973" y="28298"/>
                    <a:pt x="19756" y="28113"/>
                    <a:pt x="20588" y="28113"/>
                  </a:cubicBezTo>
                  <a:cubicBezTo>
                    <a:pt x="21299" y="28113"/>
                    <a:pt x="22046" y="28248"/>
                    <a:pt x="22676" y="28332"/>
                  </a:cubicBezTo>
                  <a:cubicBezTo>
                    <a:pt x="22828" y="28332"/>
                    <a:pt x="22980" y="28363"/>
                    <a:pt x="23132" y="28363"/>
                  </a:cubicBezTo>
                  <a:cubicBezTo>
                    <a:pt x="23395" y="28393"/>
                    <a:pt x="23658" y="28410"/>
                    <a:pt x="23920" y="28410"/>
                  </a:cubicBezTo>
                  <a:cubicBezTo>
                    <a:pt x="24442" y="28410"/>
                    <a:pt x="24955" y="28342"/>
                    <a:pt x="25442" y="28180"/>
                  </a:cubicBezTo>
                  <a:cubicBezTo>
                    <a:pt x="26050" y="27998"/>
                    <a:pt x="26536" y="27664"/>
                    <a:pt x="26901" y="27086"/>
                  </a:cubicBezTo>
                  <a:cubicBezTo>
                    <a:pt x="27417" y="26205"/>
                    <a:pt x="27235" y="25050"/>
                    <a:pt x="27113" y="24046"/>
                  </a:cubicBezTo>
                  <a:cubicBezTo>
                    <a:pt x="27083" y="23591"/>
                    <a:pt x="27053" y="23074"/>
                    <a:pt x="27113" y="22648"/>
                  </a:cubicBezTo>
                  <a:cubicBezTo>
                    <a:pt x="27205" y="22223"/>
                    <a:pt x="27296" y="21888"/>
                    <a:pt x="27509" y="21524"/>
                  </a:cubicBezTo>
                  <a:cubicBezTo>
                    <a:pt x="27600" y="21402"/>
                    <a:pt x="27691" y="21280"/>
                    <a:pt x="27843" y="21159"/>
                  </a:cubicBezTo>
                  <a:cubicBezTo>
                    <a:pt x="28481" y="20581"/>
                    <a:pt x="29363" y="20551"/>
                    <a:pt x="30183" y="20429"/>
                  </a:cubicBezTo>
                  <a:cubicBezTo>
                    <a:pt x="31004" y="20308"/>
                    <a:pt x="31946" y="20004"/>
                    <a:pt x="32220" y="19214"/>
                  </a:cubicBezTo>
                  <a:cubicBezTo>
                    <a:pt x="32250" y="19153"/>
                    <a:pt x="32281" y="19031"/>
                    <a:pt x="32281" y="18940"/>
                  </a:cubicBezTo>
                  <a:cubicBezTo>
                    <a:pt x="32372" y="18545"/>
                    <a:pt x="32250" y="18089"/>
                    <a:pt x="32098" y="17633"/>
                  </a:cubicBezTo>
                  <a:cubicBezTo>
                    <a:pt x="31916" y="17025"/>
                    <a:pt x="31673" y="16448"/>
                    <a:pt x="31855" y="15870"/>
                  </a:cubicBezTo>
                  <a:cubicBezTo>
                    <a:pt x="32129" y="15110"/>
                    <a:pt x="32980" y="14685"/>
                    <a:pt x="33740" y="14593"/>
                  </a:cubicBezTo>
                  <a:cubicBezTo>
                    <a:pt x="34986" y="14381"/>
                    <a:pt x="36080" y="14350"/>
                    <a:pt x="37144" y="13621"/>
                  </a:cubicBezTo>
                  <a:cubicBezTo>
                    <a:pt x="37418" y="13438"/>
                    <a:pt x="37630" y="13195"/>
                    <a:pt x="37843" y="12952"/>
                  </a:cubicBezTo>
                  <a:cubicBezTo>
                    <a:pt x="38086" y="12648"/>
                    <a:pt x="38238" y="12314"/>
                    <a:pt x="38299" y="12071"/>
                  </a:cubicBezTo>
                  <a:cubicBezTo>
                    <a:pt x="38360" y="11736"/>
                    <a:pt x="38390" y="11341"/>
                    <a:pt x="38329" y="11007"/>
                  </a:cubicBezTo>
                  <a:cubicBezTo>
                    <a:pt x="38208" y="10399"/>
                    <a:pt x="37904" y="9821"/>
                    <a:pt x="38025" y="9244"/>
                  </a:cubicBezTo>
                  <a:cubicBezTo>
                    <a:pt x="38147" y="8484"/>
                    <a:pt x="38907" y="8028"/>
                    <a:pt x="39393" y="7481"/>
                  </a:cubicBezTo>
                  <a:cubicBezTo>
                    <a:pt x="40001" y="6751"/>
                    <a:pt x="40305" y="5718"/>
                    <a:pt x="40153" y="4776"/>
                  </a:cubicBezTo>
                  <a:lnTo>
                    <a:pt x="40153" y="4745"/>
                  </a:lnTo>
                  <a:cubicBezTo>
                    <a:pt x="40062" y="4320"/>
                    <a:pt x="39971" y="3985"/>
                    <a:pt x="39758" y="3681"/>
                  </a:cubicBezTo>
                  <a:cubicBezTo>
                    <a:pt x="39141" y="2571"/>
                    <a:pt x="37924" y="2122"/>
                    <a:pt x="36626" y="2122"/>
                  </a:cubicBezTo>
                  <a:cubicBezTo>
                    <a:pt x="36325" y="2122"/>
                    <a:pt x="36019" y="2146"/>
                    <a:pt x="35715" y="2192"/>
                  </a:cubicBezTo>
                  <a:cubicBezTo>
                    <a:pt x="34895" y="2344"/>
                    <a:pt x="34104" y="2496"/>
                    <a:pt x="33314" y="2526"/>
                  </a:cubicBezTo>
                  <a:cubicBezTo>
                    <a:pt x="32889" y="2526"/>
                    <a:pt x="32524" y="2496"/>
                    <a:pt x="32129" y="2405"/>
                  </a:cubicBezTo>
                  <a:cubicBezTo>
                    <a:pt x="31946" y="2374"/>
                    <a:pt x="31764" y="2314"/>
                    <a:pt x="31551" y="2222"/>
                  </a:cubicBezTo>
                  <a:cubicBezTo>
                    <a:pt x="30145" y="1632"/>
                    <a:pt x="29077" y="1"/>
                    <a:pt x="27625" y="1"/>
                  </a:cubicBezTo>
                  <a:close/>
                </a:path>
              </a:pathLst>
            </a:custGeom>
            <a:solidFill>
              <a:srgbClr val="578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1"/>
            <p:cNvSpPr/>
            <p:nvPr/>
          </p:nvSpPr>
          <p:spPr>
            <a:xfrm>
              <a:off x="4621175" y="1522350"/>
              <a:ext cx="997750" cy="553975"/>
            </a:xfrm>
            <a:custGeom>
              <a:avLst/>
              <a:gdLst/>
              <a:ahLst/>
              <a:cxnLst/>
              <a:rect l="l" t="t" r="r" b="b"/>
              <a:pathLst>
                <a:path w="39910" h="22159" extrusionOk="0">
                  <a:moveTo>
                    <a:pt x="39454" y="0"/>
                  </a:moveTo>
                  <a:cubicBezTo>
                    <a:pt x="37114" y="639"/>
                    <a:pt x="34803" y="1368"/>
                    <a:pt x="32463" y="2189"/>
                  </a:cubicBezTo>
                  <a:cubicBezTo>
                    <a:pt x="32007" y="2341"/>
                    <a:pt x="31551" y="2493"/>
                    <a:pt x="31095" y="2706"/>
                  </a:cubicBezTo>
                  <a:cubicBezTo>
                    <a:pt x="27873" y="3922"/>
                    <a:pt x="24712" y="5289"/>
                    <a:pt x="21642" y="6809"/>
                  </a:cubicBezTo>
                  <a:cubicBezTo>
                    <a:pt x="21277" y="6991"/>
                    <a:pt x="20852" y="7174"/>
                    <a:pt x="20457" y="7356"/>
                  </a:cubicBezTo>
                  <a:cubicBezTo>
                    <a:pt x="17995" y="8633"/>
                    <a:pt x="15563" y="10001"/>
                    <a:pt x="13162" y="11460"/>
                  </a:cubicBezTo>
                  <a:lnTo>
                    <a:pt x="11916" y="12280"/>
                  </a:lnTo>
                  <a:cubicBezTo>
                    <a:pt x="10396" y="13253"/>
                    <a:pt x="8906" y="14226"/>
                    <a:pt x="7447" y="15320"/>
                  </a:cubicBezTo>
                  <a:cubicBezTo>
                    <a:pt x="6931" y="15685"/>
                    <a:pt x="6414" y="16080"/>
                    <a:pt x="5928" y="16444"/>
                  </a:cubicBezTo>
                  <a:cubicBezTo>
                    <a:pt x="5411" y="16779"/>
                    <a:pt x="4925" y="17174"/>
                    <a:pt x="4469" y="17539"/>
                  </a:cubicBezTo>
                  <a:cubicBezTo>
                    <a:pt x="2949" y="18724"/>
                    <a:pt x="1429" y="19970"/>
                    <a:pt x="0" y="21247"/>
                  </a:cubicBezTo>
                  <a:cubicBezTo>
                    <a:pt x="61" y="21429"/>
                    <a:pt x="213" y="21642"/>
                    <a:pt x="365" y="21855"/>
                  </a:cubicBezTo>
                  <a:cubicBezTo>
                    <a:pt x="487" y="21946"/>
                    <a:pt x="608" y="22068"/>
                    <a:pt x="700" y="22159"/>
                  </a:cubicBezTo>
                  <a:cubicBezTo>
                    <a:pt x="1733" y="21277"/>
                    <a:pt x="2797" y="20396"/>
                    <a:pt x="3861" y="19514"/>
                  </a:cubicBezTo>
                  <a:cubicBezTo>
                    <a:pt x="4195" y="19302"/>
                    <a:pt x="4499" y="19028"/>
                    <a:pt x="4864" y="18755"/>
                  </a:cubicBezTo>
                  <a:cubicBezTo>
                    <a:pt x="6627" y="17326"/>
                    <a:pt x="8511" y="15989"/>
                    <a:pt x="10396" y="14712"/>
                  </a:cubicBezTo>
                  <a:cubicBezTo>
                    <a:pt x="10821" y="14408"/>
                    <a:pt x="11277" y="14074"/>
                    <a:pt x="11703" y="13830"/>
                  </a:cubicBezTo>
                  <a:cubicBezTo>
                    <a:pt x="13587" y="12554"/>
                    <a:pt x="15533" y="11399"/>
                    <a:pt x="17508" y="10274"/>
                  </a:cubicBezTo>
                  <a:cubicBezTo>
                    <a:pt x="17934" y="10061"/>
                    <a:pt x="18390" y="9788"/>
                    <a:pt x="18785" y="9575"/>
                  </a:cubicBezTo>
                  <a:cubicBezTo>
                    <a:pt x="21156" y="8298"/>
                    <a:pt x="23557" y="7143"/>
                    <a:pt x="26019" y="6019"/>
                  </a:cubicBezTo>
                  <a:cubicBezTo>
                    <a:pt x="26597" y="5776"/>
                    <a:pt x="27205" y="5502"/>
                    <a:pt x="27752" y="5259"/>
                  </a:cubicBezTo>
                  <a:cubicBezTo>
                    <a:pt x="29059" y="4742"/>
                    <a:pt x="30396" y="4256"/>
                    <a:pt x="31673" y="3739"/>
                  </a:cubicBezTo>
                  <a:cubicBezTo>
                    <a:pt x="31794" y="3709"/>
                    <a:pt x="31855" y="3678"/>
                    <a:pt x="31977" y="3648"/>
                  </a:cubicBezTo>
                  <a:lnTo>
                    <a:pt x="33162" y="3222"/>
                  </a:lnTo>
                  <a:cubicBezTo>
                    <a:pt x="35411" y="2432"/>
                    <a:pt x="37630" y="1703"/>
                    <a:pt x="39910" y="1095"/>
                  </a:cubicBezTo>
                  <a:cubicBezTo>
                    <a:pt x="39880" y="669"/>
                    <a:pt x="39728" y="304"/>
                    <a:pt x="39454" y="0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1"/>
            <p:cNvSpPr/>
            <p:nvPr/>
          </p:nvSpPr>
          <p:spPr>
            <a:xfrm>
              <a:off x="4715050" y="1989275"/>
              <a:ext cx="536100" cy="155100"/>
            </a:xfrm>
            <a:custGeom>
              <a:avLst/>
              <a:gdLst/>
              <a:ahLst/>
              <a:cxnLst/>
              <a:rect l="l" t="t" r="r" b="b"/>
              <a:pathLst>
                <a:path w="21444" h="6204" extrusionOk="0">
                  <a:moveTo>
                    <a:pt x="719" y="0"/>
                  </a:moveTo>
                  <a:cubicBezTo>
                    <a:pt x="261" y="0"/>
                    <a:pt x="1" y="506"/>
                    <a:pt x="166" y="837"/>
                  </a:cubicBezTo>
                  <a:cubicBezTo>
                    <a:pt x="227" y="959"/>
                    <a:pt x="318" y="1081"/>
                    <a:pt x="531" y="1111"/>
                  </a:cubicBezTo>
                  <a:cubicBezTo>
                    <a:pt x="6793" y="2570"/>
                    <a:pt x="12993" y="4272"/>
                    <a:pt x="19133" y="6157"/>
                  </a:cubicBezTo>
                  <a:cubicBezTo>
                    <a:pt x="19397" y="6187"/>
                    <a:pt x="19664" y="6204"/>
                    <a:pt x="19928" y="6204"/>
                  </a:cubicBezTo>
                  <a:cubicBezTo>
                    <a:pt x="20457" y="6204"/>
                    <a:pt x="20977" y="6136"/>
                    <a:pt x="21443" y="5974"/>
                  </a:cubicBezTo>
                  <a:cubicBezTo>
                    <a:pt x="21413" y="5792"/>
                    <a:pt x="21261" y="5640"/>
                    <a:pt x="21109" y="5549"/>
                  </a:cubicBezTo>
                  <a:cubicBezTo>
                    <a:pt x="14544" y="3482"/>
                    <a:pt x="7887" y="1658"/>
                    <a:pt x="1170" y="78"/>
                  </a:cubicBezTo>
                  <a:cubicBezTo>
                    <a:pt x="1048" y="47"/>
                    <a:pt x="987" y="47"/>
                    <a:pt x="866" y="17"/>
                  </a:cubicBezTo>
                  <a:cubicBezTo>
                    <a:pt x="815" y="6"/>
                    <a:pt x="766" y="0"/>
                    <a:pt x="719" y="0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1"/>
            <p:cNvSpPr/>
            <p:nvPr/>
          </p:nvSpPr>
          <p:spPr>
            <a:xfrm>
              <a:off x="4874675" y="1865625"/>
              <a:ext cx="427375" cy="134725"/>
            </a:xfrm>
            <a:custGeom>
              <a:avLst/>
              <a:gdLst/>
              <a:ahLst/>
              <a:cxnLst/>
              <a:rect l="l" t="t" r="r" b="b"/>
              <a:pathLst>
                <a:path w="17095" h="5389" extrusionOk="0">
                  <a:moveTo>
                    <a:pt x="848" y="0"/>
                  </a:moveTo>
                  <a:cubicBezTo>
                    <a:pt x="305" y="0"/>
                    <a:pt x="1" y="638"/>
                    <a:pt x="286" y="981"/>
                  </a:cubicBezTo>
                  <a:cubicBezTo>
                    <a:pt x="377" y="1042"/>
                    <a:pt x="438" y="1072"/>
                    <a:pt x="590" y="1133"/>
                  </a:cubicBezTo>
                  <a:cubicBezTo>
                    <a:pt x="6122" y="1984"/>
                    <a:pt x="11502" y="3413"/>
                    <a:pt x="16700" y="5388"/>
                  </a:cubicBezTo>
                  <a:cubicBezTo>
                    <a:pt x="16791" y="4963"/>
                    <a:pt x="16913" y="4568"/>
                    <a:pt x="17095" y="4264"/>
                  </a:cubicBezTo>
                  <a:cubicBezTo>
                    <a:pt x="12080" y="2379"/>
                    <a:pt x="6882" y="1011"/>
                    <a:pt x="1593" y="130"/>
                  </a:cubicBezTo>
                  <a:cubicBezTo>
                    <a:pt x="1411" y="99"/>
                    <a:pt x="1168" y="69"/>
                    <a:pt x="955" y="8"/>
                  </a:cubicBezTo>
                  <a:cubicBezTo>
                    <a:pt x="918" y="3"/>
                    <a:pt x="882" y="0"/>
                    <a:pt x="848" y="0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1"/>
            <p:cNvSpPr/>
            <p:nvPr/>
          </p:nvSpPr>
          <p:spPr>
            <a:xfrm>
              <a:off x="5052875" y="1757175"/>
              <a:ext cx="370775" cy="150475"/>
            </a:xfrm>
            <a:custGeom>
              <a:avLst/>
              <a:gdLst/>
              <a:ahLst/>
              <a:cxnLst/>
              <a:rect l="l" t="t" r="r" b="b"/>
              <a:pathLst>
                <a:path w="14831" h="6019" extrusionOk="0">
                  <a:moveTo>
                    <a:pt x="695" y="0"/>
                  </a:moveTo>
                  <a:cubicBezTo>
                    <a:pt x="234" y="0"/>
                    <a:pt x="1" y="591"/>
                    <a:pt x="271" y="942"/>
                  </a:cubicBezTo>
                  <a:cubicBezTo>
                    <a:pt x="362" y="1003"/>
                    <a:pt x="453" y="1094"/>
                    <a:pt x="575" y="1124"/>
                  </a:cubicBezTo>
                  <a:cubicBezTo>
                    <a:pt x="5377" y="2523"/>
                    <a:pt x="10119" y="4164"/>
                    <a:pt x="14739" y="6018"/>
                  </a:cubicBezTo>
                  <a:cubicBezTo>
                    <a:pt x="14830" y="5562"/>
                    <a:pt x="14678" y="5106"/>
                    <a:pt x="14526" y="4711"/>
                  </a:cubicBezTo>
                  <a:cubicBezTo>
                    <a:pt x="10271" y="3039"/>
                    <a:pt x="5924" y="1550"/>
                    <a:pt x="1578" y="212"/>
                  </a:cubicBezTo>
                  <a:cubicBezTo>
                    <a:pt x="1335" y="182"/>
                    <a:pt x="1122" y="91"/>
                    <a:pt x="879" y="30"/>
                  </a:cubicBezTo>
                  <a:cubicBezTo>
                    <a:pt x="814" y="10"/>
                    <a:pt x="752" y="0"/>
                    <a:pt x="695" y="0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1"/>
            <p:cNvSpPr/>
            <p:nvPr/>
          </p:nvSpPr>
          <p:spPr>
            <a:xfrm>
              <a:off x="5134850" y="1478275"/>
              <a:ext cx="40300" cy="235350"/>
            </a:xfrm>
            <a:custGeom>
              <a:avLst/>
              <a:gdLst/>
              <a:ahLst/>
              <a:cxnLst/>
              <a:rect l="l" t="t" r="r" b="b"/>
              <a:pathLst>
                <a:path w="1612" h="9414" extrusionOk="0">
                  <a:moveTo>
                    <a:pt x="305" y="1"/>
                  </a:moveTo>
                  <a:lnTo>
                    <a:pt x="305" y="1"/>
                  </a:lnTo>
                  <a:cubicBezTo>
                    <a:pt x="487" y="2919"/>
                    <a:pt x="426" y="5897"/>
                    <a:pt x="1" y="8815"/>
                  </a:cubicBezTo>
                  <a:cubicBezTo>
                    <a:pt x="1" y="8937"/>
                    <a:pt x="1" y="9058"/>
                    <a:pt x="31" y="9119"/>
                  </a:cubicBezTo>
                  <a:cubicBezTo>
                    <a:pt x="109" y="9313"/>
                    <a:pt x="307" y="9414"/>
                    <a:pt x="515" y="9414"/>
                  </a:cubicBezTo>
                  <a:cubicBezTo>
                    <a:pt x="795" y="9414"/>
                    <a:pt x="1091" y="9230"/>
                    <a:pt x="1126" y="8846"/>
                  </a:cubicBezTo>
                  <a:cubicBezTo>
                    <a:pt x="1126" y="8785"/>
                    <a:pt x="1186" y="8663"/>
                    <a:pt x="1186" y="8542"/>
                  </a:cubicBezTo>
                  <a:cubicBezTo>
                    <a:pt x="1521" y="5958"/>
                    <a:pt x="1612" y="3344"/>
                    <a:pt x="1490" y="760"/>
                  </a:cubicBezTo>
                  <a:cubicBezTo>
                    <a:pt x="1095" y="578"/>
                    <a:pt x="670" y="304"/>
                    <a:pt x="305" y="1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1"/>
            <p:cNvSpPr/>
            <p:nvPr/>
          </p:nvSpPr>
          <p:spPr>
            <a:xfrm>
              <a:off x="4920175" y="1540575"/>
              <a:ext cx="66525" cy="307900"/>
            </a:xfrm>
            <a:custGeom>
              <a:avLst/>
              <a:gdLst/>
              <a:ahLst/>
              <a:cxnLst/>
              <a:rect l="l" t="t" r="r" b="b"/>
              <a:pathLst>
                <a:path w="2661" h="12316" extrusionOk="0">
                  <a:moveTo>
                    <a:pt x="2114" y="1"/>
                  </a:moveTo>
                  <a:cubicBezTo>
                    <a:pt x="1870" y="214"/>
                    <a:pt x="1597" y="335"/>
                    <a:pt x="1263" y="396"/>
                  </a:cubicBezTo>
                  <a:cubicBezTo>
                    <a:pt x="1171" y="457"/>
                    <a:pt x="1080" y="457"/>
                    <a:pt x="1019" y="457"/>
                  </a:cubicBezTo>
                  <a:cubicBezTo>
                    <a:pt x="1293" y="1916"/>
                    <a:pt x="1475" y="3405"/>
                    <a:pt x="1323" y="4895"/>
                  </a:cubicBezTo>
                  <a:cubicBezTo>
                    <a:pt x="1111" y="7144"/>
                    <a:pt x="229" y="9272"/>
                    <a:pt x="47" y="11551"/>
                  </a:cubicBezTo>
                  <a:lnTo>
                    <a:pt x="47" y="11734"/>
                  </a:lnTo>
                  <a:cubicBezTo>
                    <a:pt x="1" y="12117"/>
                    <a:pt x="280" y="12315"/>
                    <a:pt x="584" y="12315"/>
                  </a:cubicBezTo>
                  <a:cubicBezTo>
                    <a:pt x="881" y="12315"/>
                    <a:pt x="1202" y="12125"/>
                    <a:pt x="1263" y="11734"/>
                  </a:cubicBezTo>
                  <a:lnTo>
                    <a:pt x="1354" y="10700"/>
                  </a:lnTo>
                  <a:cubicBezTo>
                    <a:pt x="1658" y="8694"/>
                    <a:pt x="2387" y="6718"/>
                    <a:pt x="2539" y="4651"/>
                  </a:cubicBezTo>
                  <a:cubicBezTo>
                    <a:pt x="2661" y="3101"/>
                    <a:pt x="2418" y="1551"/>
                    <a:pt x="2114" y="1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1"/>
            <p:cNvSpPr/>
            <p:nvPr/>
          </p:nvSpPr>
          <p:spPr>
            <a:xfrm>
              <a:off x="4731325" y="1632525"/>
              <a:ext cx="78325" cy="349125"/>
            </a:xfrm>
            <a:custGeom>
              <a:avLst/>
              <a:gdLst/>
              <a:ahLst/>
              <a:cxnLst/>
              <a:rect l="l" t="t" r="r" b="b"/>
              <a:pathLst>
                <a:path w="3133" h="13965" extrusionOk="0">
                  <a:moveTo>
                    <a:pt x="1674" y="1"/>
                  </a:moveTo>
                  <a:lnTo>
                    <a:pt x="1674" y="1"/>
                  </a:lnTo>
                  <a:cubicBezTo>
                    <a:pt x="2069" y="4408"/>
                    <a:pt x="1096" y="8846"/>
                    <a:pt x="93" y="13132"/>
                  </a:cubicBezTo>
                  <a:lnTo>
                    <a:pt x="93" y="13223"/>
                  </a:lnTo>
                  <a:cubicBezTo>
                    <a:pt x="0" y="13667"/>
                    <a:pt x="382" y="13965"/>
                    <a:pt x="728" y="13965"/>
                  </a:cubicBezTo>
                  <a:cubicBezTo>
                    <a:pt x="950" y="13965"/>
                    <a:pt x="1158" y="13842"/>
                    <a:pt x="1218" y="13557"/>
                  </a:cubicBezTo>
                  <a:cubicBezTo>
                    <a:pt x="1309" y="13071"/>
                    <a:pt x="1430" y="12524"/>
                    <a:pt x="1552" y="12037"/>
                  </a:cubicBezTo>
                  <a:cubicBezTo>
                    <a:pt x="2433" y="8177"/>
                    <a:pt x="3133" y="4226"/>
                    <a:pt x="2829" y="274"/>
                  </a:cubicBezTo>
                  <a:cubicBezTo>
                    <a:pt x="2464" y="183"/>
                    <a:pt x="2069" y="62"/>
                    <a:pt x="1674" y="1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1"/>
            <p:cNvSpPr/>
            <p:nvPr/>
          </p:nvSpPr>
          <p:spPr>
            <a:xfrm>
              <a:off x="5253975" y="1644950"/>
              <a:ext cx="317850" cy="113000"/>
            </a:xfrm>
            <a:custGeom>
              <a:avLst/>
              <a:gdLst/>
              <a:ahLst/>
              <a:cxnLst/>
              <a:rect l="l" t="t" r="r" b="b"/>
              <a:pathLst>
                <a:path w="12714" h="4520" extrusionOk="0">
                  <a:moveTo>
                    <a:pt x="845" y="0"/>
                  </a:moveTo>
                  <a:cubicBezTo>
                    <a:pt x="211" y="0"/>
                    <a:pt x="1" y="949"/>
                    <a:pt x="646" y="1145"/>
                  </a:cubicBezTo>
                  <a:lnTo>
                    <a:pt x="738" y="1145"/>
                  </a:lnTo>
                  <a:cubicBezTo>
                    <a:pt x="4628" y="2118"/>
                    <a:pt x="8458" y="3242"/>
                    <a:pt x="12227" y="4519"/>
                  </a:cubicBezTo>
                  <a:cubicBezTo>
                    <a:pt x="12470" y="4215"/>
                    <a:pt x="12622" y="3881"/>
                    <a:pt x="12713" y="3486"/>
                  </a:cubicBezTo>
                  <a:cubicBezTo>
                    <a:pt x="9309" y="2331"/>
                    <a:pt x="5935" y="1328"/>
                    <a:pt x="2470" y="416"/>
                  </a:cubicBezTo>
                  <a:cubicBezTo>
                    <a:pt x="1984" y="294"/>
                    <a:pt x="1497" y="142"/>
                    <a:pt x="1011" y="21"/>
                  </a:cubicBezTo>
                  <a:cubicBezTo>
                    <a:pt x="953" y="7"/>
                    <a:pt x="898" y="0"/>
                    <a:pt x="845" y="0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1"/>
            <p:cNvSpPr/>
            <p:nvPr/>
          </p:nvSpPr>
          <p:spPr>
            <a:xfrm>
              <a:off x="5394925" y="1489675"/>
              <a:ext cx="55325" cy="126975"/>
            </a:xfrm>
            <a:custGeom>
              <a:avLst/>
              <a:gdLst/>
              <a:ahLst/>
              <a:cxnLst/>
              <a:rect l="l" t="t" r="r" b="b"/>
              <a:pathLst>
                <a:path w="2213" h="5079" extrusionOk="0">
                  <a:moveTo>
                    <a:pt x="1027" y="0"/>
                  </a:moveTo>
                  <a:cubicBezTo>
                    <a:pt x="966" y="1368"/>
                    <a:pt x="692" y="2706"/>
                    <a:pt x="267" y="3982"/>
                  </a:cubicBezTo>
                  <a:lnTo>
                    <a:pt x="145" y="4347"/>
                  </a:lnTo>
                  <a:cubicBezTo>
                    <a:pt x="0" y="4782"/>
                    <a:pt x="353" y="5079"/>
                    <a:pt x="703" y="5079"/>
                  </a:cubicBezTo>
                  <a:cubicBezTo>
                    <a:pt x="719" y="5079"/>
                    <a:pt x="736" y="5078"/>
                    <a:pt x="753" y="5077"/>
                  </a:cubicBezTo>
                  <a:cubicBezTo>
                    <a:pt x="875" y="5077"/>
                    <a:pt x="996" y="5016"/>
                    <a:pt x="1057" y="4955"/>
                  </a:cubicBezTo>
                  <a:cubicBezTo>
                    <a:pt x="1148" y="4864"/>
                    <a:pt x="1209" y="4803"/>
                    <a:pt x="1300" y="4651"/>
                  </a:cubicBezTo>
                  <a:cubicBezTo>
                    <a:pt x="1422" y="4256"/>
                    <a:pt x="1574" y="3891"/>
                    <a:pt x="1635" y="3496"/>
                  </a:cubicBezTo>
                  <a:cubicBezTo>
                    <a:pt x="1939" y="2402"/>
                    <a:pt x="2121" y="1247"/>
                    <a:pt x="2212" y="122"/>
                  </a:cubicBezTo>
                  <a:cubicBezTo>
                    <a:pt x="1787" y="122"/>
                    <a:pt x="1422" y="92"/>
                    <a:pt x="1027" y="0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1"/>
            <p:cNvSpPr/>
            <p:nvPr/>
          </p:nvSpPr>
          <p:spPr>
            <a:xfrm>
              <a:off x="1922025" y="1788725"/>
              <a:ext cx="553225" cy="696775"/>
            </a:xfrm>
            <a:custGeom>
              <a:avLst/>
              <a:gdLst/>
              <a:ahLst/>
              <a:cxnLst/>
              <a:rect l="l" t="t" r="r" b="b"/>
              <a:pathLst>
                <a:path w="22129" h="27871" extrusionOk="0">
                  <a:moveTo>
                    <a:pt x="18836" y="0"/>
                  </a:moveTo>
                  <a:cubicBezTo>
                    <a:pt x="18140" y="0"/>
                    <a:pt x="17423" y="367"/>
                    <a:pt x="16810" y="896"/>
                  </a:cubicBezTo>
                  <a:cubicBezTo>
                    <a:pt x="16415" y="1261"/>
                    <a:pt x="15989" y="1686"/>
                    <a:pt x="15563" y="1990"/>
                  </a:cubicBezTo>
                  <a:cubicBezTo>
                    <a:pt x="15320" y="2142"/>
                    <a:pt x="15077" y="2294"/>
                    <a:pt x="14834" y="2355"/>
                  </a:cubicBezTo>
                  <a:cubicBezTo>
                    <a:pt x="14682" y="2416"/>
                    <a:pt x="14560" y="2446"/>
                    <a:pt x="14408" y="2476"/>
                  </a:cubicBezTo>
                  <a:cubicBezTo>
                    <a:pt x="14225" y="2516"/>
                    <a:pt x="14033" y="2531"/>
                    <a:pt x="13838" y="2531"/>
                  </a:cubicBezTo>
                  <a:cubicBezTo>
                    <a:pt x="13305" y="2531"/>
                    <a:pt x="12744" y="2421"/>
                    <a:pt x="12233" y="2421"/>
                  </a:cubicBezTo>
                  <a:cubicBezTo>
                    <a:pt x="11790" y="2421"/>
                    <a:pt x="11384" y="2504"/>
                    <a:pt x="11065" y="2811"/>
                  </a:cubicBezTo>
                  <a:cubicBezTo>
                    <a:pt x="10244" y="3571"/>
                    <a:pt x="10670" y="5090"/>
                    <a:pt x="9879" y="5911"/>
                  </a:cubicBezTo>
                  <a:cubicBezTo>
                    <a:pt x="9667" y="6124"/>
                    <a:pt x="9393" y="6245"/>
                    <a:pt x="9089" y="6276"/>
                  </a:cubicBezTo>
                  <a:cubicBezTo>
                    <a:pt x="8937" y="6291"/>
                    <a:pt x="8778" y="6299"/>
                    <a:pt x="8614" y="6299"/>
                  </a:cubicBezTo>
                  <a:cubicBezTo>
                    <a:pt x="8451" y="6299"/>
                    <a:pt x="8284" y="6291"/>
                    <a:pt x="8117" y="6276"/>
                  </a:cubicBezTo>
                  <a:cubicBezTo>
                    <a:pt x="7637" y="6247"/>
                    <a:pt x="7150" y="6169"/>
                    <a:pt x="6703" y="6169"/>
                  </a:cubicBezTo>
                  <a:cubicBezTo>
                    <a:pt x="6215" y="6169"/>
                    <a:pt x="5775" y="6261"/>
                    <a:pt x="5442" y="6610"/>
                  </a:cubicBezTo>
                  <a:cubicBezTo>
                    <a:pt x="4560" y="7522"/>
                    <a:pt x="5411" y="9194"/>
                    <a:pt x="5077" y="10318"/>
                  </a:cubicBezTo>
                  <a:cubicBezTo>
                    <a:pt x="5016" y="10531"/>
                    <a:pt x="4925" y="10714"/>
                    <a:pt x="4712" y="10866"/>
                  </a:cubicBezTo>
                  <a:lnTo>
                    <a:pt x="4591" y="10987"/>
                  </a:lnTo>
                  <a:cubicBezTo>
                    <a:pt x="3952" y="11504"/>
                    <a:pt x="2767" y="11443"/>
                    <a:pt x="2585" y="12264"/>
                  </a:cubicBezTo>
                  <a:cubicBezTo>
                    <a:pt x="2402" y="13054"/>
                    <a:pt x="3466" y="13814"/>
                    <a:pt x="3192" y="14604"/>
                  </a:cubicBezTo>
                  <a:cubicBezTo>
                    <a:pt x="3071" y="14908"/>
                    <a:pt x="2858" y="15060"/>
                    <a:pt x="2585" y="15182"/>
                  </a:cubicBezTo>
                  <a:cubicBezTo>
                    <a:pt x="2311" y="15303"/>
                    <a:pt x="2068" y="15364"/>
                    <a:pt x="1794" y="15486"/>
                  </a:cubicBezTo>
                  <a:cubicBezTo>
                    <a:pt x="1673" y="15546"/>
                    <a:pt x="1521" y="15638"/>
                    <a:pt x="1399" y="15698"/>
                  </a:cubicBezTo>
                  <a:cubicBezTo>
                    <a:pt x="1" y="16732"/>
                    <a:pt x="1338" y="18951"/>
                    <a:pt x="2129" y="19893"/>
                  </a:cubicBezTo>
                  <a:cubicBezTo>
                    <a:pt x="2767" y="20623"/>
                    <a:pt x="3466" y="21322"/>
                    <a:pt x="3740" y="22294"/>
                  </a:cubicBezTo>
                  <a:cubicBezTo>
                    <a:pt x="3831" y="22689"/>
                    <a:pt x="3892" y="23145"/>
                    <a:pt x="3831" y="23571"/>
                  </a:cubicBezTo>
                  <a:cubicBezTo>
                    <a:pt x="3800" y="23844"/>
                    <a:pt x="3800" y="24118"/>
                    <a:pt x="3770" y="24331"/>
                  </a:cubicBezTo>
                  <a:cubicBezTo>
                    <a:pt x="3679" y="24969"/>
                    <a:pt x="3648" y="25699"/>
                    <a:pt x="3800" y="26337"/>
                  </a:cubicBezTo>
                  <a:cubicBezTo>
                    <a:pt x="3922" y="26854"/>
                    <a:pt x="4195" y="27310"/>
                    <a:pt x="4591" y="27614"/>
                  </a:cubicBezTo>
                  <a:cubicBezTo>
                    <a:pt x="4743" y="27705"/>
                    <a:pt x="4895" y="27796"/>
                    <a:pt x="5047" y="27826"/>
                  </a:cubicBezTo>
                  <a:cubicBezTo>
                    <a:pt x="5168" y="27826"/>
                    <a:pt x="5259" y="27857"/>
                    <a:pt x="5351" y="27857"/>
                  </a:cubicBezTo>
                  <a:cubicBezTo>
                    <a:pt x="5419" y="27866"/>
                    <a:pt x="5488" y="27870"/>
                    <a:pt x="5558" y="27870"/>
                  </a:cubicBezTo>
                  <a:cubicBezTo>
                    <a:pt x="5958" y="27870"/>
                    <a:pt x="6382" y="27729"/>
                    <a:pt x="6718" y="27522"/>
                  </a:cubicBezTo>
                  <a:cubicBezTo>
                    <a:pt x="7265" y="27249"/>
                    <a:pt x="7721" y="26884"/>
                    <a:pt x="8238" y="26641"/>
                  </a:cubicBezTo>
                  <a:cubicBezTo>
                    <a:pt x="8988" y="26317"/>
                    <a:pt x="9792" y="26249"/>
                    <a:pt x="10595" y="26249"/>
                  </a:cubicBezTo>
                  <a:cubicBezTo>
                    <a:pt x="10997" y="26249"/>
                    <a:pt x="11399" y="26266"/>
                    <a:pt x="11794" y="26276"/>
                  </a:cubicBezTo>
                  <a:cubicBezTo>
                    <a:pt x="12017" y="26282"/>
                    <a:pt x="12240" y="26286"/>
                    <a:pt x="12463" y="26286"/>
                  </a:cubicBezTo>
                  <a:cubicBezTo>
                    <a:pt x="13459" y="26286"/>
                    <a:pt x="14445" y="26195"/>
                    <a:pt x="15290" y="25699"/>
                  </a:cubicBezTo>
                  <a:cubicBezTo>
                    <a:pt x="16141" y="25182"/>
                    <a:pt x="16810" y="24209"/>
                    <a:pt x="16870" y="23206"/>
                  </a:cubicBezTo>
                  <a:cubicBezTo>
                    <a:pt x="16962" y="22142"/>
                    <a:pt x="18208" y="21686"/>
                    <a:pt x="19089" y="21261"/>
                  </a:cubicBezTo>
                  <a:cubicBezTo>
                    <a:pt x="19150" y="21170"/>
                    <a:pt x="19272" y="21139"/>
                    <a:pt x="19333" y="21109"/>
                  </a:cubicBezTo>
                  <a:cubicBezTo>
                    <a:pt x="19849" y="20835"/>
                    <a:pt x="20305" y="20531"/>
                    <a:pt x="20640" y="20106"/>
                  </a:cubicBezTo>
                  <a:cubicBezTo>
                    <a:pt x="20944" y="19771"/>
                    <a:pt x="21095" y="19407"/>
                    <a:pt x="21095" y="18951"/>
                  </a:cubicBezTo>
                  <a:cubicBezTo>
                    <a:pt x="21065" y="18221"/>
                    <a:pt x="20518" y="17644"/>
                    <a:pt x="20062" y="17066"/>
                  </a:cubicBezTo>
                  <a:cubicBezTo>
                    <a:pt x="19880" y="16853"/>
                    <a:pt x="19697" y="16580"/>
                    <a:pt x="19545" y="16276"/>
                  </a:cubicBezTo>
                  <a:cubicBezTo>
                    <a:pt x="19424" y="16002"/>
                    <a:pt x="19333" y="15759"/>
                    <a:pt x="19333" y="15486"/>
                  </a:cubicBezTo>
                  <a:cubicBezTo>
                    <a:pt x="19333" y="15364"/>
                    <a:pt x="19333" y="15243"/>
                    <a:pt x="19393" y="15151"/>
                  </a:cubicBezTo>
                  <a:cubicBezTo>
                    <a:pt x="19545" y="14604"/>
                    <a:pt x="20062" y="14239"/>
                    <a:pt x="20488" y="13844"/>
                  </a:cubicBezTo>
                  <a:cubicBezTo>
                    <a:pt x="20913" y="13480"/>
                    <a:pt x="21369" y="12932"/>
                    <a:pt x="21217" y="12355"/>
                  </a:cubicBezTo>
                  <a:cubicBezTo>
                    <a:pt x="21156" y="12294"/>
                    <a:pt x="21156" y="12203"/>
                    <a:pt x="21126" y="12173"/>
                  </a:cubicBezTo>
                  <a:cubicBezTo>
                    <a:pt x="21035" y="11899"/>
                    <a:pt x="20792" y="11717"/>
                    <a:pt x="20518" y="11504"/>
                  </a:cubicBezTo>
                  <a:cubicBezTo>
                    <a:pt x="20184" y="11200"/>
                    <a:pt x="19849" y="10957"/>
                    <a:pt x="19728" y="10531"/>
                  </a:cubicBezTo>
                  <a:cubicBezTo>
                    <a:pt x="19576" y="10014"/>
                    <a:pt x="19910" y="9467"/>
                    <a:pt x="20336" y="9103"/>
                  </a:cubicBezTo>
                  <a:cubicBezTo>
                    <a:pt x="20974" y="8495"/>
                    <a:pt x="21643" y="8069"/>
                    <a:pt x="21977" y="7218"/>
                  </a:cubicBezTo>
                  <a:cubicBezTo>
                    <a:pt x="22038" y="7036"/>
                    <a:pt x="22129" y="6823"/>
                    <a:pt x="22129" y="6580"/>
                  </a:cubicBezTo>
                  <a:cubicBezTo>
                    <a:pt x="22129" y="6276"/>
                    <a:pt x="22099" y="6033"/>
                    <a:pt x="21977" y="5698"/>
                  </a:cubicBezTo>
                  <a:cubicBezTo>
                    <a:pt x="21886" y="5486"/>
                    <a:pt x="21764" y="5273"/>
                    <a:pt x="21582" y="5060"/>
                  </a:cubicBezTo>
                  <a:cubicBezTo>
                    <a:pt x="21278" y="4756"/>
                    <a:pt x="20913" y="4543"/>
                    <a:pt x="20761" y="4148"/>
                  </a:cubicBezTo>
                  <a:cubicBezTo>
                    <a:pt x="20548" y="3662"/>
                    <a:pt x="20822" y="3145"/>
                    <a:pt x="20913" y="2598"/>
                  </a:cubicBezTo>
                  <a:cubicBezTo>
                    <a:pt x="20974" y="1960"/>
                    <a:pt x="20792" y="1230"/>
                    <a:pt x="20336" y="744"/>
                  </a:cubicBezTo>
                  <a:cubicBezTo>
                    <a:pt x="20153" y="501"/>
                    <a:pt x="19971" y="349"/>
                    <a:pt x="19728" y="227"/>
                  </a:cubicBezTo>
                  <a:cubicBezTo>
                    <a:pt x="19441" y="70"/>
                    <a:pt x="19141" y="0"/>
                    <a:pt x="18836" y="0"/>
                  </a:cubicBezTo>
                  <a:close/>
                </a:path>
              </a:pathLst>
            </a:custGeom>
            <a:solidFill>
              <a:srgbClr val="578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1"/>
            <p:cNvSpPr/>
            <p:nvPr/>
          </p:nvSpPr>
          <p:spPr>
            <a:xfrm>
              <a:off x="2039050" y="1796675"/>
              <a:ext cx="392125" cy="690750"/>
            </a:xfrm>
            <a:custGeom>
              <a:avLst/>
              <a:gdLst/>
              <a:ahLst/>
              <a:cxnLst/>
              <a:rect l="l" t="t" r="r" b="b"/>
              <a:pathLst>
                <a:path w="15685" h="27630" extrusionOk="0">
                  <a:moveTo>
                    <a:pt x="15077" y="0"/>
                  </a:moveTo>
                  <a:cubicBezTo>
                    <a:pt x="13952" y="1307"/>
                    <a:pt x="12828" y="2614"/>
                    <a:pt x="11825" y="3952"/>
                  </a:cubicBezTo>
                  <a:cubicBezTo>
                    <a:pt x="11612" y="4225"/>
                    <a:pt x="11399" y="4499"/>
                    <a:pt x="11217" y="4742"/>
                  </a:cubicBezTo>
                  <a:cubicBezTo>
                    <a:pt x="9758" y="6687"/>
                    <a:pt x="8420" y="8663"/>
                    <a:pt x="7205" y="10730"/>
                  </a:cubicBezTo>
                  <a:lnTo>
                    <a:pt x="6749" y="11520"/>
                  </a:lnTo>
                  <a:cubicBezTo>
                    <a:pt x="5776" y="13192"/>
                    <a:pt x="4864" y="14925"/>
                    <a:pt x="4013" y="16687"/>
                  </a:cubicBezTo>
                  <a:cubicBezTo>
                    <a:pt x="3891" y="16991"/>
                    <a:pt x="3709" y="17326"/>
                    <a:pt x="3557" y="17630"/>
                  </a:cubicBezTo>
                  <a:cubicBezTo>
                    <a:pt x="3040" y="18785"/>
                    <a:pt x="2554" y="19909"/>
                    <a:pt x="2098" y="21095"/>
                  </a:cubicBezTo>
                  <a:lnTo>
                    <a:pt x="1642" y="22341"/>
                  </a:lnTo>
                  <a:cubicBezTo>
                    <a:pt x="1490" y="22736"/>
                    <a:pt x="1369" y="23131"/>
                    <a:pt x="1217" y="23526"/>
                  </a:cubicBezTo>
                  <a:cubicBezTo>
                    <a:pt x="791" y="24773"/>
                    <a:pt x="396" y="26080"/>
                    <a:pt x="1" y="27356"/>
                  </a:cubicBezTo>
                  <a:cubicBezTo>
                    <a:pt x="153" y="27478"/>
                    <a:pt x="305" y="27539"/>
                    <a:pt x="457" y="27599"/>
                  </a:cubicBezTo>
                  <a:cubicBezTo>
                    <a:pt x="578" y="27599"/>
                    <a:pt x="639" y="27630"/>
                    <a:pt x="761" y="27630"/>
                  </a:cubicBezTo>
                  <a:cubicBezTo>
                    <a:pt x="1034" y="26718"/>
                    <a:pt x="1277" y="25806"/>
                    <a:pt x="1612" y="24894"/>
                  </a:cubicBezTo>
                  <a:cubicBezTo>
                    <a:pt x="1673" y="24590"/>
                    <a:pt x="1733" y="24317"/>
                    <a:pt x="1855" y="24043"/>
                  </a:cubicBezTo>
                  <a:cubicBezTo>
                    <a:pt x="2372" y="22523"/>
                    <a:pt x="2919" y="21064"/>
                    <a:pt x="3557" y="19575"/>
                  </a:cubicBezTo>
                  <a:cubicBezTo>
                    <a:pt x="3679" y="19241"/>
                    <a:pt x="3831" y="18937"/>
                    <a:pt x="3983" y="18572"/>
                  </a:cubicBezTo>
                  <a:cubicBezTo>
                    <a:pt x="4591" y="17143"/>
                    <a:pt x="5290" y="15745"/>
                    <a:pt x="6050" y="14317"/>
                  </a:cubicBezTo>
                  <a:cubicBezTo>
                    <a:pt x="6202" y="14013"/>
                    <a:pt x="6384" y="13709"/>
                    <a:pt x="6536" y="13405"/>
                  </a:cubicBezTo>
                  <a:cubicBezTo>
                    <a:pt x="7448" y="11794"/>
                    <a:pt x="8390" y="10183"/>
                    <a:pt x="9423" y="8633"/>
                  </a:cubicBezTo>
                  <a:cubicBezTo>
                    <a:pt x="9636" y="8237"/>
                    <a:pt x="9879" y="7903"/>
                    <a:pt x="10153" y="7538"/>
                  </a:cubicBezTo>
                  <a:cubicBezTo>
                    <a:pt x="10731" y="6718"/>
                    <a:pt x="11278" y="5927"/>
                    <a:pt x="11855" y="5168"/>
                  </a:cubicBezTo>
                  <a:cubicBezTo>
                    <a:pt x="11946" y="5107"/>
                    <a:pt x="11977" y="5046"/>
                    <a:pt x="12007" y="4985"/>
                  </a:cubicBezTo>
                  <a:lnTo>
                    <a:pt x="12554" y="4286"/>
                  </a:lnTo>
                  <a:cubicBezTo>
                    <a:pt x="13527" y="2979"/>
                    <a:pt x="14591" y="1702"/>
                    <a:pt x="15685" y="487"/>
                  </a:cubicBezTo>
                  <a:cubicBezTo>
                    <a:pt x="15472" y="274"/>
                    <a:pt x="15290" y="91"/>
                    <a:pt x="15077" y="0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1"/>
            <p:cNvSpPr/>
            <p:nvPr/>
          </p:nvSpPr>
          <p:spPr>
            <a:xfrm>
              <a:off x="2071725" y="2288325"/>
              <a:ext cx="366300" cy="130250"/>
            </a:xfrm>
            <a:custGeom>
              <a:avLst/>
              <a:gdLst/>
              <a:ahLst/>
              <a:cxnLst/>
              <a:rect l="l" t="t" r="r" b="b"/>
              <a:pathLst>
                <a:path w="14652" h="5210" extrusionOk="0">
                  <a:moveTo>
                    <a:pt x="14226" y="0"/>
                  </a:moveTo>
                  <a:cubicBezTo>
                    <a:pt x="9606" y="1246"/>
                    <a:pt x="5047" y="2675"/>
                    <a:pt x="518" y="4316"/>
                  </a:cubicBezTo>
                  <a:cubicBezTo>
                    <a:pt x="457" y="4347"/>
                    <a:pt x="396" y="4347"/>
                    <a:pt x="335" y="4377"/>
                  </a:cubicBezTo>
                  <a:cubicBezTo>
                    <a:pt x="1" y="4529"/>
                    <a:pt x="31" y="4985"/>
                    <a:pt x="244" y="5137"/>
                  </a:cubicBezTo>
                  <a:cubicBezTo>
                    <a:pt x="294" y="5187"/>
                    <a:pt x="354" y="5210"/>
                    <a:pt x="412" y="5210"/>
                  </a:cubicBezTo>
                  <a:cubicBezTo>
                    <a:pt x="460" y="5210"/>
                    <a:pt x="507" y="5195"/>
                    <a:pt x="548" y="5167"/>
                  </a:cubicBezTo>
                  <a:cubicBezTo>
                    <a:pt x="4773" y="3648"/>
                    <a:pt x="9028" y="2280"/>
                    <a:pt x="13375" y="1125"/>
                  </a:cubicBezTo>
                  <a:cubicBezTo>
                    <a:pt x="13861" y="851"/>
                    <a:pt x="14317" y="547"/>
                    <a:pt x="14652" y="122"/>
                  </a:cubicBezTo>
                  <a:cubicBezTo>
                    <a:pt x="14530" y="61"/>
                    <a:pt x="14439" y="31"/>
                    <a:pt x="14226" y="0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1"/>
            <p:cNvSpPr/>
            <p:nvPr/>
          </p:nvSpPr>
          <p:spPr>
            <a:xfrm>
              <a:off x="2118850" y="2175850"/>
              <a:ext cx="291050" cy="110225"/>
            </a:xfrm>
            <a:custGeom>
              <a:avLst/>
              <a:gdLst/>
              <a:ahLst/>
              <a:cxnLst/>
              <a:rect l="l" t="t" r="r" b="b"/>
              <a:pathLst>
                <a:path w="11642" h="4409" extrusionOk="0">
                  <a:moveTo>
                    <a:pt x="11429" y="1"/>
                  </a:moveTo>
                  <a:cubicBezTo>
                    <a:pt x="7782" y="791"/>
                    <a:pt x="4225" y="1946"/>
                    <a:pt x="791" y="3405"/>
                  </a:cubicBezTo>
                  <a:cubicBezTo>
                    <a:pt x="699" y="3496"/>
                    <a:pt x="547" y="3527"/>
                    <a:pt x="396" y="3618"/>
                  </a:cubicBezTo>
                  <a:cubicBezTo>
                    <a:pt x="0" y="3770"/>
                    <a:pt x="92" y="4317"/>
                    <a:pt x="396" y="4408"/>
                  </a:cubicBezTo>
                  <a:cubicBezTo>
                    <a:pt x="456" y="4408"/>
                    <a:pt x="547" y="4408"/>
                    <a:pt x="608" y="4378"/>
                  </a:cubicBezTo>
                  <a:cubicBezTo>
                    <a:pt x="4134" y="2767"/>
                    <a:pt x="7842" y="1551"/>
                    <a:pt x="11642" y="761"/>
                  </a:cubicBezTo>
                  <a:cubicBezTo>
                    <a:pt x="11520" y="517"/>
                    <a:pt x="11429" y="274"/>
                    <a:pt x="11429" y="1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1"/>
            <p:cNvSpPr/>
            <p:nvPr/>
          </p:nvSpPr>
          <p:spPr>
            <a:xfrm>
              <a:off x="2180400" y="2074800"/>
              <a:ext cx="269775" cy="79600"/>
            </a:xfrm>
            <a:custGeom>
              <a:avLst/>
              <a:gdLst/>
              <a:ahLst/>
              <a:cxnLst/>
              <a:rect l="l" t="t" r="r" b="b"/>
              <a:pathLst>
                <a:path w="10791" h="3184" extrusionOk="0">
                  <a:moveTo>
                    <a:pt x="10183" y="0"/>
                  </a:moveTo>
                  <a:cubicBezTo>
                    <a:pt x="7083" y="608"/>
                    <a:pt x="3952" y="1368"/>
                    <a:pt x="912" y="2249"/>
                  </a:cubicBezTo>
                  <a:cubicBezTo>
                    <a:pt x="730" y="2341"/>
                    <a:pt x="578" y="2371"/>
                    <a:pt x="426" y="2401"/>
                  </a:cubicBezTo>
                  <a:cubicBezTo>
                    <a:pt x="0" y="2523"/>
                    <a:pt x="122" y="3040"/>
                    <a:pt x="426" y="3161"/>
                  </a:cubicBezTo>
                  <a:cubicBezTo>
                    <a:pt x="472" y="3176"/>
                    <a:pt x="510" y="3184"/>
                    <a:pt x="548" y="3184"/>
                  </a:cubicBezTo>
                  <a:cubicBezTo>
                    <a:pt x="586" y="3184"/>
                    <a:pt x="624" y="3176"/>
                    <a:pt x="669" y="3161"/>
                  </a:cubicBezTo>
                  <a:cubicBezTo>
                    <a:pt x="4013" y="2189"/>
                    <a:pt x="7387" y="1337"/>
                    <a:pt x="10791" y="699"/>
                  </a:cubicBezTo>
                  <a:cubicBezTo>
                    <a:pt x="10700" y="426"/>
                    <a:pt x="10426" y="243"/>
                    <a:pt x="10183" y="0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1"/>
            <p:cNvSpPr/>
            <p:nvPr/>
          </p:nvSpPr>
          <p:spPr>
            <a:xfrm>
              <a:off x="2125675" y="1946375"/>
              <a:ext cx="99600" cy="137525"/>
            </a:xfrm>
            <a:custGeom>
              <a:avLst/>
              <a:gdLst/>
              <a:ahLst/>
              <a:cxnLst/>
              <a:rect l="l" t="t" r="r" b="b"/>
              <a:pathLst>
                <a:path w="3984" h="5501" extrusionOk="0">
                  <a:moveTo>
                    <a:pt x="974" y="0"/>
                  </a:moveTo>
                  <a:cubicBezTo>
                    <a:pt x="822" y="31"/>
                    <a:pt x="662" y="46"/>
                    <a:pt x="499" y="46"/>
                  </a:cubicBezTo>
                  <a:cubicBezTo>
                    <a:pt x="335" y="46"/>
                    <a:pt x="168" y="31"/>
                    <a:pt x="1" y="0"/>
                  </a:cubicBezTo>
                  <a:lnTo>
                    <a:pt x="1" y="0"/>
                  </a:lnTo>
                  <a:cubicBezTo>
                    <a:pt x="1217" y="1642"/>
                    <a:pt x="2281" y="3435"/>
                    <a:pt x="3162" y="5289"/>
                  </a:cubicBezTo>
                  <a:cubicBezTo>
                    <a:pt x="3162" y="5380"/>
                    <a:pt x="3223" y="5411"/>
                    <a:pt x="3253" y="5441"/>
                  </a:cubicBezTo>
                  <a:cubicBezTo>
                    <a:pt x="3307" y="5482"/>
                    <a:pt x="3368" y="5501"/>
                    <a:pt x="3431" y="5501"/>
                  </a:cubicBezTo>
                  <a:cubicBezTo>
                    <a:pt x="3692" y="5501"/>
                    <a:pt x="3984" y="5188"/>
                    <a:pt x="3861" y="4894"/>
                  </a:cubicBezTo>
                  <a:cubicBezTo>
                    <a:pt x="3831" y="4803"/>
                    <a:pt x="3800" y="4772"/>
                    <a:pt x="3770" y="4681"/>
                  </a:cubicBezTo>
                  <a:cubicBezTo>
                    <a:pt x="2949" y="3040"/>
                    <a:pt x="2037" y="1490"/>
                    <a:pt x="974" y="0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1"/>
            <p:cNvSpPr/>
            <p:nvPr/>
          </p:nvSpPr>
          <p:spPr>
            <a:xfrm>
              <a:off x="2037550" y="2047425"/>
              <a:ext cx="113400" cy="195800"/>
            </a:xfrm>
            <a:custGeom>
              <a:avLst/>
              <a:gdLst/>
              <a:ahLst/>
              <a:cxnLst/>
              <a:rect l="l" t="t" r="r" b="b"/>
              <a:pathLst>
                <a:path w="4536" h="7832" extrusionOk="0">
                  <a:moveTo>
                    <a:pt x="456" y="1"/>
                  </a:moveTo>
                  <a:cubicBezTo>
                    <a:pt x="395" y="214"/>
                    <a:pt x="304" y="426"/>
                    <a:pt x="91" y="578"/>
                  </a:cubicBezTo>
                  <a:lnTo>
                    <a:pt x="0" y="700"/>
                  </a:lnTo>
                  <a:cubicBezTo>
                    <a:pt x="699" y="1460"/>
                    <a:pt x="1368" y="2250"/>
                    <a:pt x="1854" y="3162"/>
                  </a:cubicBezTo>
                  <a:cubicBezTo>
                    <a:pt x="2584" y="4560"/>
                    <a:pt x="2888" y="6110"/>
                    <a:pt x="3587" y="7539"/>
                  </a:cubicBezTo>
                  <a:cubicBezTo>
                    <a:pt x="3648" y="7569"/>
                    <a:pt x="3648" y="7600"/>
                    <a:pt x="3678" y="7630"/>
                  </a:cubicBezTo>
                  <a:cubicBezTo>
                    <a:pt x="3763" y="7772"/>
                    <a:pt x="3886" y="7831"/>
                    <a:pt x="4008" y="7831"/>
                  </a:cubicBezTo>
                  <a:cubicBezTo>
                    <a:pt x="4276" y="7831"/>
                    <a:pt x="4535" y="7540"/>
                    <a:pt x="4347" y="7205"/>
                  </a:cubicBezTo>
                  <a:cubicBezTo>
                    <a:pt x="4255" y="6992"/>
                    <a:pt x="4134" y="6809"/>
                    <a:pt x="4043" y="6566"/>
                  </a:cubicBezTo>
                  <a:cubicBezTo>
                    <a:pt x="3435" y="5290"/>
                    <a:pt x="3131" y="3831"/>
                    <a:pt x="2462" y="2584"/>
                  </a:cubicBezTo>
                  <a:cubicBezTo>
                    <a:pt x="1915" y="1642"/>
                    <a:pt x="1216" y="791"/>
                    <a:pt x="456" y="1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1"/>
            <p:cNvSpPr/>
            <p:nvPr/>
          </p:nvSpPr>
          <p:spPr>
            <a:xfrm>
              <a:off x="1966875" y="2169025"/>
              <a:ext cx="124375" cy="222325"/>
            </a:xfrm>
            <a:custGeom>
              <a:avLst/>
              <a:gdLst/>
              <a:ahLst/>
              <a:cxnLst/>
              <a:rect l="l" t="t" r="r" b="b"/>
              <a:pathLst>
                <a:path w="4975" h="8893" extrusionOk="0">
                  <a:moveTo>
                    <a:pt x="791" y="0"/>
                  </a:moveTo>
                  <a:cubicBezTo>
                    <a:pt x="547" y="122"/>
                    <a:pt x="274" y="182"/>
                    <a:pt x="0" y="304"/>
                  </a:cubicBezTo>
                  <a:cubicBezTo>
                    <a:pt x="1946" y="2736"/>
                    <a:pt x="3040" y="5714"/>
                    <a:pt x="4073" y="8602"/>
                  </a:cubicBezTo>
                  <a:cubicBezTo>
                    <a:pt x="4104" y="8602"/>
                    <a:pt x="4104" y="8602"/>
                    <a:pt x="4104" y="8632"/>
                  </a:cubicBezTo>
                  <a:cubicBezTo>
                    <a:pt x="4164" y="8812"/>
                    <a:pt x="4323" y="8893"/>
                    <a:pt x="4482" y="8893"/>
                  </a:cubicBezTo>
                  <a:cubicBezTo>
                    <a:pt x="4727" y="8893"/>
                    <a:pt x="4974" y="8702"/>
                    <a:pt x="4864" y="8389"/>
                  </a:cubicBezTo>
                  <a:cubicBezTo>
                    <a:pt x="4742" y="8055"/>
                    <a:pt x="4590" y="7721"/>
                    <a:pt x="4499" y="7386"/>
                  </a:cubicBezTo>
                  <a:cubicBezTo>
                    <a:pt x="3526" y="4772"/>
                    <a:pt x="2462" y="2219"/>
                    <a:pt x="791" y="0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1"/>
            <p:cNvSpPr/>
            <p:nvPr/>
          </p:nvSpPr>
          <p:spPr>
            <a:xfrm>
              <a:off x="2257550" y="1933450"/>
              <a:ext cx="217700" cy="79550"/>
            </a:xfrm>
            <a:custGeom>
              <a:avLst/>
              <a:gdLst/>
              <a:ahLst/>
              <a:cxnLst/>
              <a:rect l="l" t="t" r="r" b="b"/>
              <a:pathLst>
                <a:path w="8708" h="3182" extrusionOk="0">
                  <a:moveTo>
                    <a:pt x="8617" y="0"/>
                  </a:moveTo>
                  <a:cubicBezTo>
                    <a:pt x="6246" y="608"/>
                    <a:pt x="3845" y="1277"/>
                    <a:pt x="1474" y="2037"/>
                  </a:cubicBezTo>
                  <a:lnTo>
                    <a:pt x="471" y="2402"/>
                  </a:lnTo>
                  <a:cubicBezTo>
                    <a:pt x="1" y="2540"/>
                    <a:pt x="160" y="3182"/>
                    <a:pt x="558" y="3182"/>
                  </a:cubicBezTo>
                  <a:cubicBezTo>
                    <a:pt x="598" y="3182"/>
                    <a:pt x="640" y="3175"/>
                    <a:pt x="683" y="3162"/>
                  </a:cubicBezTo>
                  <a:lnTo>
                    <a:pt x="714" y="3162"/>
                  </a:lnTo>
                  <a:cubicBezTo>
                    <a:pt x="3358" y="2250"/>
                    <a:pt x="6003" y="1490"/>
                    <a:pt x="8708" y="791"/>
                  </a:cubicBezTo>
                  <a:cubicBezTo>
                    <a:pt x="8708" y="487"/>
                    <a:pt x="8678" y="244"/>
                    <a:pt x="8617" y="0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1"/>
            <p:cNvSpPr/>
            <p:nvPr/>
          </p:nvSpPr>
          <p:spPr>
            <a:xfrm>
              <a:off x="2290575" y="1839225"/>
              <a:ext cx="49425" cy="88325"/>
            </a:xfrm>
            <a:custGeom>
              <a:avLst/>
              <a:gdLst/>
              <a:ahLst/>
              <a:cxnLst/>
              <a:rect l="l" t="t" r="r" b="b"/>
              <a:pathLst>
                <a:path w="1977" h="3533" extrusionOk="0">
                  <a:moveTo>
                    <a:pt x="730" y="0"/>
                  </a:moveTo>
                  <a:cubicBezTo>
                    <a:pt x="518" y="152"/>
                    <a:pt x="274" y="304"/>
                    <a:pt x="1" y="396"/>
                  </a:cubicBezTo>
                  <a:cubicBezTo>
                    <a:pt x="457" y="1216"/>
                    <a:pt x="852" y="2098"/>
                    <a:pt x="1065" y="3010"/>
                  </a:cubicBezTo>
                  <a:cubicBezTo>
                    <a:pt x="1125" y="3070"/>
                    <a:pt x="1156" y="3162"/>
                    <a:pt x="1156" y="3253"/>
                  </a:cubicBezTo>
                  <a:cubicBezTo>
                    <a:pt x="1192" y="3452"/>
                    <a:pt x="1348" y="3533"/>
                    <a:pt x="1506" y="3533"/>
                  </a:cubicBezTo>
                  <a:cubicBezTo>
                    <a:pt x="1613" y="3533"/>
                    <a:pt x="1721" y="3496"/>
                    <a:pt x="1794" y="3435"/>
                  </a:cubicBezTo>
                  <a:cubicBezTo>
                    <a:pt x="1885" y="3405"/>
                    <a:pt x="1916" y="3314"/>
                    <a:pt x="1946" y="3253"/>
                  </a:cubicBezTo>
                  <a:cubicBezTo>
                    <a:pt x="1977" y="3162"/>
                    <a:pt x="1977" y="3070"/>
                    <a:pt x="1916" y="3010"/>
                  </a:cubicBezTo>
                  <a:lnTo>
                    <a:pt x="1673" y="2219"/>
                  </a:lnTo>
                  <a:cubicBezTo>
                    <a:pt x="1460" y="1459"/>
                    <a:pt x="1125" y="700"/>
                    <a:pt x="730" y="0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1"/>
            <p:cNvSpPr/>
            <p:nvPr/>
          </p:nvSpPr>
          <p:spPr>
            <a:xfrm>
              <a:off x="4387875" y="1213925"/>
              <a:ext cx="717375" cy="894925"/>
            </a:xfrm>
            <a:custGeom>
              <a:avLst/>
              <a:gdLst/>
              <a:ahLst/>
              <a:cxnLst/>
              <a:rect l="l" t="t" r="r" b="b"/>
              <a:pathLst>
                <a:path w="28695" h="35797" extrusionOk="0">
                  <a:moveTo>
                    <a:pt x="24782" y="1"/>
                  </a:moveTo>
                  <a:cubicBezTo>
                    <a:pt x="24666" y="1"/>
                    <a:pt x="24551" y="10"/>
                    <a:pt x="24439" y="27"/>
                  </a:cubicBezTo>
                  <a:cubicBezTo>
                    <a:pt x="23132" y="149"/>
                    <a:pt x="22038" y="939"/>
                    <a:pt x="21004" y="1669"/>
                  </a:cubicBezTo>
                  <a:cubicBezTo>
                    <a:pt x="19941" y="2429"/>
                    <a:pt x="18846" y="3128"/>
                    <a:pt x="17570" y="3219"/>
                  </a:cubicBezTo>
                  <a:lnTo>
                    <a:pt x="17418" y="3219"/>
                  </a:lnTo>
                  <a:cubicBezTo>
                    <a:pt x="16962" y="3219"/>
                    <a:pt x="16506" y="3128"/>
                    <a:pt x="16050" y="3097"/>
                  </a:cubicBezTo>
                  <a:cubicBezTo>
                    <a:pt x="15871" y="3078"/>
                    <a:pt x="15690" y="3065"/>
                    <a:pt x="15510" y="3065"/>
                  </a:cubicBezTo>
                  <a:cubicBezTo>
                    <a:pt x="15108" y="3065"/>
                    <a:pt x="14714" y="3130"/>
                    <a:pt x="14378" y="3340"/>
                  </a:cubicBezTo>
                  <a:cubicBezTo>
                    <a:pt x="13041" y="4100"/>
                    <a:pt x="13162" y="6167"/>
                    <a:pt x="11977" y="7140"/>
                  </a:cubicBezTo>
                  <a:cubicBezTo>
                    <a:pt x="11886" y="7170"/>
                    <a:pt x="11855" y="7201"/>
                    <a:pt x="11825" y="7231"/>
                  </a:cubicBezTo>
                  <a:cubicBezTo>
                    <a:pt x="11521" y="7444"/>
                    <a:pt x="11217" y="7535"/>
                    <a:pt x="10883" y="7596"/>
                  </a:cubicBezTo>
                  <a:cubicBezTo>
                    <a:pt x="9728" y="7778"/>
                    <a:pt x="8360" y="7444"/>
                    <a:pt x="7448" y="8143"/>
                  </a:cubicBezTo>
                  <a:cubicBezTo>
                    <a:pt x="6050" y="9207"/>
                    <a:pt x="6931" y="11578"/>
                    <a:pt x="6384" y="13219"/>
                  </a:cubicBezTo>
                  <a:cubicBezTo>
                    <a:pt x="6262" y="13553"/>
                    <a:pt x="6080" y="13857"/>
                    <a:pt x="5807" y="14131"/>
                  </a:cubicBezTo>
                  <a:cubicBezTo>
                    <a:pt x="5746" y="14192"/>
                    <a:pt x="5624" y="14283"/>
                    <a:pt x="5503" y="14344"/>
                  </a:cubicBezTo>
                  <a:cubicBezTo>
                    <a:pt x="5047" y="14648"/>
                    <a:pt x="4439" y="14769"/>
                    <a:pt x="3922" y="14951"/>
                  </a:cubicBezTo>
                  <a:cubicBezTo>
                    <a:pt x="3223" y="15195"/>
                    <a:pt x="2524" y="15559"/>
                    <a:pt x="2311" y="16259"/>
                  </a:cubicBezTo>
                  <a:cubicBezTo>
                    <a:pt x="1977" y="17505"/>
                    <a:pt x="3496" y="18721"/>
                    <a:pt x="3010" y="19906"/>
                  </a:cubicBezTo>
                  <a:cubicBezTo>
                    <a:pt x="2706" y="20575"/>
                    <a:pt x="1825" y="20818"/>
                    <a:pt x="1217" y="21243"/>
                  </a:cubicBezTo>
                  <a:cubicBezTo>
                    <a:pt x="1" y="22216"/>
                    <a:pt x="123" y="24040"/>
                    <a:pt x="487" y="25499"/>
                  </a:cubicBezTo>
                  <a:cubicBezTo>
                    <a:pt x="791" y="26775"/>
                    <a:pt x="1308" y="28022"/>
                    <a:pt x="1855" y="29207"/>
                  </a:cubicBezTo>
                  <a:cubicBezTo>
                    <a:pt x="2828" y="31183"/>
                    <a:pt x="4196" y="32885"/>
                    <a:pt x="5594" y="34526"/>
                  </a:cubicBezTo>
                  <a:cubicBezTo>
                    <a:pt x="5715" y="34678"/>
                    <a:pt x="5867" y="34830"/>
                    <a:pt x="6019" y="34921"/>
                  </a:cubicBezTo>
                  <a:cubicBezTo>
                    <a:pt x="6323" y="35195"/>
                    <a:pt x="6688" y="35347"/>
                    <a:pt x="7083" y="35499"/>
                  </a:cubicBezTo>
                  <a:cubicBezTo>
                    <a:pt x="7682" y="35712"/>
                    <a:pt x="8344" y="35797"/>
                    <a:pt x="9010" y="35797"/>
                  </a:cubicBezTo>
                  <a:cubicBezTo>
                    <a:pt x="9865" y="35797"/>
                    <a:pt x="10725" y="35657"/>
                    <a:pt x="11460" y="35469"/>
                  </a:cubicBezTo>
                  <a:cubicBezTo>
                    <a:pt x="13497" y="34921"/>
                    <a:pt x="15442" y="33949"/>
                    <a:pt x="17570" y="33797"/>
                  </a:cubicBezTo>
                  <a:cubicBezTo>
                    <a:pt x="18816" y="33675"/>
                    <a:pt x="20336" y="33797"/>
                    <a:pt x="21096" y="32763"/>
                  </a:cubicBezTo>
                  <a:cubicBezTo>
                    <a:pt x="21673" y="32034"/>
                    <a:pt x="21551" y="30940"/>
                    <a:pt x="22038" y="30180"/>
                  </a:cubicBezTo>
                  <a:cubicBezTo>
                    <a:pt x="22798" y="28994"/>
                    <a:pt x="24591" y="29085"/>
                    <a:pt x="25898" y="28478"/>
                  </a:cubicBezTo>
                  <a:cubicBezTo>
                    <a:pt x="27479" y="27718"/>
                    <a:pt x="28208" y="25620"/>
                    <a:pt x="27600" y="24040"/>
                  </a:cubicBezTo>
                  <a:lnTo>
                    <a:pt x="27357" y="23584"/>
                  </a:lnTo>
                  <a:cubicBezTo>
                    <a:pt x="27266" y="23371"/>
                    <a:pt x="27114" y="23189"/>
                    <a:pt x="26962" y="23006"/>
                  </a:cubicBezTo>
                  <a:cubicBezTo>
                    <a:pt x="26354" y="22216"/>
                    <a:pt x="25625" y="21456"/>
                    <a:pt x="25776" y="20483"/>
                  </a:cubicBezTo>
                  <a:cubicBezTo>
                    <a:pt x="25928" y="19632"/>
                    <a:pt x="26840" y="19025"/>
                    <a:pt x="27479" y="18295"/>
                  </a:cubicBezTo>
                  <a:cubicBezTo>
                    <a:pt x="27843" y="17869"/>
                    <a:pt x="28087" y="17444"/>
                    <a:pt x="27995" y="16927"/>
                  </a:cubicBezTo>
                  <a:cubicBezTo>
                    <a:pt x="27783" y="15590"/>
                    <a:pt x="25685" y="15316"/>
                    <a:pt x="25381" y="14040"/>
                  </a:cubicBezTo>
                  <a:cubicBezTo>
                    <a:pt x="25351" y="13766"/>
                    <a:pt x="25351" y="13493"/>
                    <a:pt x="25473" y="13249"/>
                  </a:cubicBezTo>
                  <a:cubicBezTo>
                    <a:pt x="25655" y="12702"/>
                    <a:pt x="26141" y="12246"/>
                    <a:pt x="26628" y="11882"/>
                  </a:cubicBezTo>
                  <a:cubicBezTo>
                    <a:pt x="26719" y="11790"/>
                    <a:pt x="26840" y="11760"/>
                    <a:pt x="26901" y="11669"/>
                  </a:cubicBezTo>
                  <a:cubicBezTo>
                    <a:pt x="27752" y="11122"/>
                    <a:pt x="28694" y="10362"/>
                    <a:pt x="28573" y="9359"/>
                  </a:cubicBezTo>
                  <a:cubicBezTo>
                    <a:pt x="28451" y="8660"/>
                    <a:pt x="27843" y="8204"/>
                    <a:pt x="27235" y="7748"/>
                  </a:cubicBezTo>
                  <a:cubicBezTo>
                    <a:pt x="26840" y="7444"/>
                    <a:pt x="26445" y="7140"/>
                    <a:pt x="26172" y="6745"/>
                  </a:cubicBezTo>
                  <a:cubicBezTo>
                    <a:pt x="26080" y="6593"/>
                    <a:pt x="25989" y="6441"/>
                    <a:pt x="25959" y="6289"/>
                  </a:cubicBezTo>
                  <a:cubicBezTo>
                    <a:pt x="25503" y="4799"/>
                    <a:pt x="27296" y="3523"/>
                    <a:pt x="27205" y="2003"/>
                  </a:cubicBezTo>
                  <a:cubicBezTo>
                    <a:pt x="27205" y="1699"/>
                    <a:pt x="27144" y="1425"/>
                    <a:pt x="26992" y="1213"/>
                  </a:cubicBezTo>
                  <a:cubicBezTo>
                    <a:pt x="26780" y="848"/>
                    <a:pt x="26476" y="605"/>
                    <a:pt x="26141" y="392"/>
                  </a:cubicBezTo>
                  <a:cubicBezTo>
                    <a:pt x="25750" y="147"/>
                    <a:pt x="25259" y="1"/>
                    <a:pt x="24782" y="1"/>
                  </a:cubicBezTo>
                  <a:close/>
                </a:path>
              </a:pathLst>
            </a:custGeom>
            <a:solidFill>
              <a:srgbClr val="679C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1"/>
            <p:cNvSpPr/>
            <p:nvPr/>
          </p:nvSpPr>
          <p:spPr>
            <a:xfrm>
              <a:off x="4539100" y="1226000"/>
              <a:ext cx="521325" cy="878450"/>
            </a:xfrm>
            <a:custGeom>
              <a:avLst/>
              <a:gdLst/>
              <a:ahLst/>
              <a:cxnLst/>
              <a:rect l="l" t="t" r="r" b="b"/>
              <a:pathLst>
                <a:path w="20853" h="35138" extrusionOk="0">
                  <a:moveTo>
                    <a:pt x="20092" y="0"/>
                  </a:moveTo>
                  <a:cubicBezTo>
                    <a:pt x="17661" y="2401"/>
                    <a:pt x="15381" y="4985"/>
                    <a:pt x="13284" y="7660"/>
                  </a:cubicBezTo>
                  <a:cubicBezTo>
                    <a:pt x="13223" y="7751"/>
                    <a:pt x="13162" y="7812"/>
                    <a:pt x="13101" y="7903"/>
                  </a:cubicBezTo>
                  <a:cubicBezTo>
                    <a:pt x="13071" y="7933"/>
                    <a:pt x="13071" y="7964"/>
                    <a:pt x="13040" y="8025"/>
                  </a:cubicBezTo>
                  <a:cubicBezTo>
                    <a:pt x="12736" y="8389"/>
                    <a:pt x="12463" y="8815"/>
                    <a:pt x="12159" y="9180"/>
                  </a:cubicBezTo>
                  <a:cubicBezTo>
                    <a:pt x="10761" y="11064"/>
                    <a:pt x="9454" y="12979"/>
                    <a:pt x="8299" y="15016"/>
                  </a:cubicBezTo>
                  <a:cubicBezTo>
                    <a:pt x="7904" y="15563"/>
                    <a:pt x="7600" y="16140"/>
                    <a:pt x="7265" y="16718"/>
                  </a:cubicBezTo>
                  <a:cubicBezTo>
                    <a:pt x="5654" y="19514"/>
                    <a:pt x="4256" y="22402"/>
                    <a:pt x="3040" y="25411"/>
                  </a:cubicBezTo>
                  <a:cubicBezTo>
                    <a:pt x="2767" y="26049"/>
                    <a:pt x="2524" y="26718"/>
                    <a:pt x="2280" y="27356"/>
                  </a:cubicBezTo>
                  <a:cubicBezTo>
                    <a:pt x="2250" y="27417"/>
                    <a:pt x="2250" y="27508"/>
                    <a:pt x="2220" y="27569"/>
                  </a:cubicBezTo>
                  <a:cubicBezTo>
                    <a:pt x="1338" y="29879"/>
                    <a:pt x="609" y="32220"/>
                    <a:pt x="1" y="34560"/>
                  </a:cubicBezTo>
                  <a:cubicBezTo>
                    <a:pt x="305" y="34834"/>
                    <a:pt x="700" y="34986"/>
                    <a:pt x="1065" y="35137"/>
                  </a:cubicBezTo>
                  <a:cubicBezTo>
                    <a:pt x="1520" y="33314"/>
                    <a:pt x="2037" y="31490"/>
                    <a:pt x="2645" y="29697"/>
                  </a:cubicBezTo>
                  <a:cubicBezTo>
                    <a:pt x="2827" y="29210"/>
                    <a:pt x="2979" y="28754"/>
                    <a:pt x="3162" y="28268"/>
                  </a:cubicBezTo>
                  <a:cubicBezTo>
                    <a:pt x="3922" y="26171"/>
                    <a:pt x="4742" y="24134"/>
                    <a:pt x="5685" y="22098"/>
                  </a:cubicBezTo>
                  <a:cubicBezTo>
                    <a:pt x="5897" y="21642"/>
                    <a:pt x="6110" y="21186"/>
                    <a:pt x="6353" y="20730"/>
                  </a:cubicBezTo>
                  <a:cubicBezTo>
                    <a:pt x="7296" y="18754"/>
                    <a:pt x="8360" y="16870"/>
                    <a:pt x="9484" y="14985"/>
                  </a:cubicBezTo>
                  <a:cubicBezTo>
                    <a:pt x="9818" y="14499"/>
                    <a:pt x="10062" y="14043"/>
                    <a:pt x="10366" y="13587"/>
                  </a:cubicBezTo>
                  <a:cubicBezTo>
                    <a:pt x="11490" y="11885"/>
                    <a:pt x="12615" y="10244"/>
                    <a:pt x="13831" y="8663"/>
                  </a:cubicBezTo>
                  <a:cubicBezTo>
                    <a:pt x="14226" y="8207"/>
                    <a:pt x="14560" y="7751"/>
                    <a:pt x="14925" y="7295"/>
                  </a:cubicBezTo>
                  <a:cubicBezTo>
                    <a:pt x="15351" y="6748"/>
                    <a:pt x="15776" y="6262"/>
                    <a:pt x="16202" y="5775"/>
                  </a:cubicBezTo>
                  <a:cubicBezTo>
                    <a:pt x="17661" y="4043"/>
                    <a:pt x="19241" y="2401"/>
                    <a:pt x="20852" y="790"/>
                  </a:cubicBezTo>
                  <a:cubicBezTo>
                    <a:pt x="20670" y="456"/>
                    <a:pt x="20366" y="183"/>
                    <a:pt x="20092" y="0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1"/>
            <p:cNvSpPr/>
            <p:nvPr/>
          </p:nvSpPr>
          <p:spPr>
            <a:xfrm>
              <a:off x="4578175" y="1789075"/>
              <a:ext cx="499725" cy="181200"/>
            </a:xfrm>
            <a:custGeom>
              <a:avLst/>
              <a:gdLst/>
              <a:ahLst/>
              <a:cxnLst/>
              <a:rect l="l" t="t" r="r" b="b"/>
              <a:pathLst>
                <a:path w="19989" h="7248" extrusionOk="0">
                  <a:moveTo>
                    <a:pt x="19380" y="0"/>
                  </a:moveTo>
                  <a:cubicBezTo>
                    <a:pt x="13332" y="1520"/>
                    <a:pt x="7404" y="3405"/>
                    <a:pt x="1629" y="5684"/>
                  </a:cubicBezTo>
                  <a:cubicBezTo>
                    <a:pt x="1295" y="5836"/>
                    <a:pt x="961" y="5958"/>
                    <a:pt x="596" y="6110"/>
                  </a:cubicBezTo>
                  <a:cubicBezTo>
                    <a:pt x="0" y="6353"/>
                    <a:pt x="176" y="7248"/>
                    <a:pt x="694" y="7248"/>
                  </a:cubicBezTo>
                  <a:cubicBezTo>
                    <a:pt x="758" y="7248"/>
                    <a:pt x="826" y="7234"/>
                    <a:pt x="900" y="7204"/>
                  </a:cubicBezTo>
                  <a:cubicBezTo>
                    <a:pt x="961" y="7174"/>
                    <a:pt x="1021" y="7174"/>
                    <a:pt x="1113" y="7143"/>
                  </a:cubicBezTo>
                  <a:cubicBezTo>
                    <a:pt x="7252" y="4712"/>
                    <a:pt x="13575" y="2645"/>
                    <a:pt x="19988" y="1064"/>
                  </a:cubicBezTo>
                  <a:cubicBezTo>
                    <a:pt x="19958" y="912"/>
                    <a:pt x="19867" y="760"/>
                    <a:pt x="19806" y="578"/>
                  </a:cubicBezTo>
                  <a:cubicBezTo>
                    <a:pt x="19684" y="365"/>
                    <a:pt x="19532" y="183"/>
                    <a:pt x="19380" y="0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1"/>
            <p:cNvSpPr/>
            <p:nvPr/>
          </p:nvSpPr>
          <p:spPr>
            <a:xfrm>
              <a:off x="4660950" y="1639375"/>
              <a:ext cx="427575" cy="139100"/>
            </a:xfrm>
            <a:custGeom>
              <a:avLst/>
              <a:gdLst/>
              <a:ahLst/>
              <a:cxnLst/>
              <a:rect l="l" t="t" r="r" b="b"/>
              <a:pathLst>
                <a:path w="17103" h="5564" extrusionOk="0">
                  <a:moveTo>
                    <a:pt x="17012" y="0"/>
                  </a:moveTo>
                  <a:lnTo>
                    <a:pt x="1510" y="4195"/>
                  </a:lnTo>
                  <a:cubicBezTo>
                    <a:pt x="1236" y="4286"/>
                    <a:pt x="932" y="4347"/>
                    <a:pt x="689" y="4438"/>
                  </a:cubicBezTo>
                  <a:cubicBezTo>
                    <a:pt x="1" y="4618"/>
                    <a:pt x="226" y="5563"/>
                    <a:pt x="842" y="5563"/>
                  </a:cubicBezTo>
                  <a:cubicBezTo>
                    <a:pt x="852" y="5563"/>
                    <a:pt x="862" y="5563"/>
                    <a:pt x="871" y="5563"/>
                  </a:cubicBezTo>
                  <a:cubicBezTo>
                    <a:pt x="902" y="5532"/>
                    <a:pt x="932" y="5532"/>
                    <a:pt x="993" y="5532"/>
                  </a:cubicBezTo>
                  <a:lnTo>
                    <a:pt x="16495" y="1307"/>
                  </a:lnTo>
                  <a:cubicBezTo>
                    <a:pt x="16829" y="912"/>
                    <a:pt x="17103" y="487"/>
                    <a:pt x="17012" y="0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1"/>
            <p:cNvSpPr/>
            <p:nvPr/>
          </p:nvSpPr>
          <p:spPr>
            <a:xfrm>
              <a:off x="4758725" y="1510950"/>
              <a:ext cx="293325" cy="88750"/>
            </a:xfrm>
            <a:custGeom>
              <a:avLst/>
              <a:gdLst/>
              <a:ahLst/>
              <a:cxnLst/>
              <a:rect l="l" t="t" r="r" b="b"/>
              <a:pathLst>
                <a:path w="11733" h="3550" extrusionOk="0">
                  <a:moveTo>
                    <a:pt x="11733" y="1"/>
                  </a:moveTo>
                  <a:lnTo>
                    <a:pt x="11733" y="1"/>
                  </a:lnTo>
                  <a:cubicBezTo>
                    <a:pt x="8328" y="608"/>
                    <a:pt x="4985" y="1338"/>
                    <a:pt x="1641" y="2128"/>
                  </a:cubicBezTo>
                  <a:cubicBezTo>
                    <a:pt x="1277" y="2189"/>
                    <a:pt x="973" y="2311"/>
                    <a:pt x="638" y="2402"/>
                  </a:cubicBezTo>
                  <a:cubicBezTo>
                    <a:pt x="0" y="2584"/>
                    <a:pt x="182" y="3496"/>
                    <a:pt x="760" y="3526"/>
                  </a:cubicBezTo>
                  <a:cubicBezTo>
                    <a:pt x="790" y="3542"/>
                    <a:pt x="828" y="3549"/>
                    <a:pt x="866" y="3549"/>
                  </a:cubicBezTo>
                  <a:cubicBezTo>
                    <a:pt x="904" y="3549"/>
                    <a:pt x="942" y="3542"/>
                    <a:pt x="973" y="3526"/>
                  </a:cubicBezTo>
                  <a:cubicBezTo>
                    <a:pt x="4134" y="2706"/>
                    <a:pt x="7325" y="1946"/>
                    <a:pt x="10547" y="1368"/>
                  </a:cubicBezTo>
                  <a:cubicBezTo>
                    <a:pt x="10760" y="821"/>
                    <a:pt x="11246" y="365"/>
                    <a:pt x="11733" y="1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1"/>
            <p:cNvSpPr/>
            <p:nvPr/>
          </p:nvSpPr>
          <p:spPr>
            <a:xfrm>
              <a:off x="4862050" y="1384050"/>
              <a:ext cx="205200" cy="59550"/>
            </a:xfrm>
            <a:custGeom>
              <a:avLst/>
              <a:gdLst/>
              <a:ahLst/>
              <a:cxnLst/>
              <a:rect l="l" t="t" r="r" b="b"/>
              <a:pathLst>
                <a:path w="8208" h="2382" extrusionOk="0">
                  <a:moveTo>
                    <a:pt x="7144" y="0"/>
                  </a:moveTo>
                  <a:lnTo>
                    <a:pt x="2037" y="1004"/>
                  </a:lnTo>
                  <a:lnTo>
                    <a:pt x="457" y="1307"/>
                  </a:lnTo>
                  <a:cubicBezTo>
                    <a:pt x="366" y="1307"/>
                    <a:pt x="335" y="1307"/>
                    <a:pt x="305" y="1338"/>
                  </a:cubicBezTo>
                  <a:cubicBezTo>
                    <a:pt x="214" y="1368"/>
                    <a:pt x="153" y="1429"/>
                    <a:pt x="122" y="1490"/>
                  </a:cubicBezTo>
                  <a:cubicBezTo>
                    <a:pt x="62" y="1520"/>
                    <a:pt x="31" y="1581"/>
                    <a:pt x="31" y="1642"/>
                  </a:cubicBezTo>
                  <a:cubicBezTo>
                    <a:pt x="1" y="1824"/>
                    <a:pt x="122" y="2067"/>
                    <a:pt x="274" y="2219"/>
                  </a:cubicBezTo>
                  <a:cubicBezTo>
                    <a:pt x="345" y="2337"/>
                    <a:pt x="452" y="2382"/>
                    <a:pt x="610" y="2382"/>
                  </a:cubicBezTo>
                  <a:cubicBezTo>
                    <a:pt x="656" y="2382"/>
                    <a:pt x="706" y="2378"/>
                    <a:pt x="761" y="2371"/>
                  </a:cubicBezTo>
                  <a:cubicBezTo>
                    <a:pt x="791" y="2371"/>
                    <a:pt x="882" y="2341"/>
                    <a:pt x="943" y="2341"/>
                  </a:cubicBezTo>
                  <a:cubicBezTo>
                    <a:pt x="3375" y="1885"/>
                    <a:pt x="5776" y="1429"/>
                    <a:pt x="8208" y="973"/>
                  </a:cubicBezTo>
                  <a:cubicBezTo>
                    <a:pt x="7843" y="669"/>
                    <a:pt x="7417" y="365"/>
                    <a:pt x="7144" y="0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1"/>
            <p:cNvSpPr/>
            <p:nvPr/>
          </p:nvSpPr>
          <p:spPr>
            <a:xfrm>
              <a:off x="4788350" y="1293625"/>
              <a:ext cx="83600" cy="175875"/>
            </a:xfrm>
            <a:custGeom>
              <a:avLst/>
              <a:gdLst/>
              <a:ahLst/>
              <a:cxnLst/>
              <a:rect l="l" t="t" r="r" b="b"/>
              <a:pathLst>
                <a:path w="3344" h="7035" extrusionOk="0">
                  <a:moveTo>
                    <a:pt x="0" y="0"/>
                  </a:moveTo>
                  <a:lnTo>
                    <a:pt x="0" y="0"/>
                  </a:lnTo>
                  <a:cubicBezTo>
                    <a:pt x="1064" y="2007"/>
                    <a:pt x="1763" y="4165"/>
                    <a:pt x="2128" y="6444"/>
                  </a:cubicBezTo>
                  <a:cubicBezTo>
                    <a:pt x="2159" y="6475"/>
                    <a:pt x="2159" y="6566"/>
                    <a:pt x="2159" y="6596"/>
                  </a:cubicBezTo>
                  <a:cubicBezTo>
                    <a:pt x="2185" y="6882"/>
                    <a:pt x="2500" y="7035"/>
                    <a:pt x="2762" y="7035"/>
                  </a:cubicBezTo>
                  <a:cubicBezTo>
                    <a:pt x="2806" y="7035"/>
                    <a:pt x="2849" y="7031"/>
                    <a:pt x="2888" y="7022"/>
                  </a:cubicBezTo>
                  <a:cubicBezTo>
                    <a:pt x="3192" y="6900"/>
                    <a:pt x="3344" y="6596"/>
                    <a:pt x="3253" y="6323"/>
                  </a:cubicBezTo>
                  <a:cubicBezTo>
                    <a:pt x="3222" y="6201"/>
                    <a:pt x="3222" y="6080"/>
                    <a:pt x="3192" y="5897"/>
                  </a:cubicBezTo>
                  <a:lnTo>
                    <a:pt x="3070" y="5228"/>
                  </a:lnTo>
                  <a:lnTo>
                    <a:pt x="3070" y="5137"/>
                  </a:lnTo>
                  <a:cubicBezTo>
                    <a:pt x="2675" y="3405"/>
                    <a:pt x="2128" y="1703"/>
                    <a:pt x="1368" y="92"/>
                  </a:cubicBezTo>
                  <a:cubicBezTo>
                    <a:pt x="912" y="92"/>
                    <a:pt x="456" y="31"/>
                    <a:pt x="0" y="0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1"/>
            <p:cNvSpPr/>
            <p:nvPr/>
          </p:nvSpPr>
          <p:spPr>
            <a:xfrm>
              <a:off x="4659925" y="1393925"/>
              <a:ext cx="87425" cy="257150"/>
            </a:xfrm>
            <a:custGeom>
              <a:avLst/>
              <a:gdLst/>
              <a:ahLst/>
              <a:cxnLst/>
              <a:rect l="l" t="t" r="r" b="b"/>
              <a:pathLst>
                <a:path w="3497" h="10286" extrusionOk="0">
                  <a:moveTo>
                    <a:pt x="1095" y="1"/>
                  </a:moveTo>
                  <a:cubicBezTo>
                    <a:pt x="1034" y="31"/>
                    <a:pt x="973" y="92"/>
                    <a:pt x="943" y="122"/>
                  </a:cubicBezTo>
                  <a:cubicBezTo>
                    <a:pt x="639" y="305"/>
                    <a:pt x="335" y="426"/>
                    <a:pt x="1" y="457"/>
                  </a:cubicBezTo>
                  <a:cubicBezTo>
                    <a:pt x="1399" y="3314"/>
                    <a:pt x="2189" y="6505"/>
                    <a:pt x="2311" y="9727"/>
                  </a:cubicBezTo>
                  <a:cubicBezTo>
                    <a:pt x="2311" y="9849"/>
                    <a:pt x="2341" y="9910"/>
                    <a:pt x="2402" y="10001"/>
                  </a:cubicBezTo>
                  <a:cubicBezTo>
                    <a:pt x="2491" y="10191"/>
                    <a:pt x="2695" y="10286"/>
                    <a:pt x="2904" y="10286"/>
                  </a:cubicBezTo>
                  <a:cubicBezTo>
                    <a:pt x="3196" y="10286"/>
                    <a:pt x="3496" y="10100"/>
                    <a:pt x="3496" y="9727"/>
                  </a:cubicBezTo>
                  <a:cubicBezTo>
                    <a:pt x="3466" y="9241"/>
                    <a:pt x="3405" y="8755"/>
                    <a:pt x="3405" y="8299"/>
                  </a:cubicBezTo>
                  <a:cubicBezTo>
                    <a:pt x="3131" y="5411"/>
                    <a:pt x="2341" y="2584"/>
                    <a:pt x="1095" y="1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1"/>
            <p:cNvSpPr/>
            <p:nvPr/>
          </p:nvSpPr>
          <p:spPr>
            <a:xfrm>
              <a:off x="4524675" y="1545900"/>
              <a:ext cx="97375" cy="377700"/>
            </a:xfrm>
            <a:custGeom>
              <a:avLst/>
              <a:gdLst/>
              <a:ahLst/>
              <a:cxnLst/>
              <a:rect l="l" t="t" r="r" b="b"/>
              <a:pathLst>
                <a:path w="3895" h="15108" extrusionOk="0">
                  <a:moveTo>
                    <a:pt x="882" y="1"/>
                  </a:moveTo>
                  <a:cubicBezTo>
                    <a:pt x="760" y="335"/>
                    <a:pt x="578" y="639"/>
                    <a:pt x="304" y="913"/>
                  </a:cubicBezTo>
                  <a:cubicBezTo>
                    <a:pt x="243" y="1004"/>
                    <a:pt x="122" y="1065"/>
                    <a:pt x="0" y="1156"/>
                  </a:cubicBezTo>
                  <a:cubicBezTo>
                    <a:pt x="1186" y="5563"/>
                    <a:pt x="2097" y="10031"/>
                    <a:pt x="2675" y="14560"/>
                  </a:cubicBezTo>
                  <a:cubicBezTo>
                    <a:pt x="2675" y="14621"/>
                    <a:pt x="2705" y="14712"/>
                    <a:pt x="2736" y="14773"/>
                  </a:cubicBezTo>
                  <a:cubicBezTo>
                    <a:pt x="2855" y="14997"/>
                    <a:pt x="3094" y="15107"/>
                    <a:pt x="3322" y="15107"/>
                  </a:cubicBezTo>
                  <a:cubicBezTo>
                    <a:pt x="3618" y="15107"/>
                    <a:pt x="3895" y="14921"/>
                    <a:pt x="3860" y="14560"/>
                  </a:cubicBezTo>
                  <a:cubicBezTo>
                    <a:pt x="3769" y="13922"/>
                    <a:pt x="3648" y="13253"/>
                    <a:pt x="3556" y="12615"/>
                  </a:cubicBezTo>
                  <a:cubicBezTo>
                    <a:pt x="2949" y="8360"/>
                    <a:pt x="2037" y="4135"/>
                    <a:pt x="882" y="1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1"/>
            <p:cNvSpPr/>
            <p:nvPr/>
          </p:nvSpPr>
          <p:spPr>
            <a:xfrm>
              <a:off x="1305000" y="2267800"/>
              <a:ext cx="430875" cy="622000"/>
            </a:xfrm>
            <a:custGeom>
              <a:avLst/>
              <a:gdLst/>
              <a:ahLst/>
              <a:cxnLst/>
              <a:rect l="l" t="t" r="r" b="b"/>
              <a:pathLst>
                <a:path w="17235" h="24880" extrusionOk="0">
                  <a:moveTo>
                    <a:pt x="8268" y="1"/>
                  </a:moveTo>
                  <a:cubicBezTo>
                    <a:pt x="7934" y="1"/>
                    <a:pt x="7539" y="122"/>
                    <a:pt x="7235" y="304"/>
                  </a:cubicBezTo>
                  <a:cubicBezTo>
                    <a:pt x="6596" y="760"/>
                    <a:pt x="6232" y="1490"/>
                    <a:pt x="5867" y="2219"/>
                  </a:cubicBezTo>
                  <a:cubicBezTo>
                    <a:pt x="5533" y="2919"/>
                    <a:pt x="5168" y="3648"/>
                    <a:pt x="4469" y="4074"/>
                  </a:cubicBezTo>
                  <a:cubicBezTo>
                    <a:pt x="4438" y="4074"/>
                    <a:pt x="4438" y="4104"/>
                    <a:pt x="4408" y="4104"/>
                  </a:cubicBezTo>
                  <a:cubicBezTo>
                    <a:pt x="4165" y="4226"/>
                    <a:pt x="3891" y="4347"/>
                    <a:pt x="3648" y="4438"/>
                  </a:cubicBezTo>
                  <a:cubicBezTo>
                    <a:pt x="3283" y="4590"/>
                    <a:pt x="2979" y="4803"/>
                    <a:pt x="2797" y="5107"/>
                  </a:cubicBezTo>
                  <a:cubicBezTo>
                    <a:pt x="2311" y="5897"/>
                    <a:pt x="2949" y="6992"/>
                    <a:pt x="2615" y="7873"/>
                  </a:cubicBezTo>
                  <a:cubicBezTo>
                    <a:pt x="2615" y="7903"/>
                    <a:pt x="2584" y="7934"/>
                    <a:pt x="2584" y="7995"/>
                  </a:cubicBezTo>
                  <a:cubicBezTo>
                    <a:pt x="2463" y="8177"/>
                    <a:pt x="2311" y="8329"/>
                    <a:pt x="2159" y="8451"/>
                  </a:cubicBezTo>
                  <a:cubicBezTo>
                    <a:pt x="1612" y="8906"/>
                    <a:pt x="791" y="9119"/>
                    <a:pt x="487" y="9758"/>
                  </a:cubicBezTo>
                  <a:cubicBezTo>
                    <a:pt x="31" y="10761"/>
                    <a:pt x="1216" y="11824"/>
                    <a:pt x="1399" y="12858"/>
                  </a:cubicBezTo>
                  <a:cubicBezTo>
                    <a:pt x="1429" y="13071"/>
                    <a:pt x="1429" y="13314"/>
                    <a:pt x="1368" y="13527"/>
                  </a:cubicBezTo>
                  <a:lnTo>
                    <a:pt x="1247" y="13770"/>
                  </a:lnTo>
                  <a:cubicBezTo>
                    <a:pt x="1095" y="14074"/>
                    <a:pt x="791" y="14286"/>
                    <a:pt x="548" y="14560"/>
                  </a:cubicBezTo>
                  <a:cubicBezTo>
                    <a:pt x="305" y="14864"/>
                    <a:pt x="1" y="15320"/>
                    <a:pt x="92" y="15745"/>
                  </a:cubicBezTo>
                  <a:cubicBezTo>
                    <a:pt x="244" y="16536"/>
                    <a:pt x="1460" y="16718"/>
                    <a:pt x="1551" y="17508"/>
                  </a:cubicBezTo>
                  <a:cubicBezTo>
                    <a:pt x="1581" y="18025"/>
                    <a:pt x="1156" y="18359"/>
                    <a:pt x="973" y="18815"/>
                  </a:cubicBezTo>
                  <a:cubicBezTo>
                    <a:pt x="608" y="19666"/>
                    <a:pt x="1216" y="20670"/>
                    <a:pt x="1855" y="21338"/>
                  </a:cubicBezTo>
                  <a:cubicBezTo>
                    <a:pt x="2432" y="21916"/>
                    <a:pt x="3040" y="22493"/>
                    <a:pt x="3709" y="22949"/>
                  </a:cubicBezTo>
                  <a:cubicBezTo>
                    <a:pt x="4803" y="23739"/>
                    <a:pt x="6080" y="24226"/>
                    <a:pt x="7326" y="24743"/>
                  </a:cubicBezTo>
                  <a:cubicBezTo>
                    <a:pt x="7448" y="24803"/>
                    <a:pt x="7539" y="24803"/>
                    <a:pt x="7660" y="24834"/>
                  </a:cubicBezTo>
                  <a:cubicBezTo>
                    <a:pt x="7797" y="24864"/>
                    <a:pt x="7919" y="24879"/>
                    <a:pt x="8040" y="24879"/>
                  </a:cubicBezTo>
                  <a:cubicBezTo>
                    <a:pt x="8162" y="24879"/>
                    <a:pt x="8283" y="24864"/>
                    <a:pt x="8420" y="24834"/>
                  </a:cubicBezTo>
                  <a:cubicBezTo>
                    <a:pt x="9302" y="24682"/>
                    <a:pt x="10183" y="24074"/>
                    <a:pt x="10791" y="23527"/>
                  </a:cubicBezTo>
                  <a:cubicBezTo>
                    <a:pt x="11733" y="22615"/>
                    <a:pt x="12524" y="21521"/>
                    <a:pt x="13618" y="20791"/>
                  </a:cubicBezTo>
                  <a:cubicBezTo>
                    <a:pt x="14317" y="20366"/>
                    <a:pt x="15138" y="20001"/>
                    <a:pt x="15259" y="19180"/>
                  </a:cubicBezTo>
                  <a:cubicBezTo>
                    <a:pt x="15350" y="18633"/>
                    <a:pt x="14955" y="18056"/>
                    <a:pt x="14986" y="17478"/>
                  </a:cubicBezTo>
                  <a:cubicBezTo>
                    <a:pt x="15077" y="16566"/>
                    <a:pt x="16050" y="16110"/>
                    <a:pt x="16597" y="15381"/>
                  </a:cubicBezTo>
                  <a:cubicBezTo>
                    <a:pt x="17235" y="14530"/>
                    <a:pt x="17053" y="13162"/>
                    <a:pt x="16201" y="12463"/>
                  </a:cubicBezTo>
                  <a:cubicBezTo>
                    <a:pt x="16141" y="12402"/>
                    <a:pt x="16019" y="12311"/>
                    <a:pt x="15958" y="12280"/>
                  </a:cubicBezTo>
                  <a:cubicBezTo>
                    <a:pt x="15837" y="12189"/>
                    <a:pt x="15715" y="12159"/>
                    <a:pt x="15563" y="12098"/>
                  </a:cubicBezTo>
                  <a:cubicBezTo>
                    <a:pt x="14986" y="11824"/>
                    <a:pt x="14347" y="11642"/>
                    <a:pt x="14165" y="11065"/>
                  </a:cubicBezTo>
                  <a:cubicBezTo>
                    <a:pt x="14013" y="10517"/>
                    <a:pt x="14317" y="9909"/>
                    <a:pt x="14317" y="9302"/>
                  </a:cubicBezTo>
                  <a:cubicBezTo>
                    <a:pt x="14378" y="8998"/>
                    <a:pt x="14378" y="8694"/>
                    <a:pt x="14195" y="8420"/>
                  </a:cubicBezTo>
                  <a:cubicBezTo>
                    <a:pt x="13709" y="7782"/>
                    <a:pt x="12493" y="8238"/>
                    <a:pt x="11916" y="7630"/>
                  </a:cubicBezTo>
                  <a:cubicBezTo>
                    <a:pt x="11794" y="7478"/>
                    <a:pt x="11764" y="7326"/>
                    <a:pt x="11733" y="7174"/>
                  </a:cubicBezTo>
                  <a:cubicBezTo>
                    <a:pt x="11642" y="6840"/>
                    <a:pt x="11794" y="6414"/>
                    <a:pt x="11946" y="6080"/>
                  </a:cubicBezTo>
                  <a:cubicBezTo>
                    <a:pt x="11946" y="6019"/>
                    <a:pt x="12007" y="5958"/>
                    <a:pt x="12037" y="5897"/>
                  </a:cubicBezTo>
                  <a:cubicBezTo>
                    <a:pt x="12341" y="5350"/>
                    <a:pt x="12645" y="4651"/>
                    <a:pt x="12250" y="4134"/>
                  </a:cubicBezTo>
                  <a:cubicBezTo>
                    <a:pt x="12007" y="3770"/>
                    <a:pt x="11490" y="3709"/>
                    <a:pt x="11034" y="3648"/>
                  </a:cubicBezTo>
                  <a:cubicBezTo>
                    <a:pt x="10730" y="3618"/>
                    <a:pt x="10426" y="3587"/>
                    <a:pt x="10183" y="3435"/>
                  </a:cubicBezTo>
                  <a:cubicBezTo>
                    <a:pt x="10062" y="3374"/>
                    <a:pt x="9970" y="3314"/>
                    <a:pt x="9910" y="3222"/>
                  </a:cubicBezTo>
                  <a:cubicBezTo>
                    <a:pt x="9210" y="2584"/>
                    <a:pt x="9818" y="1338"/>
                    <a:pt x="9332" y="548"/>
                  </a:cubicBezTo>
                  <a:cubicBezTo>
                    <a:pt x="9210" y="396"/>
                    <a:pt x="9119" y="274"/>
                    <a:pt x="8967" y="183"/>
                  </a:cubicBezTo>
                  <a:cubicBezTo>
                    <a:pt x="8755" y="61"/>
                    <a:pt x="8542" y="1"/>
                    <a:pt x="8268" y="1"/>
                  </a:cubicBezTo>
                  <a:close/>
                </a:path>
              </a:pathLst>
            </a:custGeom>
            <a:solidFill>
              <a:srgbClr val="679C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1"/>
            <p:cNvSpPr/>
            <p:nvPr/>
          </p:nvSpPr>
          <p:spPr>
            <a:xfrm>
              <a:off x="1461550" y="2267800"/>
              <a:ext cx="69925" cy="621225"/>
            </a:xfrm>
            <a:custGeom>
              <a:avLst/>
              <a:gdLst/>
              <a:ahLst/>
              <a:cxnLst/>
              <a:rect l="l" t="t" r="r" b="b"/>
              <a:pathLst>
                <a:path w="2797" h="24849" extrusionOk="0">
                  <a:moveTo>
                    <a:pt x="2037" y="1"/>
                  </a:moveTo>
                  <a:cubicBezTo>
                    <a:pt x="1398" y="2007"/>
                    <a:pt x="942" y="4104"/>
                    <a:pt x="608" y="6201"/>
                  </a:cubicBezTo>
                  <a:cubicBezTo>
                    <a:pt x="578" y="6262"/>
                    <a:pt x="578" y="6323"/>
                    <a:pt x="578" y="6384"/>
                  </a:cubicBezTo>
                  <a:lnTo>
                    <a:pt x="578" y="6475"/>
                  </a:lnTo>
                  <a:cubicBezTo>
                    <a:pt x="517" y="6718"/>
                    <a:pt x="486" y="7022"/>
                    <a:pt x="456" y="7326"/>
                  </a:cubicBezTo>
                  <a:cubicBezTo>
                    <a:pt x="274" y="8785"/>
                    <a:pt x="152" y="10213"/>
                    <a:pt x="61" y="11672"/>
                  </a:cubicBezTo>
                  <a:cubicBezTo>
                    <a:pt x="61" y="12098"/>
                    <a:pt x="30" y="12493"/>
                    <a:pt x="30" y="12919"/>
                  </a:cubicBezTo>
                  <a:cubicBezTo>
                    <a:pt x="0" y="14925"/>
                    <a:pt x="122" y="16961"/>
                    <a:pt x="334" y="18937"/>
                  </a:cubicBezTo>
                  <a:cubicBezTo>
                    <a:pt x="365" y="19393"/>
                    <a:pt x="426" y="19788"/>
                    <a:pt x="486" y="20214"/>
                  </a:cubicBezTo>
                  <a:cubicBezTo>
                    <a:pt x="517" y="20305"/>
                    <a:pt x="517" y="20335"/>
                    <a:pt x="517" y="20366"/>
                  </a:cubicBezTo>
                  <a:cubicBezTo>
                    <a:pt x="760" y="21855"/>
                    <a:pt x="1034" y="23344"/>
                    <a:pt x="1398" y="24803"/>
                  </a:cubicBezTo>
                  <a:cubicBezTo>
                    <a:pt x="1535" y="24834"/>
                    <a:pt x="1664" y="24849"/>
                    <a:pt x="1790" y="24849"/>
                  </a:cubicBezTo>
                  <a:cubicBezTo>
                    <a:pt x="1915" y="24849"/>
                    <a:pt x="2037" y="24834"/>
                    <a:pt x="2158" y="24803"/>
                  </a:cubicBezTo>
                  <a:cubicBezTo>
                    <a:pt x="1885" y="23709"/>
                    <a:pt x="1641" y="22524"/>
                    <a:pt x="1459" y="21399"/>
                  </a:cubicBezTo>
                  <a:cubicBezTo>
                    <a:pt x="1398" y="21065"/>
                    <a:pt x="1337" y="20761"/>
                    <a:pt x="1277" y="20457"/>
                  </a:cubicBezTo>
                  <a:cubicBezTo>
                    <a:pt x="1094" y="19089"/>
                    <a:pt x="942" y="17721"/>
                    <a:pt x="882" y="16353"/>
                  </a:cubicBezTo>
                  <a:cubicBezTo>
                    <a:pt x="882" y="16049"/>
                    <a:pt x="851" y="15685"/>
                    <a:pt x="851" y="15381"/>
                  </a:cubicBezTo>
                  <a:cubicBezTo>
                    <a:pt x="760" y="14013"/>
                    <a:pt x="760" y="12706"/>
                    <a:pt x="851" y="11338"/>
                  </a:cubicBezTo>
                  <a:cubicBezTo>
                    <a:pt x="882" y="10973"/>
                    <a:pt x="882" y="10639"/>
                    <a:pt x="912" y="10305"/>
                  </a:cubicBezTo>
                  <a:cubicBezTo>
                    <a:pt x="973" y="9058"/>
                    <a:pt x="1125" y="7782"/>
                    <a:pt x="1337" y="6566"/>
                  </a:cubicBezTo>
                  <a:cubicBezTo>
                    <a:pt x="1398" y="6232"/>
                    <a:pt x="1459" y="5867"/>
                    <a:pt x="1520" y="5502"/>
                  </a:cubicBezTo>
                  <a:cubicBezTo>
                    <a:pt x="1581" y="5137"/>
                    <a:pt x="1672" y="4712"/>
                    <a:pt x="1733" y="4347"/>
                  </a:cubicBezTo>
                  <a:cubicBezTo>
                    <a:pt x="2037" y="2979"/>
                    <a:pt x="2401" y="1612"/>
                    <a:pt x="2796" y="244"/>
                  </a:cubicBezTo>
                  <a:cubicBezTo>
                    <a:pt x="2614" y="92"/>
                    <a:pt x="2371" y="31"/>
                    <a:pt x="2037" y="1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1"/>
            <p:cNvSpPr/>
            <p:nvPr/>
          </p:nvSpPr>
          <p:spPr>
            <a:xfrm>
              <a:off x="1479275" y="2568725"/>
              <a:ext cx="232300" cy="239900"/>
            </a:xfrm>
            <a:custGeom>
              <a:avLst/>
              <a:gdLst/>
              <a:ahLst/>
              <a:cxnLst/>
              <a:rect l="l" t="t" r="r" b="b"/>
              <a:pathLst>
                <a:path w="9292" h="9596" extrusionOk="0">
                  <a:moveTo>
                    <a:pt x="8623" y="0"/>
                  </a:moveTo>
                  <a:cubicBezTo>
                    <a:pt x="5796" y="2645"/>
                    <a:pt x="3121" y="5441"/>
                    <a:pt x="659" y="8420"/>
                  </a:cubicBezTo>
                  <a:cubicBezTo>
                    <a:pt x="537" y="8602"/>
                    <a:pt x="385" y="8754"/>
                    <a:pt x="233" y="8936"/>
                  </a:cubicBezTo>
                  <a:cubicBezTo>
                    <a:pt x="1" y="9239"/>
                    <a:pt x="231" y="9595"/>
                    <a:pt x="502" y="9595"/>
                  </a:cubicBezTo>
                  <a:cubicBezTo>
                    <a:pt x="585" y="9595"/>
                    <a:pt x="672" y="9562"/>
                    <a:pt x="750" y="9484"/>
                  </a:cubicBezTo>
                  <a:cubicBezTo>
                    <a:pt x="750" y="9423"/>
                    <a:pt x="780" y="9392"/>
                    <a:pt x="811" y="9362"/>
                  </a:cubicBezTo>
                  <a:cubicBezTo>
                    <a:pt x="3425" y="6201"/>
                    <a:pt x="6252" y="3192"/>
                    <a:pt x="9291" y="426"/>
                  </a:cubicBezTo>
                  <a:cubicBezTo>
                    <a:pt x="9170" y="365"/>
                    <a:pt x="9109" y="274"/>
                    <a:pt x="9018" y="213"/>
                  </a:cubicBezTo>
                  <a:cubicBezTo>
                    <a:pt x="8896" y="122"/>
                    <a:pt x="8775" y="91"/>
                    <a:pt x="8623" y="0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1"/>
            <p:cNvSpPr/>
            <p:nvPr/>
          </p:nvSpPr>
          <p:spPr>
            <a:xfrm>
              <a:off x="1466625" y="2479800"/>
              <a:ext cx="200875" cy="198150"/>
            </a:xfrm>
            <a:custGeom>
              <a:avLst/>
              <a:gdLst/>
              <a:ahLst/>
              <a:cxnLst/>
              <a:rect l="l" t="t" r="r" b="b"/>
              <a:pathLst>
                <a:path w="8035" h="7926" extrusionOk="0">
                  <a:moveTo>
                    <a:pt x="7822" y="1"/>
                  </a:moveTo>
                  <a:cubicBezTo>
                    <a:pt x="5420" y="2311"/>
                    <a:pt x="3019" y="4591"/>
                    <a:pt x="648" y="6901"/>
                  </a:cubicBezTo>
                  <a:lnTo>
                    <a:pt x="253" y="7296"/>
                  </a:lnTo>
                  <a:cubicBezTo>
                    <a:pt x="1" y="7548"/>
                    <a:pt x="251" y="7926"/>
                    <a:pt x="534" y="7926"/>
                  </a:cubicBezTo>
                  <a:cubicBezTo>
                    <a:pt x="592" y="7926"/>
                    <a:pt x="652" y="7910"/>
                    <a:pt x="709" y="7873"/>
                  </a:cubicBezTo>
                  <a:cubicBezTo>
                    <a:pt x="739" y="7873"/>
                    <a:pt x="800" y="7813"/>
                    <a:pt x="800" y="7813"/>
                  </a:cubicBezTo>
                  <a:cubicBezTo>
                    <a:pt x="3171" y="5503"/>
                    <a:pt x="5572" y="3223"/>
                    <a:pt x="7974" y="913"/>
                  </a:cubicBezTo>
                  <a:cubicBezTo>
                    <a:pt x="8034" y="578"/>
                    <a:pt x="8034" y="274"/>
                    <a:pt x="7822" y="1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1"/>
            <p:cNvSpPr/>
            <p:nvPr/>
          </p:nvSpPr>
          <p:spPr>
            <a:xfrm>
              <a:off x="1467150" y="2420550"/>
              <a:ext cx="138800" cy="131475"/>
            </a:xfrm>
            <a:custGeom>
              <a:avLst/>
              <a:gdLst/>
              <a:ahLst/>
              <a:cxnLst/>
              <a:rect l="l" t="t" r="r" b="b"/>
              <a:pathLst>
                <a:path w="5552" h="5259" extrusionOk="0">
                  <a:moveTo>
                    <a:pt x="5551" y="0"/>
                  </a:moveTo>
                  <a:cubicBezTo>
                    <a:pt x="3880" y="1337"/>
                    <a:pt x="2238" y="2705"/>
                    <a:pt x="718" y="4195"/>
                  </a:cubicBezTo>
                  <a:cubicBezTo>
                    <a:pt x="566" y="4316"/>
                    <a:pt x="414" y="4468"/>
                    <a:pt x="262" y="4620"/>
                  </a:cubicBezTo>
                  <a:cubicBezTo>
                    <a:pt x="0" y="4883"/>
                    <a:pt x="259" y="5258"/>
                    <a:pt x="530" y="5258"/>
                  </a:cubicBezTo>
                  <a:cubicBezTo>
                    <a:pt x="573" y="5258"/>
                    <a:pt x="616" y="5249"/>
                    <a:pt x="658" y="5228"/>
                  </a:cubicBezTo>
                  <a:cubicBezTo>
                    <a:pt x="688" y="5228"/>
                    <a:pt x="718" y="5167"/>
                    <a:pt x="779" y="5137"/>
                  </a:cubicBezTo>
                  <a:cubicBezTo>
                    <a:pt x="2208" y="3739"/>
                    <a:pt x="3728" y="2401"/>
                    <a:pt x="5338" y="1125"/>
                  </a:cubicBezTo>
                  <a:cubicBezTo>
                    <a:pt x="5247" y="760"/>
                    <a:pt x="5399" y="365"/>
                    <a:pt x="5551" y="0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1"/>
            <p:cNvSpPr/>
            <p:nvPr/>
          </p:nvSpPr>
          <p:spPr>
            <a:xfrm>
              <a:off x="1477500" y="2354425"/>
              <a:ext cx="106400" cy="82725"/>
            </a:xfrm>
            <a:custGeom>
              <a:avLst/>
              <a:gdLst/>
              <a:ahLst/>
              <a:cxnLst/>
              <a:rect l="l" t="t" r="r" b="b"/>
              <a:pathLst>
                <a:path w="4256" h="3309" extrusionOk="0">
                  <a:moveTo>
                    <a:pt x="3435" y="1"/>
                  </a:moveTo>
                  <a:lnTo>
                    <a:pt x="912" y="2037"/>
                  </a:lnTo>
                  <a:lnTo>
                    <a:pt x="122" y="2675"/>
                  </a:lnTo>
                  <a:cubicBezTo>
                    <a:pt x="92" y="2736"/>
                    <a:pt x="31" y="2736"/>
                    <a:pt x="31" y="2767"/>
                  </a:cubicBezTo>
                  <a:cubicBezTo>
                    <a:pt x="0" y="2797"/>
                    <a:pt x="0" y="2888"/>
                    <a:pt x="0" y="2919"/>
                  </a:cubicBezTo>
                  <a:lnTo>
                    <a:pt x="0" y="3040"/>
                  </a:lnTo>
                  <a:cubicBezTo>
                    <a:pt x="31" y="3131"/>
                    <a:pt x="152" y="3253"/>
                    <a:pt x="304" y="3283"/>
                  </a:cubicBezTo>
                  <a:cubicBezTo>
                    <a:pt x="331" y="3301"/>
                    <a:pt x="358" y="3309"/>
                    <a:pt x="385" y="3309"/>
                  </a:cubicBezTo>
                  <a:cubicBezTo>
                    <a:pt x="452" y="3309"/>
                    <a:pt x="522" y="3266"/>
                    <a:pt x="608" y="3223"/>
                  </a:cubicBezTo>
                  <a:cubicBezTo>
                    <a:pt x="639" y="3192"/>
                    <a:pt x="699" y="3192"/>
                    <a:pt x="730" y="3162"/>
                  </a:cubicBezTo>
                  <a:cubicBezTo>
                    <a:pt x="1915" y="2159"/>
                    <a:pt x="3101" y="1216"/>
                    <a:pt x="4256" y="213"/>
                  </a:cubicBezTo>
                  <a:cubicBezTo>
                    <a:pt x="3952" y="183"/>
                    <a:pt x="3648" y="122"/>
                    <a:pt x="3435" y="1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1"/>
            <p:cNvSpPr/>
            <p:nvPr/>
          </p:nvSpPr>
          <p:spPr>
            <a:xfrm>
              <a:off x="1397700" y="2372675"/>
              <a:ext cx="95025" cy="84650"/>
            </a:xfrm>
            <a:custGeom>
              <a:avLst/>
              <a:gdLst/>
              <a:ahLst/>
              <a:cxnLst/>
              <a:rect l="l" t="t" r="r" b="b"/>
              <a:pathLst>
                <a:path w="3801" h="3386" extrusionOk="0">
                  <a:moveTo>
                    <a:pt x="761" y="0"/>
                  </a:moveTo>
                  <a:cubicBezTo>
                    <a:pt x="548" y="91"/>
                    <a:pt x="274" y="213"/>
                    <a:pt x="1" y="334"/>
                  </a:cubicBezTo>
                  <a:cubicBezTo>
                    <a:pt x="1186" y="1125"/>
                    <a:pt x="2220" y="2067"/>
                    <a:pt x="3071" y="3222"/>
                  </a:cubicBezTo>
                  <a:cubicBezTo>
                    <a:pt x="3132" y="3252"/>
                    <a:pt x="3162" y="3252"/>
                    <a:pt x="3162" y="3283"/>
                  </a:cubicBezTo>
                  <a:cubicBezTo>
                    <a:pt x="3219" y="3355"/>
                    <a:pt x="3304" y="3386"/>
                    <a:pt x="3390" y="3386"/>
                  </a:cubicBezTo>
                  <a:cubicBezTo>
                    <a:pt x="3486" y="3386"/>
                    <a:pt x="3584" y="3347"/>
                    <a:pt x="3648" y="3283"/>
                  </a:cubicBezTo>
                  <a:cubicBezTo>
                    <a:pt x="3800" y="3131"/>
                    <a:pt x="3770" y="2918"/>
                    <a:pt x="3648" y="2827"/>
                  </a:cubicBezTo>
                  <a:cubicBezTo>
                    <a:pt x="3618" y="2766"/>
                    <a:pt x="3527" y="2675"/>
                    <a:pt x="3496" y="2614"/>
                  </a:cubicBezTo>
                  <a:cubicBezTo>
                    <a:pt x="3436" y="2493"/>
                    <a:pt x="3314" y="2371"/>
                    <a:pt x="3253" y="2280"/>
                  </a:cubicBezTo>
                  <a:cubicBezTo>
                    <a:pt x="3192" y="2280"/>
                    <a:pt x="3192" y="2219"/>
                    <a:pt x="3192" y="2219"/>
                  </a:cubicBezTo>
                  <a:cubicBezTo>
                    <a:pt x="2493" y="1398"/>
                    <a:pt x="1673" y="638"/>
                    <a:pt x="761" y="0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1"/>
            <p:cNvSpPr/>
            <p:nvPr/>
          </p:nvSpPr>
          <p:spPr>
            <a:xfrm>
              <a:off x="1359725" y="2465375"/>
              <a:ext cx="120550" cy="127925"/>
            </a:xfrm>
            <a:custGeom>
              <a:avLst/>
              <a:gdLst/>
              <a:ahLst/>
              <a:cxnLst/>
              <a:rect l="l" t="t" r="r" b="b"/>
              <a:pathLst>
                <a:path w="4822" h="5117" extrusionOk="0">
                  <a:moveTo>
                    <a:pt x="456" y="0"/>
                  </a:moveTo>
                  <a:cubicBezTo>
                    <a:pt x="456" y="31"/>
                    <a:pt x="426" y="92"/>
                    <a:pt x="426" y="122"/>
                  </a:cubicBezTo>
                  <a:cubicBezTo>
                    <a:pt x="304" y="304"/>
                    <a:pt x="152" y="456"/>
                    <a:pt x="0" y="578"/>
                  </a:cubicBezTo>
                  <a:cubicBezTo>
                    <a:pt x="1641" y="1703"/>
                    <a:pt x="3009" y="3192"/>
                    <a:pt x="4043" y="4924"/>
                  </a:cubicBezTo>
                  <a:lnTo>
                    <a:pt x="4164" y="5046"/>
                  </a:lnTo>
                  <a:cubicBezTo>
                    <a:pt x="4220" y="5095"/>
                    <a:pt x="4287" y="5116"/>
                    <a:pt x="4355" y="5116"/>
                  </a:cubicBezTo>
                  <a:cubicBezTo>
                    <a:pt x="4583" y="5116"/>
                    <a:pt x="4822" y="4871"/>
                    <a:pt x="4681" y="4590"/>
                  </a:cubicBezTo>
                  <a:cubicBezTo>
                    <a:pt x="4529" y="4347"/>
                    <a:pt x="4377" y="4073"/>
                    <a:pt x="4195" y="3830"/>
                  </a:cubicBezTo>
                  <a:cubicBezTo>
                    <a:pt x="3192" y="2310"/>
                    <a:pt x="1915" y="1034"/>
                    <a:pt x="456" y="0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1"/>
            <p:cNvSpPr/>
            <p:nvPr/>
          </p:nvSpPr>
          <p:spPr>
            <a:xfrm>
              <a:off x="1338425" y="2590000"/>
              <a:ext cx="156175" cy="189175"/>
            </a:xfrm>
            <a:custGeom>
              <a:avLst/>
              <a:gdLst/>
              <a:ahLst/>
              <a:cxnLst/>
              <a:rect l="l" t="t" r="r" b="b"/>
              <a:pathLst>
                <a:path w="6247" h="7567" extrusionOk="0">
                  <a:moveTo>
                    <a:pt x="123" y="0"/>
                  </a:moveTo>
                  <a:cubicBezTo>
                    <a:pt x="183" y="213"/>
                    <a:pt x="183" y="456"/>
                    <a:pt x="92" y="669"/>
                  </a:cubicBezTo>
                  <a:lnTo>
                    <a:pt x="1" y="912"/>
                  </a:lnTo>
                  <a:cubicBezTo>
                    <a:pt x="1916" y="2949"/>
                    <a:pt x="3740" y="5168"/>
                    <a:pt x="5411" y="7447"/>
                  </a:cubicBezTo>
                  <a:cubicBezTo>
                    <a:pt x="5472" y="7478"/>
                    <a:pt x="5503" y="7478"/>
                    <a:pt x="5533" y="7508"/>
                  </a:cubicBezTo>
                  <a:cubicBezTo>
                    <a:pt x="5600" y="7548"/>
                    <a:pt x="5674" y="7566"/>
                    <a:pt x="5746" y="7566"/>
                  </a:cubicBezTo>
                  <a:cubicBezTo>
                    <a:pt x="6005" y="7566"/>
                    <a:pt x="6246" y="7337"/>
                    <a:pt x="6080" y="7052"/>
                  </a:cubicBezTo>
                  <a:cubicBezTo>
                    <a:pt x="5807" y="6718"/>
                    <a:pt x="5563" y="6383"/>
                    <a:pt x="5351" y="6079"/>
                  </a:cubicBezTo>
                  <a:cubicBezTo>
                    <a:pt x="3740" y="3952"/>
                    <a:pt x="2007" y="1946"/>
                    <a:pt x="123" y="0"/>
                  </a:cubicBezTo>
                  <a:close/>
                </a:path>
              </a:pathLst>
            </a:custGeom>
            <a:solidFill>
              <a:srgbClr val="84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1"/>
            <p:cNvSpPr/>
            <p:nvPr/>
          </p:nvSpPr>
          <p:spPr>
            <a:xfrm>
              <a:off x="5333200" y="1613025"/>
              <a:ext cx="1102625" cy="1051575"/>
            </a:xfrm>
            <a:custGeom>
              <a:avLst/>
              <a:gdLst/>
              <a:ahLst/>
              <a:cxnLst/>
              <a:rect l="l" t="t" r="r" b="b"/>
              <a:pathLst>
                <a:path w="44105" h="42063" extrusionOk="0">
                  <a:moveTo>
                    <a:pt x="23417" y="1"/>
                  </a:moveTo>
                  <a:cubicBezTo>
                    <a:pt x="21109" y="1"/>
                    <a:pt x="18770" y="378"/>
                    <a:pt x="16444" y="963"/>
                  </a:cubicBezTo>
                  <a:cubicBezTo>
                    <a:pt x="13557" y="1693"/>
                    <a:pt x="10791" y="3000"/>
                    <a:pt x="8481" y="4884"/>
                  </a:cubicBezTo>
                  <a:cubicBezTo>
                    <a:pt x="3009" y="9200"/>
                    <a:pt x="0" y="16435"/>
                    <a:pt x="821" y="23274"/>
                  </a:cubicBezTo>
                  <a:cubicBezTo>
                    <a:pt x="1155" y="25766"/>
                    <a:pt x="1915" y="28106"/>
                    <a:pt x="3009" y="30173"/>
                  </a:cubicBezTo>
                  <a:cubicBezTo>
                    <a:pt x="7008" y="37629"/>
                    <a:pt x="15561" y="42063"/>
                    <a:pt x="24338" y="42063"/>
                  </a:cubicBezTo>
                  <a:cubicBezTo>
                    <a:pt x="25903" y="42063"/>
                    <a:pt x="27474" y="41922"/>
                    <a:pt x="29028" y="41632"/>
                  </a:cubicBezTo>
                  <a:cubicBezTo>
                    <a:pt x="30669" y="41329"/>
                    <a:pt x="32189" y="40873"/>
                    <a:pt x="33618" y="40052"/>
                  </a:cubicBezTo>
                  <a:cubicBezTo>
                    <a:pt x="42737" y="35189"/>
                    <a:pt x="44104" y="23122"/>
                    <a:pt x="41430" y="14276"/>
                  </a:cubicBezTo>
                  <a:cubicBezTo>
                    <a:pt x="40670" y="11784"/>
                    <a:pt x="39515" y="9474"/>
                    <a:pt x="37964" y="7437"/>
                  </a:cubicBezTo>
                  <a:cubicBezTo>
                    <a:pt x="36171" y="5036"/>
                    <a:pt x="33861" y="3061"/>
                    <a:pt x="31065" y="1693"/>
                  </a:cubicBezTo>
                  <a:cubicBezTo>
                    <a:pt x="28597" y="483"/>
                    <a:pt x="26027" y="1"/>
                    <a:pt x="23417" y="1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1"/>
            <p:cNvSpPr/>
            <p:nvPr/>
          </p:nvSpPr>
          <p:spPr>
            <a:xfrm>
              <a:off x="5366625" y="1643650"/>
              <a:ext cx="1036525" cy="988600"/>
            </a:xfrm>
            <a:custGeom>
              <a:avLst/>
              <a:gdLst/>
              <a:ahLst/>
              <a:cxnLst/>
              <a:rect l="l" t="t" r="r" b="b"/>
              <a:pathLst>
                <a:path w="41461" h="39544" extrusionOk="0">
                  <a:moveTo>
                    <a:pt x="22016" y="0"/>
                  </a:moveTo>
                  <a:cubicBezTo>
                    <a:pt x="19833" y="0"/>
                    <a:pt x="17622" y="364"/>
                    <a:pt x="15411" y="924"/>
                  </a:cubicBezTo>
                  <a:cubicBezTo>
                    <a:pt x="12676" y="1653"/>
                    <a:pt x="10092" y="2869"/>
                    <a:pt x="7934" y="4602"/>
                  </a:cubicBezTo>
                  <a:cubicBezTo>
                    <a:pt x="2797" y="8705"/>
                    <a:pt x="1" y="15422"/>
                    <a:pt x="791" y="21897"/>
                  </a:cubicBezTo>
                  <a:cubicBezTo>
                    <a:pt x="2096" y="32740"/>
                    <a:pt x="12323" y="39544"/>
                    <a:pt x="22832" y="39544"/>
                  </a:cubicBezTo>
                  <a:cubicBezTo>
                    <a:pt x="24312" y="39544"/>
                    <a:pt x="25798" y="39409"/>
                    <a:pt x="27266" y="39131"/>
                  </a:cubicBezTo>
                  <a:cubicBezTo>
                    <a:pt x="28785" y="38827"/>
                    <a:pt x="30244" y="38371"/>
                    <a:pt x="31612" y="37672"/>
                  </a:cubicBezTo>
                  <a:cubicBezTo>
                    <a:pt x="40153" y="33113"/>
                    <a:pt x="41460" y="21775"/>
                    <a:pt x="38907" y="13416"/>
                  </a:cubicBezTo>
                  <a:cubicBezTo>
                    <a:pt x="37387" y="8401"/>
                    <a:pt x="34013" y="3963"/>
                    <a:pt x="29180" y="1592"/>
                  </a:cubicBezTo>
                  <a:cubicBezTo>
                    <a:pt x="26855" y="454"/>
                    <a:pt x="24453" y="0"/>
                    <a:pt x="22016" y="0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1"/>
            <p:cNvSpPr/>
            <p:nvPr/>
          </p:nvSpPr>
          <p:spPr>
            <a:xfrm>
              <a:off x="5663750" y="1676000"/>
              <a:ext cx="379925" cy="350950"/>
            </a:xfrm>
            <a:custGeom>
              <a:avLst/>
              <a:gdLst/>
              <a:ahLst/>
              <a:cxnLst/>
              <a:rect l="l" t="t" r="r" b="b"/>
              <a:pathLst>
                <a:path w="15197" h="14038" extrusionOk="0">
                  <a:moveTo>
                    <a:pt x="11545" y="1"/>
                  </a:moveTo>
                  <a:cubicBezTo>
                    <a:pt x="7971" y="1"/>
                    <a:pt x="1789" y="827"/>
                    <a:pt x="1307" y="1514"/>
                  </a:cubicBezTo>
                  <a:cubicBezTo>
                    <a:pt x="0" y="3308"/>
                    <a:pt x="7538" y="13976"/>
                    <a:pt x="8845" y="14037"/>
                  </a:cubicBezTo>
                  <a:cubicBezTo>
                    <a:pt x="8847" y="14037"/>
                    <a:pt x="8849" y="14037"/>
                    <a:pt x="8850" y="14037"/>
                  </a:cubicBezTo>
                  <a:cubicBezTo>
                    <a:pt x="10195" y="14037"/>
                    <a:pt x="15197" y="1179"/>
                    <a:pt x="13922" y="298"/>
                  </a:cubicBezTo>
                  <a:cubicBezTo>
                    <a:pt x="13600" y="89"/>
                    <a:pt x="12711" y="1"/>
                    <a:pt x="11545" y="1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1"/>
            <p:cNvSpPr/>
            <p:nvPr/>
          </p:nvSpPr>
          <p:spPr>
            <a:xfrm>
              <a:off x="5945675" y="1730550"/>
              <a:ext cx="369075" cy="346750"/>
            </a:xfrm>
            <a:custGeom>
              <a:avLst/>
              <a:gdLst/>
              <a:ahLst/>
              <a:cxnLst/>
              <a:rect l="l" t="t" r="r" b="b"/>
              <a:pathLst>
                <a:path w="14763" h="13870" extrusionOk="0">
                  <a:moveTo>
                    <a:pt x="5941" y="1"/>
                  </a:moveTo>
                  <a:cubicBezTo>
                    <a:pt x="5936" y="1"/>
                    <a:pt x="5932" y="1"/>
                    <a:pt x="5927" y="1"/>
                  </a:cubicBezTo>
                  <a:cubicBezTo>
                    <a:pt x="3739" y="62"/>
                    <a:pt x="0" y="12645"/>
                    <a:pt x="760" y="13709"/>
                  </a:cubicBezTo>
                  <a:cubicBezTo>
                    <a:pt x="843" y="13819"/>
                    <a:pt x="1076" y="13869"/>
                    <a:pt x="1425" y="13869"/>
                  </a:cubicBezTo>
                  <a:cubicBezTo>
                    <a:pt x="4263" y="13869"/>
                    <a:pt x="14762" y="10561"/>
                    <a:pt x="14681" y="9180"/>
                  </a:cubicBezTo>
                  <a:cubicBezTo>
                    <a:pt x="14560" y="7636"/>
                    <a:pt x="7111" y="1"/>
                    <a:pt x="5941" y="1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1"/>
            <p:cNvSpPr/>
            <p:nvPr/>
          </p:nvSpPr>
          <p:spPr>
            <a:xfrm>
              <a:off x="5971275" y="2045575"/>
              <a:ext cx="374875" cy="324225"/>
            </a:xfrm>
            <a:custGeom>
              <a:avLst/>
              <a:gdLst/>
              <a:ahLst/>
              <a:cxnLst/>
              <a:rect l="l" t="t" r="r" b="b"/>
              <a:pathLst>
                <a:path w="14995" h="12969" extrusionOk="0">
                  <a:moveTo>
                    <a:pt x="13026" y="1"/>
                  </a:moveTo>
                  <a:cubicBezTo>
                    <a:pt x="9533" y="1"/>
                    <a:pt x="599" y="3686"/>
                    <a:pt x="314" y="4725"/>
                  </a:cubicBezTo>
                  <a:cubicBezTo>
                    <a:pt x="0" y="5894"/>
                    <a:pt x="9896" y="12969"/>
                    <a:pt x="12108" y="12969"/>
                  </a:cubicBezTo>
                  <a:cubicBezTo>
                    <a:pt x="12255" y="12969"/>
                    <a:pt x="12368" y="12938"/>
                    <a:pt x="12441" y="12871"/>
                  </a:cubicBezTo>
                  <a:cubicBezTo>
                    <a:pt x="13566" y="11808"/>
                    <a:pt x="14995" y="1169"/>
                    <a:pt x="14265" y="348"/>
                  </a:cubicBezTo>
                  <a:cubicBezTo>
                    <a:pt x="14054" y="106"/>
                    <a:pt x="13618" y="1"/>
                    <a:pt x="13026" y="1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1"/>
            <p:cNvSpPr/>
            <p:nvPr/>
          </p:nvSpPr>
          <p:spPr>
            <a:xfrm>
              <a:off x="5884875" y="2229925"/>
              <a:ext cx="343100" cy="365650"/>
            </a:xfrm>
            <a:custGeom>
              <a:avLst/>
              <a:gdLst/>
              <a:ahLst/>
              <a:cxnLst/>
              <a:rect l="l" t="t" r="r" b="b"/>
              <a:pathLst>
                <a:path w="13724" h="14626" extrusionOk="0">
                  <a:moveTo>
                    <a:pt x="1378" y="1"/>
                  </a:moveTo>
                  <a:cubicBezTo>
                    <a:pt x="1312" y="1"/>
                    <a:pt x="1258" y="9"/>
                    <a:pt x="1216" y="26"/>
                  </a:cubicBezTo>
                  <a:cubicBezTo>
                    <a:pt x="0" y="543"/>
                    <a:pt x="730" y="14373"/>
                    <a:pt x="2280" y="14616"/>
                  </a:cubicBezTo>
                  <a:cubicBezTo>
                    <a:pt x="2317" y="14623"/>
                    <a:pt x="2359" y="14626"/>
                    <a:pt x="2405" y="14626"/>
                  </a:cubicBezTo>
                  <a:cubicBezTo>
                    <a:pt x="4244" y="14626"/>
                    <a:pt x="13046" y="9392"/>
                    <a:pt x="13283" y="8324"/>
                  </a:cubicBezTo>
                  <a:cubicBezTo>
                    <a:pt x="13723" y="6242"/>
                    <a:pt x="3185" y="1"/>
                    <a:pt x="1378" y="1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1"/>
            <p:cNvSpPr/>
            <p:nvPr/>
          </p:nvSpPr>
          <p:spPr>
            <a:xfrm>
              <a:off x="5535200" y="2221400"/>
              <a:ext cx="360325" cy="366625"/>
            </a:xfrm>
            <a:custGeom>
              <a:avLst/>
              <a:gdLst/>
              <a:ahLst/>
              <a:cxnLst/>
              <a:rect l="l" t="t" r="r" b="b"/>
              <a:pathLst>
                <a:path w="14413" h="14665" extrusionOk="0">
                  <a:moveTo>
                    <a:pt x="11384" y="1"/>
                  </a:moveTo>
                  <a:cubicBezTo>
                    <a:pt x="9739" y="1"/>
                    <a:pt x="1" y="8559"/>
                    <a:pt x="735" y="9881"/>
                  </a:cubicBezTo>
                  <a:cubicBezTo>
                    <a:pt x="1450" y="11169"/>
                    <a:pt x="10354" y="14665"/>
                    <a:pt x="12207" y="14665"/>
                  </a:cubicBezTo>
                  <a:cubicBezTo>
                    <a:pt x="12323" y="14665"/>
                    <a:pt x="12411" y="14651"/>
                    <a:pt x="12468" y="14623"/>
                  </a:cubicBezTo>
                  <a:cubicBezTo>
                    <a:pt x="14413" y="13650"/>
                    <a:pt x="12680" y="641"/>
                    <a:pt x="11525" y="33"/>
                  </a:cubicBezTo>
                  <a:cubicBezTo>
                    <a:pt x="11489" y="11"/>
                    <a:pt x="11441" y="1"/>
                    <a:pt x="11384" y="1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1"/>
            <p:cNvSpPr/>
            <p:nvPr/>
          </p:nvSpPr>
          <p:spPr>
            <a:xfrm>
              <a:off x="5397025" y="2073825"/>
              <a:ext cx="381250" cy="316375"/>
            </a:xfrm>
            <a:custGeom>
              <a:avLst/>
              <a:gdLst/>
              <a:ahLst/>
              <a:cxnLst/>
              <a:rect l="l" t="t" r="r" b="b"/>
              <a:pathLst>
                <a:path w="15250" h="12655" extrusionOk="0">
                  <a:moveTo>
                    <a:pt x="2484" y="1"/>
                  </a:moveTo>
                  <a:cubicBezTo>
                    <a:pt x="1462" y="1"/>
                    <a:pt x="766" y="129"/>
                    <a:pt x="639" y="434"/>
                  </a:cubicBezTo>
                  <a:cubicBezTo>
                    <a:pt x="0" y="1832"/>
                    <a:pt x="3101" y="12106"/>
                    <a:pt x="4134" y="12592"/>
                  </a:cubicBezTo>
                  <a:cubicBezTo>
                    <a:pt x="4227" y="12635"/>
                    <a:pt x="4335" y="12655"/>
                    <a:pt x="4456" y="12655"/>
                  </a:cubicBezTo>
                  <a:cubicBezTo>
                    <a:pt x="6962" y="12655"/>
                    <a:pt x="15249" y="4055"/>
                    <a:pt x="15046" y="2866"/>
                  </a:cubicBezTo>
                  <a:cubicBezTo>
                    <a:pt x="14878" y="1832"/>
                    <a:pt x="6347" y="1"/>
                    <a:pt x="2484" y="1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1"/>
            <p:cNvSpPr/>
            <p:nvPr/>
          </p:nvSpPr>
          <p:spPr>
            <a:xfrm>
              <a:off x="5438050" y="1736450"/>
              <a:ext cx="387250" cy="328825"/>
            </a:xfrm>
            <a:custGeom>
              <a:avLst/>
              <a:gdLst/>
              <a:ahLst/>
              <a:cxnLst/>
              <a:rect l="l" t="t" r="r" b="b"/>
              <a:pathLst>
                <a:path w="15490" h="13153" extrusionOk="0">
                  <a:moveTo>
                    <a:pt x="7700" y="0"/>
                  </a:moveTo>
                  <a:cubicBezTo>
                    <a:pt x="7676" y="0"/>
                    <a:pt x="7652" y="3"/>
                    <a:pt x="7630" y="8"/>
                  </a:cubicBezTo>
                  <a:cubicBezTo>
                    <a:pt x="6110" y="403"/>
                    <a:pt x="1" y="9187"/>
                    <a:pt x="214" y="10282"/>
                  </a:cubicBezTo>
                  <a:cubicBezTo>
                    <a:pt x="595" y="11951"/>
                    <a:pt x="8703" y="13152"/>
                    <a:pt x="12605" y="13152"/>
                  </a:cubicBezTo>
                  <a:cubicBezTo>
                    <a:pt x="13677" y="13152"/>
                    <a:pt x="14431" y="13062"/>
                    <a:pt x="14621" y="12865"/>
                  </a:cubicBezTo>
                  <a:cubicBezTo>
                    <a:pt x="15490" y="11937"/>
                    <a:pt x="9334" y="0"/>
                    <a:pt x="7700" y="0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1"/>
            <p:cNvSpPr/>
            <p:nvPr/>
          </p:nvSpPr>
          <p:spPr>
            <a:xfrm>
              <a:off x="5539875" y="2259400"/>
              <a:ext cx="42575" cy="41850"/>
            </a:xfrm>
            <a:custGeom>
              <a:avLst/>
              <a:gdLst/>
              <a:ahLst/>
              <a:cxnLst/>
              <a:rect l="l" t="t" r="r" b="b"/>
              <a:pathLst>
                <a:path w="1703" h="1674" extrusionOk="0">
                  <a:moveTo>
                    <a:pt x="905" y="0"/>
                  </a:moveTo>
                  <a:cubicBezTo>
                    <a:pt x="887" y="0"/>
                    <a:pt x="870" y="1"/>
                    <a:pt x="852" y="2"/>
                  </a:cubicBezTo>
                  <a:cubicBezTo>
                    <a:pt x="396" y="2"/>
                    <a:pt x="1" y="367"/>
                    <a:pt x="1" y="823"/>
                  </a:cubicBezTo>
                  <a:cubicBezTo>
                    <a:pt x="1" y="1279"/>
                    <a:pt x="396" y="1674"/>
                    <a:pt x="852" y="1674"/>
                  </a:cubicBezTo>
                  <a:cubicBezTo>
                    <a:pt x="1308" y="1674"/>
                    <a:pt x="1703" y="1279"/>
                    <a:pt x="1703" y="823"/>
                  </a:cubicBezTo>
                  <a:cubicBezTo>
                    <a:pt x="1703" y="355"/>
                    <a:pt x="1338" y="0"/>
                    <a:pt x="905" y="0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1"/>
            <p:cNvSpPr/>
            <p:nvPr/>
          </p:nvSpPr>
          <p:spPr>
            <a:xfrm>
              <a:off x="5811925" y="1789825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52" y="1"/>
                  </a:moveTo>
                  <a:cubicBezTo>
                    <a:pt x="365" y="1"/>
                    <a:pt x="0" y="396"/>
                    <a:pt x="0" y="852"/>
                  </a:cubicBezTo>
                  <a:cubicBezTo>
                    <a:pt x="0" y="1308"/>
                    <a:pt x="365" y="1672"/>
                    <a:pt x="852" y="1672"/>
                  </a:cubicBezTo>
                  <a:cubicBezTo>
                    <a:pt x="1308" y="1672"/>
                    <a:pt x="1672" y="1308"/>
                    <a:pt x="1672" y="852"/>
                  </a:cubicBezTo>
                  <a:cubicBezTo>
                    <a:pt x="1672" y="396"/>
                    <a:pt x="1308" y="1"/>
                    <a:pt x="852" y="1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1"/>
            <p:cNvSpPr/>
            <p:nvPr/>
          </p:nvSpPr>
          <p:spPr>
            <a:xfrm>
              <a:off x="6134875" y="2209300"/>
              <a:ext cx="41825" cy="41050"/>
            </a:xfrm>
            <a:custGeom>
              <a:avLst/>
              <a:gdLst/>
              <a:ahLst/>
              <a:cxnLst/>
              <a:rect l="l" t="t" r="r" b="b"/>
              <a:pathLst>
                <a:path w="1673" h="1642" extrusionOk="0">
                  <a:moveTo>
                    <a:pt x="852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77"/>
                    <a:pt x="365" y="1641"/>
                    <a:pt x="852" y="1641"/>
                  </a:cubicBezTo>
                  <a:cubicBezTo>
                    <a:pt x="1308" y="1641"/>
                    <a:pt x="1672" y="1277"/>
                    <a:pt x="1672" y="821"/>
                  </a:cubicBezTo>
                  <a:cubicBezTo>
                    <a:pt x="1672" y="365"/>
                    <a:pt x="1308" y="0"/>
                    <a:pt x="852" y="0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1"/>
            <p:cNvSpPr/>
            <p:nvPr/>
          </p:nvSpPr>
          <p:spPr>
            <a:xfrm>
              <a:off x="5966950" y="2384075"/>
              <a:ext cx="41800" cy="41800"/>
            </a:xfrm>
            <a:custGeom>
              <a:avLst/>
              <a:gdLst/>
              <a:ahLst/>
              <a:cxnLst/>
              <a:rect l="l" t="t" r="r" b="b"/>
              <a:pathLst>
                <a:path w="1672" h="1672" extrusionOk="0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72"/>
                    <a:pt x="821" y="1672"/>
                  </a:cubicBezTo>
                  <a:cubicBezTo>
                    <a:pt x="1277" y="1672"/>
                    <a:pt x="1672" y="1277"/>
                    <a:pt x="167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1"/>
            <p:cNvSpPr/>
            <p:nvPr/>
          </p:nvSpPr>
          <p:spPr>
            <a:xfrm>
              <a:off x="5599150" y="2215325"/>
              <a:ext cx="31950" cy="32750"/>
            </a:xfrm>
            <a:custGeom>
              <a:avLst/>
              <a:gdLst/>
              <a:ahLst/>
              <a:cxnLst/>
              <a:rect l="l" t="t" r="r" b="b"/>
              <a:pathLst>
                <a:path w="1278" h="1310" extrusionOk="0">
                  <a:moveTo>
                    <a:pt x="693" y="0"/>
                  </a:moveTo>
                  <a:cubicBezTo>
                    <a:pt x="675" y="0"/>
                    <a:pt x="657" y="1"/>
                    <a:pt x="639" y="2"/>
                  </a:cubicBezTo>
                  <a:cubicBezTo>
                    <a:pt x="305" y="2"/>
                    <a:pt x="1" y="276"/>
                    <a:pt x="1" y="671"/>
                  </a:cubicBezTo>
                  <a:cubicBezTo>
                    <a:pt x="1" y="1005"/>
                    <a:pt x="274" y="1309"/>
                    <a:pt x="639" y="1309"/>
                  </a:cubicBezTo>
                  <a:cubicBezTo>
                    <a:pt x="1004" y="1309"/>
                    <a:pt x="1277" y="1036"/>
                    <a:pt x="1277" y="671"/>
                  </a:cubicBezTo>
                  <a:cubicBezTo>
                    <a:pt x="1277" y="294"/>
                    <a:pt x="1056" y="0"/>
                    <a:pt x="693" y="0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1"/>
            <p:cNvSpPr/>
            <p:nvPr/>
          </p:nvSpPr>
          <p:spPr>
            <a:xfrm>
              <a:off x="6026225" y="2324025"/>
              <a:ext cx="32700" cy="31950"/>
            </a:xfrm>
            <a:custGeom>
              <a:avLst/>
              <a:gdLst/>
              <a:ahLst/>
              <a:cxnLst/>
              <a:rect l="l" t="t" r="r" b="b"/>
              <a:pathLst>
                <a:path w="1308" h="1278" extrusionOk="0">
                  <a:moveTo>
                    <a:pt x="669" y="1"/>
                  </a:moveTo>
                  <a:cubicBezTo>
                    <a:pt x="304" y="1"/>
                    <a:pt x="0" y="274"/>
                    <a:pt x="0" y="639"/>
                  </a:cubicBezTo>
                  <a:cubicBezTo>
                    <a:pt x="0" y="973"/>
                    <a:pt x="304" y="1277"/>
                    <a:pt x="669" y="1277"/>
                  </a:cubicBezTo>
                  <a:cubicBezTo>
                    <a:pt x="1003" y="1277"/>
                    <a:pt x="1307" y="1034"/>
                    <a:pt x="1307" y="639"/>
                  </a:cubicBezTo>
                  <a:cubicBezTo>
                    <a:pt x="1307" y="274"/>
                    <a:pt x="1003" y="1"/>
                    <a:pt x="669" y="1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1"/>
            <p:cNvSpPr/>
            <p:nvPr/>
          </p:nvSpPr>
          <p:spPr>
            <a:xfrm>
              <a:off x="5694900" y="2425850"/>
              <a:ext cx="32700" cy="31950"/>
            </a:xfrm>
            <a:custGeom>
              <a:avLst/>
              <a:gdLst/>
              <a:ahLst/>
              <a:cxnLst/>
              <a:rect l="l" t="t" r="r" b="b"/>
              <a:pathLst>
                <a:path w="1308" h="1278" extrusionOk="0">
                  <a:moveTo>
                    <a:pt x="639" y="1"/>
                  </a:moveTo>
                  <a:cubicBezTo>
                    <a:pt x="305" y="1"/>
                    <a:pt x="1" y="244"/>
                    <a:pt x="1" y="639"/>
                  </a:cubicBezTo>
                  <a:cubicBezTo>
                    <a:pt x="1" y="973"/>
                    <a:pt x="305" y="1277"/>
                    <a:pt x="639" y="1277"/>
                  </a:cubicBezTo>
                  <a:cubicBezTo>
                    <a:pt x="1004" y="1277"/>
                    <a:pt x="1308" y="1004"/>
                    <a:pt x="1308" y="639"/>
                  </a:cubicBezTo>
                  <a:cubicBezTo>
                    <a:pt x="1308" y="305"/>
                    <a:pt x="1004" y="1"/>
                    <a:pt x="639" y="1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1"/>
            <p:cNvSpPr/>
            <p:nvPr/>
          </p:nvSpPr>
          <p:spPr>
            <a:xfrm>
              <a:off x="6058900" y="1947900"/>
              <a:ext cx="32700" cy="31925"/>
            </a:xfrm>
            <a:custGeom>
              <a:avLst/>
              <a:gdLst/>
              <a:ahLst/>
              <a:cxnLst/>
              <a:rect l="l" t="t" r="r" b="b"/>
              <a:pathLst>
                <a:path w="1308" h="1277" extrusionOk="0">
                  <a:moveTo>
                    <a:pt x="638" y="0"/>
                  </a:moveTo>
                  <a:cubicBezTo>
                    <a:pt x="304" y="0"/>
                    <a:pt x="0" y="243"/>
                    <a:pt x="0" y="638"/>
                  </a:cubicBezTo>
                  <a:cubicBezTo>
                    <a:pt x="0" y="973"/>
                    <a:pt x="304" y="1277"/>
                    <a:pt x="638" y="1277"/>
                  </a:cubicBezTo>
                  <a:cubicBezTo>
                    <a:pt x="1003" y="1277"/>
                    <a:pt x="1307" y="1003"/>
                    <a:pt x="1307" y="638"/>
                  </a:cubicBezTo>
                  <a:cubicBezTo>
                    <a:pt x="1307" y="243"/>
                    <a:pt x="1003" y="0"/>
                    <a:pt x="638" y="0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1"/>
            <p:cNvSpPr/>
            <p:nvPr/>
          </p:nvSpPr>
          <p:spPr>
            <a:xfrm>
              <a:off x="5545200" y="1925100"/>
              <a:ext cx="31950" cy="31925"/>
            </a:xfrm>
            <a:custGeom>
              <a:avLst/>
              <a:gdLst/>
              <a:ahLst/>
              <a:cxnLst/>
              <a:rect l="l" t="t" r="r" b="b"/>
              <a:pathLst>
                <a:path w="1278" h="1277" extrusionOk="0">
                  <a:moveTo>
                    <a:pt x="639" y="0"/>
                  </a:moveTo>
                  <a:cubicBezTo>
                    <a:pt x="305" y="0"/>
                    <a:pt x="1" y="274"/>
                    <a:pt x="1" y="638"/>
                  </a:cubicBezTo>
                  <a:cubicBezTo>
                    <a:pt x="1" y="973"/>
                    <a:pt x="305" y="1277"/>
                    <a:pt x="639" y="1277"/>
                  </a:cubicBezTo>
                  <a:cubicBezTo>
                    <a:pt x="973" y="1277"/>
                    <a:pt x="1277" y="1034"/>
                    <a:pt x="1277" y="638"/>
                  </a:cubicBezTo>
                  <a:cubicBezTo>
                    <a:pt x="1277" y="304"/>
                    <a:pt x="973" y="0"/>
                    <a:pt x="639" y="0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1"/>
            <p:cNvSpPr/>
            <p:nvPr/>
          </p:nvSpPr>
          <p:spPr>
            <a:xfrm>
              <a:off x="5527725" y="22039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0"/>
                  </a:moveTo>
                  <a:cubicBezTo>
                    <a:pt x="152" y="0"/>
                    <a:pt x="0" y="152"/>
                    <a:pt x="0" y="304"/>
                  </a:cubicBezTo>
                  <a:cubicBezTo>
                    <a:pt x="0" y="456"/>
                    <a:pt x="152" y="608"/>
                    <a:pt x="304" y="608"/>
                  </a:cubicBezTo>
                  <a:cubicBezTo>
                    <a:pt x="456" y="608"/>
                    <a:pt x="608" y="456"/>
                    <a:pt x="608" y="304"/>
                  </a:cubicBezTo>
                  <a:cubicBezTo>
                    <a:pt x="608" y="122"/>
                    <a:pt x="517" y="0"/>
                    <a:pt x="304" y="0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1"/>
            <p:cNvSpPr/>
            <p:nvPr/>
          </p:nvSpPr>
          <p:spPr>
            <a:xfrm>
              <a:off x="5647800" y="1948650"/>
              <a:ext cx="15200" cy="15225"/>
            </a:xfrm>
            <a:custGeom>
              <a:avLst/>
              <a:gdLst/>
              <a:ahLst/>
              <a:cxnLst/>
              <a:rect l="l" t="t" r="r" b="b"/>
              <a:pathLst>
                <a:path w="608" h="609" extrusionOk="0">
                  <a:moveTo>
                    <a:pt x="304" y="0"/>
                  </a:moveTo>
                  <a:cubicBezTo>
                    <a:pt x="152" y="0"/>
                    <a:pt x="0" y="152"/>
                    <a:pt x="0" y="304"/>
                  </a:cubicBezTo>
                  <a:cubicBezTo>
                    <a:pt x="0" y="456"/>
                    <a:pt x="152" y="608"/>
                    <a:pt x="304" y="608"/>
                  </a:cubicBezTo>
                  <a:cubicBezTo>
                    <a:pt x="456" y="608"/>
                    <a:pt x="608" y="456"/>
                    <a:pt x="608" y="304"/>
                  </a:cubicBezTo>
                  <a:cubicBezTo>
                    <a:pt x="608" y="122"/>
                    <a:pt x="486" y="0"/>
                    <a:pt x="304" y="0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1"/>
            <p:cNvSpPr/>
            <p:nvPr/>
          </p:nvSpPr>
          <p:spPr>
            <a:xfrm>
              <a:off x="5867400" y="18962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0"/>
                  </a:moveTo>
                  <a:cubicBezTo>
                    <a:pt x="152" y="0"/>
                    <a:pt x="0" y="152"/>
                    <a:pt x="0" y="304"/>
                  </a:cubicBezTo>
                  <a:cubicBezTo>
                    <a:pt x="0" y="456"/>
                    <a:pt x="152" y="608"/>
                    <a:pt x="304" y="608"/>
                  </a:cubicBezTo>
                  <a:cubicBezTo>
                    <a:pt x="456" y="608"/>
                    <a:pt x="608" y="456"/>
                    <a:pt x="608" y="304"/>
                  </a:cubicBezTo>
                  <a:cubicBezTo>
                    <a:pt x="608" y="122"/>
                    <a:pt x="487" y="0"/>
                    <a:pt x="304" y="0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1"/>
            <p:cNvSpPr/>
            <p:nvPr/>
          </p:nvSpPr>
          <p:spPr>
            <a:xfrm>
              <a:off x="6058125" y="18962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5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1"/>
            <p:cNvSpPr/>
            <p:nvPr/>
          </p:nvSpPr>
          <p:spPr>
            <a:xfrm>
              <a:off x="6191875" y="21530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456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1"/>
            <p:cNvSpPr/>
            <p:nvPr/>
          </p:nvSpPr>
          <p:spPr>
            <a:xfrm>
              <a:off x="5987450" y="23164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57" y="609"/>
                    <a:pt x="609" y="457"/>
                    <a:pt x="609" y="305"/>
                  </a:cubicBezTo>
                  <a:cubicBezTo>
                    <a:pt x="609" y="122"/>
                    <a:pt x="457" y="1"/>
                    <a:pt x="305" y="1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1"/>
            <p:cNvSpPr/>
            <p:nvPr/>
          </p:nvSpPr>
          <p:spPr>
            <a:xfrm>
              <a:off x="5408425" y="1798200"/>
              <a:ext cx="1027400" cy="866400"/>
            </a:xfrm>
            <a:custGeom>
              <a:avLst/>
              <a:gdLst/>
              <a:ahLst/>
              <a:cxnLst/>
              <a:rect l="l" t="t" r="r" b="b"/>
              <a:pathLst>
                <a:path w="41096" h="34656" extrusionOk="0">
                  <a:moveTo>
                    <a:pt x="34955" y="0"/>
                  </a:moveTo>
                  <a:lnTo>
                    <a:pt x="34955" y="0"/>
                  </a:lnTo>
                  <a:cubicBezTo>
                    <a:pt x="34986" y="243"/>
                    <a:pt x="35016" y="517"/>
                    <a:pt x="35016" y="730"/>
                  </a:cubicBezTo>
                  <a:cubicBezTo>
                    <a:pt x="35107" y="2432"/>
                    <a:pt x="34834" y="4164"/>
                    <a:pt x="34256" y="5745"/>
                  </a:cubicBezTo>
                  <a:cubicBezTo>
                    <a:pt x="33162" y="8876"/>
                    <a:pt x="31034" y="11611"/>
                    <a:pt x="28603" y="13891"/>
                  </a:cubicBezTo>
                  <a:cubicBezTo>
                    <a:pt x="22277" y="19859"/>
                    <a:pt x="13618" y="23131"/>
                    <a:pt x="4962" y="23131"/>
                  </a:cubicBezTo>
                  <a:cubicBezTo>
                    <a:pt x="3302" y="23131"/>
                    <a:pt x="1643" y="23011"/>
                    <a:pt x="0" y="22766"/>
                  </a:cubicBezTo>
                  <a:lnTo>
                    <a:pt x="0" y="22766"/>
                  </a:lnTo>
                  <a:cubicBezTo>
                    <a:pt x="3999" y="30222"/>
                    <a:pt x="12552" y="34656"/>
                    <a:pt x="21329" y="34656"/>
                  </a:cubicBezTo>
                  <a:cubicBezTo>
                    <a:pt x="22894" y="34656"/>
                    <a:pt x="24465" y="34515"/>
                    <a:pt x="26019" y="34225"/>
                  </a:cubicBezTo>
                  <a:cubicBezTo>
                    <a:pt x="27660" y="33922"/>
                    <a:pt x="29180" y="33466"/>
                    <a:pt x="30609" y="32645"/>
                  </a:cubicBezTo>
                  <a:cubicBezTo>
                    <a:pt x="39728" y="27782"/>
                    <a:pt x="41095" y="15715"/>
                    <a:pt x="38390" y="6839"/>
                  </a:cubicBezTo>
                  <a:cubicBezTo>
                    <a:pt x="37630" y="4377"/>
                    <a:pt x="36506" y="2067"/>
                    <a:pt x="34955" y="0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1"/>
            <p:cNvSpPr/>
            <p:nvPr/>
          </p:nvSpPr>
          <p:spPr>
            <a:xfrm>
              <a:off x="3476775" y="1747125"/>
              <a:ext cx="528150" cy="436350"/>
            </a:xfrm>
            <a:custGeom>
              <a:avLst/>
              <a:gdLst/>
              <a:ahLst/>
              <a:cxnLst/>
              <a:rect l="l" t="t" r="r" b="b"/>
              <a:pathLst>
                <a:path w="21126" h="17454" extrusionOk="0">
                  <a:moveTo>
                    <a:pt x="8638" y="1"/>
                  </a:moveTo>
                  <a:cubicBezTo>
                    <a:pt x="5406" y="1"/>
                    <a:pt x="2626" y="151"/>
                    <a:pt x="2250" y="402"/>
                  </a:cubicBezTo>
                  <a:cubicBezTo>
                    <a:pt x="1976" y="554"/>
                    <a:pt x="1642" y="1921"/>
                    <a:pt x="1308" y="3776"/>
                  </a:cubicBezTo>
                  <a:cubicBezTo>
                    <a:pt x="1216" y="4140"/>
                    <a:pt x="1186" y="4566"/>
                    <a:pt x="1125" y="4991"/>
                  </a:cubicBezTo>
                  <a:cubicBezTo>
                    <a:pt x="426" y="9581"/>
                    <a:pt x="0" y="16055"/>
                    <a:pt x="1308" y="16815"/>
                  </a:cubicBezTo>
                  <a:cubicBezTo>
                    <a:pt x="1338" y="16815"/>
                    <a:pt x="1368" y="16846"/>
                    <a:pt x="1429" y="16846"/>
                  </a:cubicBezTo>
                  <a:cubicBezTo>
                    <a:pt x="1611" y="16907"/>
                    <a:pt x="1885" y="16967"/>
                    <a:pt x="2219" y="17028"/>
                  </a:cubicBezTo>
                  <a:cubicBezTo>
                    <a:pt x="2554" y="17058"/>
                    <a:pt x="2979" y="17150"/>
                    <a:pt x="3466" y="17180"/>
                  </a:cubicBezTo>
                  <a:cubicBezTo>
                    <a:pt x="3770" y="17210"/>
                    <a:pt x="4104" y="17210"/>
                    <a:pt x="4469" y="17271"/>
                  </a:cubicBezTo>
                  <a:cubicBezTo>
                    <a:pt x="5836" y="17362"/>
                    <a:pt x="7539" y="17423"/>
                    <a:pt x="9332" y="17454"/>
                  </a:cubicBezTo>
                  <a:lnTo>
                    <a:pt x="13983" y="17454"/>
                  </a:lnTo>
                  <a:cubicBezTo>
                    <a:pt x="17083" y="17423"/>
                    <a:pt x="19697" y="17271"/>
                    <a:pt x="20305" y="17028"/>
                  </a:cubicBezTo>
                  <a:cubicBezTo>
                    <a:pt x="20487" y="16998"/>
                    <a:pt x="20609" y="16815"/>
                    <a:pt x="20730" y="16511"/>
                  </a:cubicBezTo>
                  <a:cubicBezTo>
                    <a:pt x="20974" y="15691"/>
                    <a:pt x="21126" y="14171"/>
                    <a:pt x="21126" y="12408"/>
                  </a:cubicBezTo>
                  <a:lnTo>
                    <a:pt x="21126" y="11557"/>
                  </a:lnTo>
                  <a:cubicBezTo>
                    <a:pt x="21126" y="10797"/>
                    <a:pt x="21095" y="9976"/>
                    <a:pt x="21065" y="9156"/>
                  </a:cubicBezTo>
                  <a:cubicBezTo>
                    <a:pt x="21034" y="8821"/>
                    <a:pt x="21034" y="8457"/>
                    <a:pt x="20974" y="8092"/>
                  </a:cubicBezTo>
                  <a:cubicBezTo>
                    <a:pt x="20730" y="4718"/>
                    <a:pt x="20214" y="1557"/>
                    <a:pt x="19697" y="1010"/>
                  </a:cubicBezTo>
                  <a:cubicBezTo>
                    <a:pt x="19636" y="918"/>
                    <a:pt x="19515" y="888"/>
                    <a:pt x="19363" y="797"/>
                  </a:cubicBezTo>
                  <a:cubicBezTo>
                    <a:pt x="19119" y="675"/>
                    <a:pt x="18876" y="614"/>
                    <a:pt x="18542" y="584"/>
                  </a:cubicBezTo>
                  <a:cubicBezTo>
                    <a:pt x="17478" y="341"/>
                    <a:pt x="15806" y="189"/>
                    <a:pt x="13952" y="128"/>
                  </a:cubicBezTo>
                  <a:cubicBezTo>
                    <a:pt x="13679" y="128"/>
                    <a:pt x="13375" y="98"/>
                    <a:pt x="13131" y="98"/>
                  </a:cubicBezTo>
                  <a:cubicBezTo>
                    <a:pt x="11662" y="31"/>
                    <a:pt x="10103" y="1"/>
                    <a:pt x="8638" y="1"/>
                  </a:cubicBezTo>
                  <a:close/>
                </a:path>
              </a:pathLst>
            </a:custGeom>
            <a:solidFill>
              <a:srgbClr val="FF7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1"/>
            <p:cNvSpPr/>
            <p:nvPr/>
          </p:nvSpPr>
          <p:spPr>
            <a:xfrm>
              <a:off x="3441825" y="2159900"/>
              <a:ext cx="553225" cy="192275"/>
            </a:xfrm>
            <a:custGeom>
              <a:avLst/>
              <a:gdLst/>
              <a:ahLst/>
              <a:cxnLst/>
              <a:rect l="l" t="t" r="r" b="b"/>
              <a:pathLst>
                <a:path w="22129" h="7691" extrusionOk="0">
                  <a:moveTo>
                    <a:pt x="22128" y="0"/>
                  </a:moveTo>
                  <a:cubicBezTo>
                    <a:pt x="22128" y="0"/>
                    <a:pt x="22098" y="0"/>
                    <a:pt x="22037" y="31"/>
                  </a:cubicBezTo>
                  <a:cubicBezTo>
                    <a:pt x="21672" y="31"/>
                    <a:pt x="18177" y="61"/>
                    <a:pt x="14256" y="152"/>
                  </a:cubicBezTo>
                  <a:lnTo>
                    <a:pt x="13192" y="152"/>
                  </a:lnTo>
                  <a:cubicBezTo>
                    <a:pt x="12615" y="183"/>
                    <a:pt x="12037" y="183"/>
                    <a:pt x="11490" y="183"/>
                  </a:cubicBezTo>
                  <a:lnTo>
                    <a:pt x="10760" y="183"/>
                  </a:lnTo>
                  <a:cubicBezTo>
                    <a:pt x="9271" y="213"/>
                    <a:pt x="7842" y="213"/>
                    <a:pt x="6627" y="244"/>
                  </a:cubicBezTo>
                  <a:cubicBezTo>
                    <a:pt x="6049" y="244"/>
                    <a:pt x="5563" y="304"/>
                    <a:pt x="5107" y="304"/>
                  </a:cubicBezTo>
                  <a:lnTo>
                    <a:pt x="5016" y="304"/>
                  </a:lnTo>
                  <a:cubicBezTo>
                    <a:pt x="3769" y="335"/>
                    <a:pt x="2918" y="335"/>
                    <a:pt x="2797" y="365"/>
                  </a:cubicBezTo>
                  <a:cubicBezTo>
                    <a:pt x="2736" y="365"/>
                    <a:pt x="2706" y="365"/>
                    <a:pt x="2675" y="396"/>
                  </a:cubicBezTo>
                  <a:cubicBezTo>
                    <a:pt x="2554" y="487"/>
                    <a:pt x="2371" y="699"/>
                    <a:pt x="2158" y="1003"/>
                  </a:cubicBezTo>
                  <a:cubicBezTo>
                    <a:pt x="1247" y="2371"/>
                    <a:pt x="0" y="5502"/>
                    <a:pt x="335" y="5928"/>
                  </a:cubicBezTo>
                  <a:cubicBezTo>
                    <a:pt x="547" y="6140"/>
                    <a:pt x="1581" y="6383"/>
                    <a:pt x="3040" y="6596"/>
                  </a:cubicBezTo>
                  <a:cubicBezTo>
                    <a:pt x="3313" y="6627"/>
                    <a:pt x="3557" y="6687"/>
                    <a:pt x="3800" y="6718"/>
                  </a:cubicBezTo>
                  <a:cubicBezTo>
                    <a:pt x="5016" y="6870"/>
                    <a:pt x="6383" y="7022"/>
                    <a:pt x="7842" y="7174"/>
                  </a:cubicBezTo>
                  <a:cubicBezTo>
                    <a:pt x="8116" y="7204"/>
                    <a:pt x="8359" y="7204"/>
                    <a:pt x="8633" y="7235"/>
                  </a:cubicBezTo>
                  <a:cubicBezTo>
                    <a:pt x="11581" y="7508"/>
                    <a:pt x="14621" y="7690"/>
                    <a:pt x="16384" y="7690"/>
                  </a:cubicBezTo>
                  <a:cubicBezTo>
                    <a:pt x="16688" y="7690"/>
                    <a:pt x="16961" y="7660"/>
                    <a:pt x="17174" y="7660"/>
                  </a:cubicBezTo>
                  <a:cubicBezTo>
                    <a:pt x="17539" y="7630"/>
                    <a:pt x="17721" y="7599"/>
                    <a:pt x="17843" y="7538"/>
                  </a:cubicBezTo>
                  <a:cubicBezTo>
                    <a:pt x="18238" y="7326"/>
                    <a:pt x="19362" y="6019"/>
                    <a:pt x="20426" y="4013"/>
                  </a:cubicBezTo>
                  <a:lnTo>
                    <a:pt x="20761" y="3344"/>
                  </a:lnTo>
                  <a:cubicBezTo>
                    <a:pt x="21247" y="2341"/>
                    <a:pt x="21733" y="1216"/>
                    <a:pt x="22128" y="0"/>
                  </a:cubicBezTo>
                  <a:close/>
                </a:path>
              </a:pathLst>
            </a:custGeom>
            <a:solidFill>
              <a:srgbClr val="F06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1"/>
            <p:cNvSpPr/>
            <p:nvPr/>
          </p:nvSpPr>
          <p:spPr>
            <a:xfrm>
              <a:off x="3517050" y="1949400"/>
              <a:ext cx="485600" cy="376175"/>
            </a:xfrm>
            <a:custGeom>
              <a:avLst/>
              <a:gdLst/>
              <a:ahLst/>
              <a:cxnLst/>
              <a:rect l="l" t="t" r="r" b="b"/>
              <a:pathLst>
                <a:path w="19424" h="15047" extrusionOk="0">
                  <a:moveTo>
                    <a:pt x="19332" y="1"/>
                  </a:moveTo>
                  <a:cubicBezTo>
                    <a:pt x="19028" y="426"/>
                    <a:pt x="18694" y="761"/>
                    <a:pt x="18238" y="1034"/>
                  </a:cubicBezTo>
                  <a:cubicBezTo>
                    <a:pt x="17553" y="1542"/>
                    <a:pt x="16804" y="1762"/>
                    <a:pt x="16002" y="1762"/>
                  </a:cubicBezTo>
                  <a:cubicBezTo>
                    <a:pt x="15701" y="1762"/>
                    <a:pt x="15392" y="1731"/>
                    <a:pt x="15077" y="1673"/>
                  </a:cubicBezTo>
                  <a:cubicBezTo>
                    <a:pt x="14095" y="1525"/>
                    <a:pt x="13152" y="1219"/>
                    <a:pt x="12153" y="1219"/>
                  </a:cubicBezTo>
                  <a:cubicBezTo>
                    <a:pt x="11915" y="1219"/>
                    <a:pt x="11675" y="1237"/>
                    <a:pt x="11429" y="1277"/>
                  </a:cubicBezTo>
                  <a:cubicBezTo>
                    <a:pt x="9241" y="1581"/>
                    <a:pt x="7569" y="3587"/>
                    <a:pt x="7569" y="5746"/>
                  </a:cubicBezTo>
                  <a:cubicBezTo>
                    <a:pt x="7569" y="6657"/>
                    <a:pt x="7782" y="7600"/>
                    <a:pt x="7751" y="8512"/>
                  </a:cubicBezTo>
                  <a:cubicBezTo>
                    <a:pt x="7721" y="8785"/>
                    <a:pt x="7721" y="9059"/>
                    <a:pt x="7630" y="9332"/>
                  </a:cubicBezTo>
                  <a:cubicBezTo>
                    <a:pt x="7630" y="9393"/>
                    <a:pt x="7599" y="9515"/>
                    <a:pt x="7569" y="9575"/>
                  </a:cubicBezTo>
                  <a:cubicBezTo>
                    <a:pt x="7174" y="10730"/>
                    <a:pt x="6080" y="11065"/>
                    <a:pt x="5016" y="11338"/>
                  </a:cubicBezTo>
                  <a:cubicBezTo>
                    <a:pt x="3739" y="11642"/>
                    <a:pt x="2402" y="11977"/>
                    <a:pt x="1338" y="12858"/>
                  </a:cubicBezTo>
                  <a:cubicBezTo>
                    <a:pt x="700" y="13375"/>
                    <a:pt x="183" y="14135"/>
                    <a:pt x="0" y="14955"/>
                  </a:cubicBezTo>
                  <a:cubicBezTo>
                    <a:pt x="274" y="14986"/>
                    <a:pt x="487" y="15016"/>
                    <a:pt x="760" y="15047"/>
                  </a:cubicBezTo>
                  <a:cubicBezTo>
                    <a:pt x="912" y="14378"/>
                    <a:pt x="1368" y="13770"/>
                    <a:pt x="1946" y="13314"/>
                  </a:cubicBezTo>
                  <a:cubicBezTo>
                    <a:pt x="2888" y="12585"/>
                    <a:pt x="4043" y="12311"/>
                    <a:pt x="5168" y="12068"/>
                  </a:cubicBezTo>
                  <a:cubicBezTo>
                    <a:pt x="6232" y="11794"/>
                    <a:pt x="7387" y="11460"/>
                    <a:pt x="7995" y="10426"/>
                  </a:cubicBezTo>
                  <a:cubicBezTo>
                    <a:pt x="8207" y="10092"/>
                    <a:pt x="8329" y="9697"/>
                    <a:pt x="8390" y="9332"/>
                  </a:cubicBezTo>
                  <a:cubicBezTo>
                    <a:pt x="8450" y="9059"/>
                    <a:pt x="8481" y="8785"/>
                    <a:pt x="8481" y="8512"/>
                  </a:cubicBezTo>
                  <a:cubicBezTo>
                    <a:pt x="8511" y="7904"/>
                    <a:pt x="8450" y="7265"/>
                    <a:pt x="8359" y="6657"/>
                  </a:cubicBezTo>
                  <a:cubicBezTo>
                    <a:pt x="8329" y="6050"/>
                    <a:pt x="8298" y="5411"/>
                    <a:pt x="8450" y="4834"/>
                  </a:cubicBezTo>
                  <a:cubicBezTo>
                    <a:pt x="8542" y="4378"/>
                    <a:pt x="8785" y="3922"/>
                    <a:pt x="9089" y="3557"/>
                  </a:cubicBezTo>
                  <a:cubicBezTo>
                    <a:pt x="9697" y="2736"/>
                    <a:pt x="10609" y="2189"/>
                    <a:pt x="11581" y="2037"/>
                  </a:cubicBezTo>
                  <a:cubicBezTo>
                    <a:pt x="11761" y="2015"/>
                    <a:pt x="11940" y="2005"/>
                    <a:pt x="12120" y="2005"/>
                  </a:cubicBezTo>
                  <a:cubicBezTo>
                    <a:pt x="13155" y="2005"/>
                    <a:pt x="14188" y="2333"/>
                    <a:pt x="15198" y="2463"/>
                  </a:cubicBezTo>
                  <a:cubicBezTo>
                    <a:pt x="15495" y="2516"/>
                    <a:pt x="15787" y="2543"/>
                    <a:pt x="16075" y="2543"/>
                  </a:cubicBezTo>
                  <a:cubicBezTo>
                    <a:pt x="16938" y="2543"/>
                    <a:pt x="17759" y="2303"/>
                    <a:pt x="18511" y="1825"/>
                  </a:cubicBezTo>
                  <a:cubicBezTo>
                    <a:pt x="18846" y="1612"/>
                    <a:pt x="19150" y="1338"/>
                    <a:pt x="19423" y="1065"/>
                  </a:cubicBezTo>
                  <a:cubicBezTo>
                    <a:pt x="19393" y="730"/>
                    <a:pt x="19393" y="366"/>
                    <a:pt x="19332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1"/>
            <p:cNvSpPr/>
            <p:nvPr/>
          </p:nvSpPr>
          <p:spPr>
            <a:xfrm>
              <a:off x="3438025" y="1760950"/>
              <a:ext cx="525875" cy="431375"/>
            </a:xfrm>
            <a:custGeom>
              <a:avLst/>
              <a:gdLst/>
              <a:ahLst/>
              <a:cxnLst/>
              <a:rect l="l" t="t" r="r" b="b"/>
              <a:pathLst>
                <a:path w="21035" h="17255" extrusionOk="0">
                  <a:moveTo>
                    <a:pt x="20213" y="1"/>
                  </a:moveTo>
                  <a:lnTo>
                    <a:pt x="20213" y="1"/>
                  </a:lnTo>
                  <a:cubicBezTo>
                    <a:pt x="20335" y="517"/>
                    <a:pt x="20365" y="1065"/>
                    <a:pt x="20335" y="1581"/>
                  </a:cubicBezTo>
                  <a:cubicBezTo>
                    <a:pt x="20213" y="2645"/>
                    <a:pt x="19636" y="3587"/>
                    <a:pt x="18815" y="4286"/>
                  </a:cubicBezTo>
                  <a:cubicBezTo>
                    <a:pt x="17992" y="4945"/>
                    <a:pt x="17020" y="5207"/>
                    <a:pt x="15989" y="5207"/>
                  </a:cubicBezTo>
                  <a:cubicBezTo>
                    <a:pt x="15878" y="5207"/>
                    <a:pt x="15766" y="5204"/>
                    <a:pt x="15654" y="5198"/>
                  </a:cubicBezTo>
                  <a:cubicBezTo>
                    <a:pt x="14529" y="5107"/>
                    <a:pt x="13374" y="4803"/>
                    <a:pt x="12189" y="4773"/>
                  </a:cubicBezTo>
                  <a:cubicBezTo>
                    <a:pt x="11186" y="4773"/>
                    <a:pt x="10122" y="4925"/>
                    <a:pt x="9241" y="5533"/>
                  </a:cubicBezTo>
                  <a:cubicBezTo>
                    <a:pt x="8238" y="6262"/>
                    <a:pt x="7842" y="7478"/>
                    <a:pt x="7842" y="8663"/>
                  </a:cubicBezTo>
                  <a:cubicBezTo>
                    <a:pt x="7782" y="9910"/>
                    <a:pt x="8177" y="11125"/>
                    <a:pt x="8055" y="12372"/>
                  </a:cubicBezTo>
                  <a:cubicBezTo>
                    <a:pt x="7994" y="13557"/>
                    <a:pt x="7447" y="14682"/>
                    <a:pt x="6535" y="15502"/>
                  </a:cubicBezTo>
                  <a:cubicBezTo>
                    <a:pt x="6201" y="15806"/>
                    <a:pt x="5775" y="16050"/>
                    <a:pt x="5350" y="16202"/>
                  </a:cubicBezTo>
                  <a:cubicBezTo>
                    <a:pt x="5320" y="16202"/>
                    <a:pt x="5289" y="16262"/>
                    <a:pt x="5259" y="16262"/>
                  </a:cubicBezTo>
                  <a:cubicBezTo>
                    <a:pt x="4803" y="16414"/>
                    <a:pt x="4347" y="16475"/>
                    <a:pt x="3830" y="16475"/>
                  </a:cubicBezTo>
                  <a:cubicBezTo>
                    <a:pt x="3648" y="16475"/>
                    <a:pt x="3496" y="16475"/>
                    <a:pt x="3313" y="16445"/>
                  </a:cubicBezTo>
                  <a:cubicBezTo>
                    <a:pt x="3192" y="16414"/>
                    <a:pt x="3040" y="16354"/>
                    <a:pt x="2918" y="16323"/>
                  </a:cubicBezTo>
                  <a:cubicBezTo>
                    <a:pt x="1946" y="16019"/>
                    <a:pt x="1095" y="15259"/>
                    <a:pt x="760" y="14287"/>
                  </a:cubicBezTo>
                  <a:cubicBezTo>
                    <a:pt x="714" y="14125"/>
                    <a:pt x="546" y="14051"/>
                    <a:pt x="401" y="14051"/>
                  </a:cubicBezTo>
                  <a:cubicBezTo>
                    <a:pt x="355" y="14051"/>
                    <a:pt x="311" y="14059"/>
                    <a:pt x="274" y="14074"/>
                  </a:cubicBezTo>
                  <a:cubicBezTo>
                    <a:pt x="31" y="14165"/>
                    <a:pt x="0" y="14378"/>
                    <a:pt x="91" y="14591"/>
                  </a:cubicBezTo>
                  <a:cubicBezTo>
                    <a:pt x="456" y="15685"/>
                    <a:pt x="1338" y="16505"/>
                    <a:pt x="2402" y="16931"/>
                  </a:cubicBezTo>
                  <a:cubicBezTo>
                    <a:pt x="2432" y="16961"/>
                    <a:pt x="2432" y="16961"/>
                    <a:pt x="2462" y="16961"/>
                  </a:cubicBezTo>
                  <a:cubicBezTo>
                    <a:pt x="2957" y="17159"/>
                    <a:pt x="3478" y="17254"/>
                    <a:pt x="3991" y="17254"/>
                  </a:cubicBezTo>
                  <a:cubicBezTo>
                    <a:pt x="4266" y="17254"/>
                    <a:pt x="4538" y="17227"/>
                    <a:pt x="4803" y="17174"/>
                  </a:cubicBezTo>
                  <a:cubicBezTo>
                    <a:pt x="5137" y="17113"/>
                    <a:pt x="5472" y="17022"/>
                    <a:pt x="5806" y="16870"/>
                  </a:cubicBezTo>
                  <a:lnTo>
                    <a:pt x="6049" y="16749"/>
                  </a:lnTo>
                  <a:cubicBezTo>
                    <a:pt x="6323" y="16597"/>
                    <a:pt x="6566" y="16414"/>
                    <a:pt x="6839" y="16202"/>
                  </a:cubicBezTo>
                  <a:cubicBezTo>
                    <a:pt x="7447" y="15715"/>
                    <a:pt x="7934" y="15077"/>
                    <a:pt x="8298" y="14317"/>
                  </a:cubicBezTo>
                  <a:cubicBezTo>
                    <a:pt x="8845" y="13071"/>
                    <a:pt x="8815" y="11764"/>
                    <a:pt x="8663" y="10426"/>
                  </a:cubicBezTo>
                  <a:cubicBezTo>
                    <a:pt x="8511" y="9180"/>
                    <a:pt x="8298" y="7660"/>
                    <a:pt x="9119" y="6597"/>
                  </a:cubicBezTo>
                  <a:cubicBezTo>
                    <a:pt x="9727" y="5806"/>
                    <a:pt x="10821" y="5533"/>
                    <a:pt x="11824" y="5533"/>
                  </a:cubicBezTo>
                  <a:cubicBezTo>
                    <a:pt x="13040" y="5533"/>
                    <a:pt x="14256" y="5867"/>
                    <a:pt x="15472" y="5958"/>
                  </a:cubicBezTo>
                  <a:cubicBezTo>
                    <a:pt x="15604" y="5965"/>
                    <a:pt x="15736" y="5968"/>
                    <a:pt x="15866" y="5968"/>
                  </a:cubicBezTo>
                  <a:cubicBezTo>
                    <a:pt x="16968" y="5968"/>
                    <a:pt x="18013" y="5729"/>
                    <a:pt x="18937" y="5077"/>
                  </a:cubicBezTo>
                  <a:cubicBezTo>
                    <a:pt x="20001" y="4317"/>
                    <a:pt x="20761" y="3131"/>
                    <a:pt x="20943" y="1855"/>
                  </a:cubicBezTo>
                  <a:cubicBezTo>
                    <a:pt x="21034" y="1308"/>
                    <a:pt x="21034" y="791"/>
                    <a:pt x="20913" y="244"/>
                  </a:cubicBezTo>
                  <a:cubicBezTo>
                    <a:pt x="20669" y="122"/>
                    <a:pt x="20426" y="61"/>
                    <a:pt x="20213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1"/>
            <p:cNvSpPr/>
            <p:nvPr/>
          </p:nvSpPr>
          <p:spPr>
            <a:xfrm>
              <a:off x="3479050" y="1748025"/>
              <a:ext cx="360975" cy="208425"/>
            </a:xfrm>
            <a:custGeom>
              <a:avLst/>
              <a:gdLst/>
              <a:ahLst/>
              <a:cxnLst/>
              <a:rect l="l" t="t" r="r" b="b"/>
              <a:pathLst>
                <a:path w="14439" h="8337" extrusionOk="0">
                  <a:moveTo>
                    <a:pt x="13010" y="1"/>
                  </a:moveTo>
                  <a:cubicBezTo>
                    <a:pt x="13101" y="275"/>
                    <a:pt x="13223" y="518"/>
                    <a:pt x="13344" y="761"/>
                  </a:cubicBezTo>
                  <a:cubicBezTo>
                    <a:pt x="13496" y="1186"/>
                    <a:pt x="13770" y="1764"/>
                    <a:pt x="13527" y="2189"/>
                  </a:cubicBezTo>
                  <a:cubicBezTo>
                    <a:pt x="13344" y="2524"/>
                    <a:pt x="12828" y="2645"/>
                    <a:pt x="12463" y="2676"/>
                  </a:cubicBezTo>
                  <a:cubicBezTo>
                    <a:pt x="12098" y="2726"/>
                    <a:pt x="11723" y="2750"/>
                    <a:pt x="11346" y="2750"/>
                  </a:cubicBezTo>
                  <a:cubicBezTo>
                    <a:pt x="10592" y="2750"/>
                    <a:pt x="9829" y="2656"/>
                    <a:pt x="9119" y="2493"/>
                  </a:cubicBezTo>
                  <a:cubicBezTo>
                    <a:pt x="8449" y="2321"/>
                    <a:pt x="7742" y="2124"/>
                    <a:pt x="7060" y="2124"/>
                  </a:cubicBezTo>
                  <a:cubicBezTo>
                    <a:pt x="6660" y="2124"/>
                    <a:pt x="6268" y="2192"/>
                    <a:pt x="5897" y="2372"/>
                  </a:cubicBezTo>
                  <a:cubicBezTo>
                    <a:pt x="4894" y="2828"/>
                    <a:pt x="4590" y="3922"/>
                    <a:pt x="4286" y="4864"/>
                  </a:cubicBezTo>
                  <a:lnTo>
                    <a:pt x="3770" y="6627"/>
                  </a:lnTo>
                  <a:cubicBezTo>
                    <a:pt x="3679" y="6810"/>
                    <a:pt x="3618" y="7448"/>
                    <a:pt x="3314" y="7569"/>
                  </a:cubicBezTo>
                  <a:cubicBezTo>
                    <a:pt x="3283" y="7600"/>
                    <a:pt x="3192" y="7600"/>
                    <a:pt x="3162" y="7600"/>
                  </a:cubicBezTo>
                  <a:cubicBezTo>
                    <a:pt x="2919" y="7569"/>
                    <a:pt x="2736" y="7296"/>
                    <a:pt x="2615" y="7114"/>
                  </a:cubicBezTo>
                  <a:cubicBezTo>
                    <a:pt x="2524" y="6901"/>
                    <a:pt x="2402" y="6627"/>
                    <a:pt x="2280" y="6354"/>
                  </a:cubicBezTo>
                  <a:cubicBezTo>
                    <a:pt x="2068" y="5776"/>
                    <a:pt x="1916" y="5229"/>
                    <a:pt x="1703" y="4682"/>
                  </a:cubicBezTo>
                  <a:cubicBezTo>
                    <a:pt x="1612" y="4348"/>
                    <a:pt x="1399" y="4013"/>
                    <a:pt x="1217" y="3709"/>
                  </a:cubicBezTo>
                  <a:cubicBezTo>
                    <a:pt x="1004" y="3344"/>
                    <a:pt x="700" y="3010"/>
                    <a:pt x="335" y="2797"/>
                  </a:cubicBezTo>
                  <a:cubicBezTo>
                    <a:pt x="244" y="2980"/>
                    <a:pt x="122" y="3193"/>
                    <a:pt x="1" y="3436"/>
                  </a:cubicBezTo>
                  <a:cubicBezTo>
                    <a:pt x="487" y="3770"/>
                    <a:pt x="791" y="4348"/>
                    <a:pt x="1034" y="4925"/>
                  </a:cubicBezTo>
                  <a:cubicBezTo>
                    <a:pt x="1095" y="5077"/>
                    <a:pt x="1156" y="5199"/>
                    <a:pt x="1186" y="5320"/>
                  </a:cubicBezTo>
                  <a:cubicBezTo>
                    <a:pt x="1368" y="5867"/>
                    <a:pt x="1490" y="6384"/>
                    <a:pt x="1703" y="6901"/>
                  </a:cubicBezTo>
                  <a:cubicBezTo>
                    <a:pt x="1916" y="7357"/>
                    <a:pt x="2159" y="7843"/>
                    <a:pt x="2615" y="8147"/>
                  </a:cubicBezTo>
                  <a:cubicBezTo>
                    <a:pt x="2817" y="8274"/>
                    <a:pt x="3041" y="8337"/>
                    <a:pt x="3251" y="8337"/>
                  </a:cubicBezTo>
                  <a:cubicBezTo>
                    <a:pt x="3293" y="8337"/>
                    <a:pt x="3334" y="8334"/>
                    <a:pt x="3375" y="8329"/>
                  </a:cubicBezTo>
                  <a:cubicBezTo>
                    <a:pt x="3618" y="8299"/>
                    <a:pt x="3831" y="8147"/>
                    <a:pt x="4013" y="7965"/>
                  </a:cubicBezTo>
                  <a:cubicBezTo>
                    <a:pt x="4378" y="7539"/>
                    <a:pt x="4499" y="6901"/>
                    <a:pt x="4651" y="6384"/>
                  </a:cubicBezTo>
                  <a:cubicBezTo>
                    <a:pt x="4834" y="5776"/>
                    <a:pt x="5016" y="5229"/>
                    <a:pt x="5198" y="4621"/>
                  </a:cubicBezTo>
                  <a:cubicBezTo>
                    <a:pt x="5350" y="4165"/>
                    <a:pt x="5563" y="3618"/>
                    <a:pt x="5897" y="3284"/>
                  </a:cubicBezTo>
                  <a:cubicBezTo>
                    <a:pt x="6233" y="2948"/>
                    <a:pt x="6668" y="2837"/>
                    <a:pt x="7129" y="2837"/>
                  </a:cubicBezTo>
                  <a:cubicBezTo>
                    <a:pt x="7753" y="2837"/>
                    <a:pt x="8426" y="3040"/>
                    <a:pt x="8967" y="3162"/>
                  </a:cubicBezTo>
                  <a:cubicBezTo>
                    <a:pt x="9816" y="3358"/>
                    <a:pt x="10681" y="3445"/>
                    <a:pt x="11539" y="3445"/>
                  </a:cubicBezTo>
                  <a:cubicBezTo>
                    <a:pt x="11879" y="3445"/>
                    <a:pt x="12218" y="3431"/>
                    <a:pt x="12554" y="3405"/>
                  </a:cubicBezTo>
                  <a:cubicBezTo>
                    <a:pt x="13010" y="3344"/>
                    <a:pt x="13496" y="3253"/>
                    <a:pt x="13861" y="2949"/>
                  </a:cubicBezTo>
                  <a:cubicBezTo>
                    <a:pt x="14287" y="2585"/>
                    <a:pt x="14439" y="2037"/>
                    <a:pt x="14378" y="1490"/>
                  </a:cubicBezTo>
                  <a:cubicBezTo>
                    <a:pt x="14317" y="1004"/>
                    <a:pt x="14104" y="487"/>
                    <a:pt x="13861" y="62"/>
                  </a:cubicBezTo>
                  <a:cubicBezTo>
                    <a:pt x="13557" y="62"/>
                    <a:pt x="13314" y="62"/>
                    <a:pt x="13010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1"/>
            <p:cNvSpPr/>
            <p:nvPr/>
          </p:nvSpPr>
          <p:spPr>
            <a:xfrm>
              <a:off x="3756425" y="2034525"/>
              <a:ext cx="247750" cy="224950"/>
            </a:xfrm>
            <a:custGeom>
              <a:avLst/>
              <a:gdLst/>
              <a:ahLst/>
              <a:cxnLst/>
              <a:rect l="l" t="t" r="r" b="b"/>
              <a:pathLst>
                <a:path w="9910" h="8998" extrusionOk="0">
                  <a:moveTo>
                    <a:pt x="3283" y="0"/>
                  </a:moveTo>
                  <a:cubicBezTo>
                    <a:pt x="2280" y="0"/>
                    <a:pt x="1490" y="456"/>
                    <a:pt x="942" y="1277"/>
                  </a:cubicBezTo>
                  <a:cubicBezTo>
                    <a:pt x="699" y="1672"/>
                    <a:pt x="486" y="2128"/>
                    <a:pt x="304" y="2584"/>
                  </a:cubicBezTo>
                  <a:cubicBezTo>
                    <a:pt x="152" y="3040"/>
                    <a:pt x="0" y="3496"/>
                    <a:pt x="91" y="3982"/>
                  </a:cubicBezTo>
                  <a:cubicBezTo>
                    <a:pt x="122" y="4407"/>
                    <a:pt x="395" y="4772"/>
                    <a:pt x="638" y="5076"/>
                  </a:cubicBezTo>
                  <a:cubicBezTo>
                    <a:pt x="638" y="5107"/>
                    <a:pt x="669" y="5167"/>
                    <a:pt x="730" y="5198"/>
                  </a:cubicBezTo>
                  <a:cubicBezTo>
                    <a:pt x="973" y="5471"/>
                    <a:pt x="1246" y="5714"/>
                    <a:pt x="1550" y="5958"/>
                  </a:cubicBezTo>
                  <a:cubicBezTo>
                    <a:pt x="1702" y="6018"/>
                    <a:pt x="1824" y="6140"/>
                    <a:pt x="1945" y="6231"/>
                  </a:cubicBezTo>
                  <a:cubicBezTo>
                    <a:pt x="3648" y="7508"/>
                    <a:pt x="5623" y="8298"/>
                    <a:pt x="7629" y="8906"/>
                  </a:cubicBezTo>
                  <a:cubicBezTo>
                    <a:pt x="7721" y="8967"/>
                    <a:pt x="7781" y="8967"/>
                    <a:pt x="7873" y="8997"/>
                  </a:cubicBezTo>
                  <a:lnTo>
                    <a:pt x="8207" y="8298"/>
                  </a:lnTo>
                  <a:cubicBezTo>
                    <a:pt x="7721" y="8146"/>
                    <a:pt x="7173" y="7994"/>
                    <a:pt x="6687" y="7812"/>
                  </a:cubicBezTo>
                  <a:cubicBezTo>
                    <a:pt x="5715" y="7477"/>
                    <a:pt x="4742" y="7052"/>
                    <a:pt x="3891" y="6566"/>
                  </a:cubicBezTo>
                  <a:cubicBezTo>
                    <a:pt x="3526" y="6383"/>
                    <a:pt x="3161" y="6140"/>
                    <a:pt x="2797" y="5927"/>
                  </a:cubicBezTo>
                  <a:cubicBezTo>
                    <a:pt x="2432" y="5654"/>
                    <a:pt x="2037" y="5380"/>
                    <a:pt x="1702" y="5076"/>
                  </a:cubicBezTo>
                  <a:lnTo>
                    <a:pt x="1398" y="4772"/>
                  </a:lnTo>
                  <a:cubicBezTo>
                    <a:pt x="1064" y="4468"/>
                    <a:pt x="790" y="4134"/>
                    <a:pt x="790" y="3678"/>
                  </a:cubicBezTo>
                  <a:cubicBezTo>
                    <a:pt x="851" y="3222"/>
                    <a:pt x="1034" y="2796"/>
                    <a:pt x="1216" y="2371"/>
                  </a:cubicBezTo>
                  <a:cubicBezTo>
                    <a:pt x="1550" y="1581"/>
                    <a:pt x="2037" y="821"/>
                    <a:pt x="3009" y="699"/>
                  </a:cubicBezTo>
                  <a:cubicBezTo>
                    <a:pt x="3091" y="692"/>
                    <a:pt x="3173" y="688"/>
                    <a:pt x="3255" y="688"/>
                  </a:cubicBezTo>
                  <a:cubicBezTo>
                    <a:pt x="4145" y="688"/>
                    <a:pt x="5029" y="1112"/>
                    <a:pt x="5836" y="1307"/>
                  </a:cubicBezTo>
                  <a:cubicBezTo>
                    <a:pt x="6319" y="1441"/>
                    <a:pt x="6807" y="1504"/>
                    <a:pt x="7294" y="1504"/>
                  </a:cubicBezTo>
                  <a:cubicBezTo>
                    <a:pt x="7910" y="1504"/>
                    <a:pt x="8524" y="1403"/>
                    <a:pt x="9119" y="1216"/>
                  </a:cubicBezTo>
                  <a:cubicBezTo>
                    <a:pt x="9392" y="1125"/>
                    <a:pt x="9666" y="1003"/>
                    <a:pt x="9909" y="912"/>
                  </a:cubicBezTo>
                  <a:lnTo>
                    <a:pt x="9909" y="61"/>
                  </a:lnTo>
                  <a:cubicBezTo>
                    <a:pt x="9076" y="489"/>
                    <a:pt x="8175" y="783"/>
                    <a:pt x="7245" y="783"/>
                  </a:cubicBezTo>
                  <a:cubicBezTo>
                    <a:pt x="6920" y="783"/>
                    <a:pt x="6592" y="747"/>
                    <a:pt x="6262" y="669"/>
                  </a:cubicBezTo>
                  <a:cubicBezTo>
                    <a:pt x="5289" y="456"/>
                    <a:pt x="4347" y="0"/>
                    <a:pt x="3283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1"/>
            <p:cNvSpPr/>
            <p:nvPr/>
          </p:nvSpPr>
          <p:spPr>
            <a:xfrm>
              <a:off x="3636350" y="2245725"/>
              <a:ext cx="234075" cy="106450"/>
            </a:xfrm>
            <a:custGeom>
              <a:avLst/>
              <a:gdLst/>
              <a:ahLst/>
              <a:cxnLst/>
              <a:rect l="l" t="t" r="r" b="b"/>
              <a:pathLst>
                <a:path w="9363" h="4258" extrusionOk="0">
                  <a:moveTo>
                    <a:pt x="4802" y="1"/>
                  </a:moveTo>
                  <a:cubicBezTo>
                    <a:pt x="4762" y="1"/>
                    <a:pt x="4722" y="1"/>
                    <a:pt x="4682" y="2"/>
                  </a:cubicBezTo>
                  <a:cubicBezTo>
                    <a:pt x="3466" y="2"/>
                    <a:pt x="2159" y="397"/>
                    <a:pt x="1277" y="1339"/>
                  </a:cubicBezTo>
                  <a:cubicBezTo>
                    <a:pt x="700" y="1978"/>
                    <a:pt x="517" y="2798"/>
                    <a:pt x="122" y="3558"/>
                  </a:cubicBezTo>
                  <a:cubicBezTo>
                    <a:pt x="92" y="3619"/>
                    <a:pt x="61" y="3710"/>
                    <a:pt x="1" y="3741"/>
                  </a:cubicBezTo>
                  <a:cubicBezTo>
                    <a:pt x="274" y="3771"/>
                    <a:pt x="548" y="3771"/>
                    <a:pt x="821" y="3802"/>
                  </a:cubicBezTo>
                  <a:cubicBezTo>
                    <a:pt x="1004" y="3346"/>
                    <a:pt x="1156" y="2890"/>
                    <a:pt x="1399" y="2434"/>
                  </a:cubicBezTo>
                  <a:cubicBezTo>
                    <a:pt x="1946" y="1339"/>
                    <a:pt x="3223" y="853"/>
                    <a:pt x="4438" y="762"/>
                  </a:cubicBezTo>
                  <a:cubicBezTo>
                    <a:pt x="4484" y="761"/>
                    <a:pt x="4530" y="760"/>
                    <a:pt x="4577" y="760"/>
                  </a:cubicBezTo>
                  <a:cubicBezTo>
                    <a:pt x="5847" y="760"/>
                    <a:pt x="7227" y="1169"/>
                    <a:pt x="7843" y="2343"/>
                  </a:cubicBezTo>
                  <a:cubicBezTo>
                    <a:pt x="8147" y="2890"/>
                    <a:pt x="8299" y="3558"/>
                    <a:pt x="8542" y="4197"/>
                  </a:cubicBezTo>
                  <a:cubicBezTo>
                    <a:pt x="8572" y="4227"/>
                    <a:pt x="8572" y="4227"/>
                    <a:pt x="8572" y="4257"/>
                  </a:cubicBezTo>
                  <a:cubicBezTo>
                    <a:pt x="8876" y="4257"/>
                    <a:pt x="9150" y="4227"/>
                    <a:pt x="9362" y="4227"/>
                  </a:cubicBezTo>
                  <a:cubicBezTo>
                    <a:pt x="9028" y="3346"/>
                    <a:pt x="8846" y="2434"/>
                    <a:pt x="8299" y="1643"/>
                  </a:cubicBezTo>
                  <a:cubicBezTo>
                    <a:pt x="7561" y="493"/>
                    <a:pt x="6136" y="1"/>
                    <a:pt x="4802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1"/>
            <p:cNvSpPr/>
            <p:nvPr/>
          </p:nvSpPr>
          <p:spPr>
            <a:xfrm>
              <a:off x="3409900" y="1755600"/>
              <a:ext cx="161125" cy="551075"/>
            </a:xfrm>
            <a:custGeom>
              <a:avLst/>
              <a:gdLst/>
              <a:ahLst/>
              <a:cxnLst/>
              <a:rect l="l" t="t" r="r" b="b"/>
              <a:pathLst>
                <a:path w="6445" h="22043" extrusionOk="0">
                  <a:moveTo>
                    <a:pt x="4942" y="0"/>
                  </a:moveTo>
                  <a:cubicBezTo>
                    <a:pt x="4936" y="0"/>
                    <a:pt x="4931" y="1"/>
                    <a:pt x="4925" y="2"/>
                  </a:cubicBezTo>
                  <a:cubicBezTo>
                    <a:pt x="4560" y="93"/>
                    <a:pt x="3831" y="1157"/>
                    <a:pt x="3101" y="2494"/>
                  </a:cubicBezTo>
                  <a:cubicBezTo>
                    <a:pt x="3010" y="2677"/>
                    <a:pt x="2888" y="2890"/>
                    <a:pt x="2767" y="3133"/>
                  </a:cubicBezTo>
                  <a:cubicBezTo>
                    <a:pt x="1733" y="5017"/>
                    <a:pt x="761" y="7266"/>
                    <a:pt x="487" y="8178"/>
                  </a:cubicBezTo>
                  <a:cubicBezTo>
                    <a:pt x="1" y="9820"/>
                    <a:pt x="791" y="21887"/>
                    <a:pt x="1672" y="22039"/>
                  </a:cubicBezTo>
                  <a:cubicBezTo>
                    <a:pt x="1687" y="22041"/>
                    <a:pt x="1702" y="22042"/>
                    <a:pt x="1718" y="22042"/>
                  </a:cubicBezTo>
                  <a:cubicBezTo>
                    <a:pt x="2525" y="22042"/>
                    <a:pt x="4853" y="19056"/>
                    <a:pt x="5837" y="17327"/>
                  </a:cubicBezTo>
                  <a:cubicBezTo>
                    <a:pt x="5958" y="17175"/>
                    <a:pt x="6049" y="16993"/>
                    <a:pt x="6110" y="16841"/>
                  </a:cubicBezTo>
                  <a:cubicBezTo>
                    <a:pt x="6201" y="16689"/>
                    <a:pt x="6232" y="16568"/>
                    <a:pt x="6262" y="16476"/>
                  </a:cubicBezTo>
                  <a:lnTo>
                    <a:pt x="6262" y="16416"/>
                  </a:lnTo>
                  <a:cubicBezTo>
                    <a:pt x="6445" y="15868"/>
                    <a:pt x="6384" y="11917"/>
                    <a:pt x="6110" y="8026"/>
                  </a:cubicBezTo>
                  <a:cubicBezTo>
                    <a:pt x="6110" y="7753"/>
                    <a:pt x="6080" y="7540"/>
                    <a:pt x="6080" y="7266"/>
                  </a:cubicBezTo>
                  <a:cubicBezTo>
                    <a:pt x="5810" y="3515"/>
                    <a:pt x="5391" y="0"/>
                    <a:pt x="4942" y="0"/>
                  </a:cubicBezTo>
                  <a:close/>
                </a:path>
              </a:pathLst>
            </a:custGeom>
            <a:solidFill>
              <a:srgbClr val="DB5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1"/>
            <p:cNvSpPr/>
            <p:nvPr/>
          </p:nvSpPr>
          <p:spPr>
            <a:xfrm>
              <a:off x="4588500" y="2035825"/>
              <a:ext cx="540300" cy="597375"/>
            </a:xfrm>
            <a:custGeom>
              <a:avLst/>
              <a:gdLst/>
              <a:ahLst/>
              <a:cxnLst/>
              <a:rect l="l" t="t" r="r" b="b"/>
              <a:pathLst>
                <a:path w="21612" h="23895" extrusionOk="0">
                  <a:moveTo>
                    <a:pt x="5326" y="0"/>
                  </a:moveTo>
                  <a:cubicBezTo>
                    <a:pt x="4111" y="0"/>
                    <a:pt x="3231" y="172"/>
                    <a:pt x="2918" y="586"/>
                  </a:cubicBezTo>
                  <a:cubicBezTo>
                    <a:pt x="2888" y="617"/>
                    <a:pt x="2888" y="647"/>
                    <a:pt x="2858" y="708"/>
                  </a:cubicBezTo>
                  <a:cubicBezTo>
                    <a:pt x="2766" y="890"/>
                    <a:pt x="2645" y="1194"/>
                    <a:pt x="2554" y="1559"/>
                  </a:cubicBezTo>
                  <a:cubicBezTo>
                    <a:pt x="2432" y="1954"/>
                    <a:pt x="2310" y="2410"/>
                    <a:pt x="2189" y="2927"/>
                  </a:cubicBezTo>
                  <a:cubicBezTo>
                    <a:pt x="2128" y="3292"/>
                    <a:pt x="2037" y="3656"/>
                    <a:pt x="1976" y="4051"/>
                  </a:cubicBezTo>
                  <a:cubicBezTo>
                    <a:pt x="1672" y="5571"/>
                    <a:pt x="1399" y="7486"/>
                    <a:pt x="1125" y="9462"/>
                  </a:cubicBezTo>
                  <a:cubicBezTo>
                    <a:pt x="1095" y="9735"/>
                    <a:pt x="1064" y="10039"/>
                    <a:pt x="1034" y="10313"/>
                  </a:cubicBezTo>
                  <a:cubicBezTo>
                    <a:pt x="912" y="11346"/>
                    <a:pt x="791" y="12349"/>
                    <a:pt x="669" y="13353"/>
                  </a:cubicBezTo>
                  <a:cubicBezTo>
                    <a:pt x="608" y="13808"/>
                    <a:pt x="578" y="14264"/>
                    <a:pt x="548" y="14720"/>
                  </a:cubicBezTo>
                  <a:cubicBezTo>
                    <a:pt x="183" y="18246"/>
                    <a:pt x="0" y="21164"/>
                    <a:pt x="183" y="21894"/>
                  </a:cubicBezTo>
                  <a:cubicBezTo>
                    <a:pt x="274" y="22076"/>
                    <a:pt x="456" y="22289"/>
                    <a:pt x="760" y="22441"/>
                  </a:cubicBezTo>
                  <a:cubicBezTo>
                    <a:pt x="1611" y="22897"/>
                    <a:pt x="3314" y="23231"/>
                    <a:pt x="5320" y="23444"/>
                  </a:cubicBezTo>
                  <a:lnTo>
                    <a:pt x="6232" y="23565"/>
                  </a:lnTo>
                  <a:cubicBezTo>
                    <a:pt x="7113" y="23657"/>
                    <a:pt x="8025" y="23717"/>
                    <a:pt x="8937" y="23748"/>
                  </a:cubicBezTo>
                  <a:cubicBezTo>
                    <a:pt x="9362" y="23809"/>
                    <a:pt x="9727" y="23839"/>
                    <a:pt x="10153" y="23839"/>
                  </a:cubicBezTo>
                  <a:cubicBezTo>
                    <a:pt x="11077" y="23876"/>
                    <a:pt x="11988" y="23895"/>
                    <a:pt x="12850" y="23895"/>
                  </a:cubicBezTo>
                  <a:cubicBezTo>
                    <a:pt x="15560" y="23895"/>
                    <a:pt x="17776" y="23707"/>
                    <a:pt x="18329" y="23292"/>
                  </a:cubicBezTo>
                  <a:cubicBezTo>
                    <a:pt x="18390" y="23231"/>
                    <a:pt x="18511" y="23110"/>
                    <a:pt x="18572" y="22958"/>
                  </a:cubicBezTo>
                  <a:cubicBezTo>
                    <a:pt x="18694" y="22745"/>
                    <a:pt x="18815" y="22441"/>
                    <a:pt x="19028" y="22046"/>
                  </a:cubicBezTo>
                  <a:cubicBezTo>
                    <a:pt x="19423" y="20921"/>
                    <a:pt x="19788" y="19037"/>
                    <a:pt x="20153" y="16939"/>
                  </a:cubicBezTo>
                  <a:cubicBezTo>
                    <a:pt x="20183" y="16635"/>
                    <a:pt x="20244" y="16301"/>
                    <a:pt x="20305" y="15997"/>
                  </a:cubicBezTo>
                  <a:cubicBezTo>
                    <a:pt x="21095" y="10678"/>
                    <a:pt x="21612" y="4386"/>
                    <a:pt x="21308" y="3748"/>
                  </a:cubicBezTo>
                  <a:cubicBezTo>
                    <a:pt x="21156" y="3444"/>
                    <a:pt x="19666" y="2866"/>
                    <a:pt x="17630" y="2258"/>
                  </a:cubicBezTo>
                  <a:cubicBezTo>
                    <a:pt x="17174" y="2137"/>
                    <a:pt x="16748" y="1985"/>
                    <a:pt x="16262" y="1863"/>
                  </a:cubicBezTo>
                  <a:cubicBezTo>
                    <a:pt x="12702" y="910"/>
                    <a:pt x="8124" y="0"/>
                    <a:pt x="5326" y="0"/>
                  </a:cubicBezTo>
                  <a:close/>
                </a:path>
              </a:pathLst>
            </a:custGeom>
            <a:solidFill>
              <a:srgbClr val="FF7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1"/>
            <p:cNvSpPr/>
            <p:nvPr/>
          </p:nvSpPr>
          <p:spPr>
            <a:xfrm>
              <a:off x="4406875" y="1966650"/>
              <a:ext cx="250800" cy="631725"/>
            </a:xfrm>
            <a:custGeom>
              <a:avLst/>
              <a:gdLst/>
              <a:ahLst/>
              <a:cxnLst/>
              <a:rect l="l" t="t" r="r" b="b"/>
              <a:pathLst>
                <a:path w="10032" h="25269" extrusionOk="0">
                  <a:moveTo>
                    <a:pt x="4291" y="0"/>
                  </a:moveTo>
                  <a:cubicBezTo>
                    <a:pt x="4212" y="0"/>
                    <a:pt x="4149" y="13"/>
                    <a:pt x="4104" y="40"/>
                  </a:cubicBezTo>
                  <a:cubicBezTo>
                    <a:pt x="3831" y="192"/>
                    <a:pt x="3466" y="1317"/>
                    <a:pt x="3010" y="2958"/>
                  </a:cubicBezTo>
                  <a:cubicBezTo>
                    <a:pt x="2919" y="3232"/>
                    <a:pt x="2858" y="3505"/>
                    <a:pt x="2767" y="3809"/>
                  </a:cubicBezTo>
                  <a:cubicBezTo>
                    <a:pt x="2432" y="5086"/>
                    <a:pt x="2098" y="6636"/>
                    <a:pt x="1764" y="8247"/>
                  </a:cubicBezTo>
                  <a:cubicBezTo>
                    <a:pt x="1673" y="8521"/>
                    <a:pt x="1642" y="8825"/>
                    <a:pt x="1551" y="9129"/>
                  </a:cubicBezTo>
                  <a:cubicBezTo>
                    <a:pt x="882" y="12442"/>
                    <a:pt x="305" y="15816"/>
                    <a:pt x="92" y="17791"/>
                  </a:cubicBezTo>
                  <a:cubicBezTo>
                    <a:pt x="62" y="18126"/>
                    <a:pt x="1" y="18430"/>
                    <a:pt x="1" y="18703"/>
                  </a:cubicBezTo>
                  <a:cubicBezTo>
                    <a:pt x="1" y="19068"/>
                    <a:pt x="1" y="19341"/>
                    <a:pt x="62" y="19463"/>
                  </a:cubicBezTo>
                  <a:cubicBezTo>
                    <a:pt x="244" y="19949"/>
                    <a:pt x="1581" y="21348"/>
                    <a:pt x="3709" y="22837"/>
                  </a:cubicBezTo>
                  <a:cubicBezTo>
                    <a:pt x="3922" y="23019"/>
                    <a:pt x="4165" y="23171"/>
                    <a:pt x="4408" y="23323"/>
                  </a:cubicBezTo>
                  <a:cubicBezTo>
                    <a:pt x="5442" y="24022"/>
                    <a:pt x="6657" y="24661"/>
                    <a:pt x="7995" y="25269"/>
                  </a:cubicBezTo>
                  <a:lnTo>
                    <a:pt x="7995" y="25238"/>
                  </a:lnTo>
                  <a:cubicBezTo>
                    <a:pt x="8056" y="24752"/>
                    <a:pt x="8451" y="20831"/>
                    <a:pt x="8876" y="16424"/>
                  </a:cubicBezTo>
                  <a:cubicBezTo>
                    <a:pt x="8907" y="16028"/>
                    <a:pt x="8937" y="15633"/>
                    <a:pt x="8968" y="15238"/>
                  </a:cubicBezTo>
                  <a:cubicBezTo>
                    <a:pt x="9059" y="14600"/>
                    <a:pt x="9089" y="13961"/>
                    <a:pt x="9180" y="13293"/>
                  </a:cubicBezTo>
                  <a:cubicBezTo>
                    <a:pt x="9211" y="12989"/>
                    <a:pt x="9211" y="12746"/>
                    <a:pt x="9241" y="12472"/>
                  </a:cubicBezTo>
                  <a:cubicBezTo>
                    <a:pt x="9423" y="10800"/>
                    <a:pt x="9575" y="9189"/>
                    <a:pt x="9697" y="7791"/>
                  </a:cubicBezTo>
                  <a:cubicBezTo>
                    <a:pt x="9727" y="7183"/>
                    <a:pt x="9819" y="6606"/>
                    <a:pt x="9849" y="6089"/>
                  </a:cubicBezTo>
                  <a:lnTo>
                    <a:pt x="9849" y="5967"/>
                  </a:lnTo>
                  <a:cubicBezTo>
                    <a:pt x="9971" y="4569"/>
                    <a:pt x="10031" y="3627"/>
                    <a:pt x="10031" y="3475"/>
                  </a:cubicBezTo>
                  <a:cubicBezTo>
                    <a:pt x="10031" y="3414"/>
                    <a:pt x="10031" y="3384"/>
                    <a:pt x="10001" y="3353"/>
                  </a:cubicBezTo>
                  <a:cubicBezTo>
                    <a:pt x="9910" y="3201"/>
                    <a:pt x="9697" y="2958"/>
                    <a:pt x="9393" y="2715"/>
                  </a:cubicBezTo>
                  <a:cubicBezTo>
                    <a:pt x="8053" y="1627"/>
                    <a:pt x="5176" y="0"/>
                    <a:pt x="4291" y="0"/>
                  </a:cubicBezTo>
                  <a:close/>
                </a:path>
              </a:pathLst>
            </a:custGeom>
            <a:solidFill>
              <a:srgbClr val="F06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1"/>
            <p:cNvSpPr/>
            <p:nvPr/>
          </p:nvSpPr>
          <p:spPr>
            <a:xfrm>
              <a:off x="4475275" y="2039825"/>
              <a:ext cx="367050" cy="592000"/>
            </a:xfrm>
            <a:custGeom>
              <a:avLst/>
              <a:gdLst/>
              <a:ahLst/>
              <a:cxnLst/>
              <a:rect l="l" t="t" r="r" b="b"/>
              <a:pathLst>
                <a:path w="14682" h="23680" extrusionOk="0">
                  <a:moveTo>
                    <a:pt x="244" y="1"/>
                  </a:moveTo>
                  <a:cubicBezTo>
                    <a:pt x="152" y="274"/>
                    <a:pt x="92" y="548"/>
                    <a:pt x="0" y="852"/>
                  </a:cubicBezTo>
                  <a:cubicBezTo>
                    <a:pt x="730" y="1095"/>
                    <a:pt x="1368" y="1703"/>
                    <a:pt x="1794" y="2402"/>
                  </a:cubicBezTo>
                  <a:cubicBezTo>
                    <a:pt x="2523" y="3588"/>
                    <a:pt x="2675" y="4895"/>
                    <a:pt x="2827" y="6202"/>
                  </a:cubicBezTo>
                  <a:cubicBezTo>
                    <a:pt x="2979" y="7448"/>
                    <a:pt x="3253" y="8785"/>
                    <a:pt x="4317" y="9575"/>
                  </a:cubicBezTo>
                  <a:cubicBezTo>
                    <a:pt x="4681" y="9879"/>
                    <a:pt x="5107" y="10062"/>
                    <a:pt x="5532" y="10183"/>
                  </a:cubicBezTo>
                  <a:cubicBezTo>
                    <a:pt x="5836" y="10305"/>
                    <a:pt x="6140" y="10335"/>
                    <a:pt x="6444" y="10366"/>
                  </a:cubicBezTo>
                  <a:cubicBezTo>
                    <a:pt x="7113" y="10457"/>
                    <a:pt x="7873" y="10457"/>
                    <a:pt x="8572" y="10457"/>
                  </a:cubicBezTo>
                  <a:cubicBezTo>
                    <a:pt x="9241" y="10457"/>
                    <a:pt x="9940" y="10487"/>
                    <a:pt x="10578" y="10761"/>
                  </a:cubicBezTo>
                  <a:cubicBezTo>
                    <a:pt x="11095" y="10974"/>
                    <a:pt x="11551" y="11278"/>
                    <a:pt x="11976" y="11673"/>
                  </a:cubicBezTo>
                  <a:cubicBezTo>
                    <a:pt x="12767" y="12433"/>
                    <a:pt x="13314" y="13527"/>
                    <a:pt x="13344" y="14682"/>
                  </a:cubicBezTo>
                  <a:cubicBezTo>
                    <a:pt x="13375" y="16050"/>
                    <a:pt x="12736" y="17326"/>
                    <a:pt x="12402" y="18664"/>
                  </a:cubicBezTo>
                  <a:cubicBezTo>
                    <a:pt x="12098" y="19940"/>
                    <a:pt x="12128" y="21247"/>
                    <a:pt x="12736" y="22463"/>
                  </a:cubicBezTo>
                  <a:cubicBezTo>
                    <a:pt x="12919" y="22889"/>
                    <a:pt x="13192" y="23253"/>
                    <a:pt x="13466" y="23588"/>
                  </a:cubicBezTo>
                  <a:cubicBezTo>
                    <a:pt x="13891" y="23649"/>
                    <a:pt x="14256" y="23679"/>
                    <a:pt x="14682" y="23679"/>
                  </a:cubicBezTo>
                  <a:cubicBezTo>
                    <a:pt x="14256" y="23284"/>
                    <a:pt x="13891" y="22828"/>
                    <a:pt x="13587" y="22220"/>
                  </a:cubicBezTo>
                  <a:cubicBezTo>
                    <a:pt x="12919" y="21095"/>
                    <a:pt x="12919" y="19849"/>
                    <a:pt x="13283" y="18573"/>
                  </a:cubicBezTo>
                  <a:cubicBezTo>
                    <a:pt x="13618" y="17205"/>
                    <a:pt x="14226" y="15928"/>
                    <a:pt x="14195" y="14530"/>
                  </a:cubicBezTo>
                  <a:cubicBezTo>
                    <a:pt x="14104" y="12038"/>
                    <a:pt x="12068" y="9910"/>
                    <a:pt x="9636" y="9606"/>
                  </a:cubicBezTo>
                  <a:cubicBezTo>
                    <a:pt x="9134" y="9530"/>
                    <a:pt x="8610" y="9530"/>
                    <a:pt x="8082" y="9530"/>
                  </a:cubicBezTo>
                  <a:cubicBezTo>
                    <a:pt x="7554" y="9530"/>
                    <a:pt x="7022" y="9530"/>
                    <a:pt x="6505" y="9454"/>
                  </a:cubicBezTo>
                  <a:cubicBezTo>
                    <a:pt x="6201" y="9423"/>
                    <a:pt x="5897" y="9393"/>
                    <a:pt x="5624" y="9272"/>
                  </a:cubicBezTo>
                  <a:cubicBezTo>
                    <a:pt x="5532" y="9241"/>
                    <a:pt x="5441" y="9211"/>
                    <a:pt x="5320" y="9150"/>
                  </a:cubicBezTo>
                  <a:cubicBezTo>
                    <a:pt x="4104" y="8603"/>
                    <a:pt x="3861" y="7296"/>
                    <a:pt x="3709" y="6080"/>
                  </a:cubicBezTo>
                  <a:cubicBezTo>
                    <a:pt x="3496" y="4560"/>
                    <a:pt x="3283" y="3040"/>
                    <a:pt x="2432" y="1764"/>
                  </a:cubicBezTo>
                  <a:cubicBezTo>
                    <a:pt x="1915" y="1004"/>
                    <a:pt x="1155" y="305"/>
                    <a:pt x="244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1"/>
            <p:cNvSpPr/>
            <p:nvPr/>
          </p:nvSpPr>
          <p:spPr>
            <a:xfrm>
              <a:off x="4625725" y="1975850"/>
              <a:ext cx="436975" cy="634175"/>
            </a:xfrm>
            <a:custGeom>
              <a:avLst/>
              <a:gdLst/>
              <a:ahLst/>
              <a:cxnLst/>
              <a:rect l="l" t="t" r="r" b="b"/>
              <a:pathLst>
                <a:path w="17479" h="25367" extrusionOk="0">
                  <a:moveTo>
                    <a:pt x="3616" y="1"/>
                  </a:moveTo>
                  <a:cubicBezTo>
                    <a:pt x="3587" y="1"/>
                    <a:pt x="3557" y="3"/>
                    <a:pt x="3527" y="7"/>
                  </a:cubicBezTo>
                  <a:cubicBezTo>
                    <a:pt x="2280" y="311"/>
                    <a:pt x="1217" y="1192"/>
                    <a:pt x="609" y="2347"/>
                  </a:cubicBezTo>
                  <a:cubicBezTo>
                    <a:pt x="609" y="2377"/>
                    <a:pt x="578" y="2377"/>
                    <a:pt x="578" y="2408"/>
                  </a:cubicBezTo>
                  <a:cubicBezTo>
                    <a:pt x="153" y="3198"/>
                    <a:pt x="1" y="4110"/>
                    <a:pt x="62" y="4992"/>
                  </a:cubicBezTo>
                  <a:cubicBezTo>
                    <a:pt x="122" y="5387"/>
                    <a:pt x="183" y="5782"/>
                    <a:pt x="305" y="6177"/>
                  </a:cubicBezTo>
                  <a:cubicBezTo>
                    <a:pt x="335" y="6238"/>
                    <a:pt x="366" y="6359"/>
                    <a:pt x="426" y="6450"/>
                  </a:cubicBezTo>
                  <a:cubicBezTo>
                    <a:pt x="518" y="6785"/>
                    <a:pt x="730" y="7119"/>
                    <a:pt x="913" y="7423"/>
                  </a:cubicBezTo>
                  <a:cubicBezTo>
                    <a:pt x="1399" y="8183"/>
                    <a:pt x="2098" y="8821"/>
                    <a:pt x="2888" y="9277"/>
                  </a:cubicBezTo>
                  <a:cubicBezTo>
                    <a:pt x="4226" y="10098"/>
                    <a:pt x="5654" y="10189"/>
                    <a:pt x="7174" y="10189"/>
                  </a:cubicBezTo>
                  <a:cubicBezTo>
                    <a:pt x="7320" y="10189"/>
                    <a:pt x="7468" y="10189"/>
                    <a:pt x="7618" y="10189"/>
                  </a:cubicBezTo>
                  <a:cubicBezTo>
                    <a:pt x="8968" y="10189"/>
                    <a:pt x="10445" y="10238"/>
                    <a:pt x="11430" y="11223"/>
                  </a:cubicBezTo>
                  <a:cubicBezTo>
                    <a:pt x="12220" y="12013"/>
                    <a:pt x="12372" y="13320"/>
                    <a:pt x="12281" y="14414"/>
                  </a:cubicBezTo>
                  <a:cubicBezTo>
                    <a:pt x="12129" y="15812"/>
                    <a:pt x="11582" y="17119"/>
                    <a:pt x="11369" y="18487"/>
                  </a:cubicBezTo>
                  <a:cubicBezTo>
                    <a:pt x="11095" y="19885"/>
                    <a:pt x="11217" y="21253"/>
                    <a:pt x="11886" y="22499"/>
                  </a:cubicBezTo>
                  <a:cubicBezTo>
                    <a:pt x="12615" y="23806"/>
                    <a:pt x="13831" y="24779"/>
                    <a:pt x="15259" y="25174"/>
                  </a:cubicBezTo>
                  <a:cubicBezTo>
                    <a:pt x="15736" y="25317"/>
                    <a:pt x="16214" y="25367"/>
                    <a:pt x="16691" y="25367"/>
                  </a:cubicBezTo>
                  <a:cubicBezTo>
                    <a:pt x="16821" y="25367"/>
                    <a:pt x="16952" y="25363"/>
                    <a:pt x="17083" y="25357"/>
                  </a:cubicBezTo>
                  <a:cubicBezTo>
                    <a:pt x="17205" y="25144"/>
                    <a:pt x="17326" y="24840"/>
                    <a:pt x="17478" y="24353"/>
                  </a:cubicBezTo>
                  <a:lnTo>
                    <a:pt x="17478" y="24353"/>
                  </a:lnTo>
                  <a:cubicBezTo>
                    <a:pt x="17251" y="24389"/>
                    <a:pt x="17018" y="24407"/>
                    <a:pt x="16783" y="24407"/>
                  </a:cubicBezTo>
                  <a:cubicBezTo>
                    <a:pt x="16421" y="24407"/>
                    <a:pt x="16053" y="24366"/>
                    <a:pt x="15685" y="24293"/>
                  </a:cubicBezTo>
                  <a:cubicBezTo>
                    <a:pt x="14500" y="24050"/>
                    <a:pt x="13496" y="23290"/>
                    <a:pt x="12828" y="22287"/>
                  </a:cubicBezTo>
                  <a:cubicBezTo>
                    <a:pt x="12129" y="21162"/>
                    <a:pt x="11977" y="19916"/>
                    <a:pt x="12189" y="18639"/>
                  </a:cubicBezTo>
                  <a:cubicBezTo>
                    <a:pt x="12372" y="17332"/>
                    <a:pt x="12889" y="16086"/>
                    <a:pt x="13071" y="14779"/>
                  </a:cubicBezTo>
                  <a:cubicBezTo>
                    <a:pt x="13223" y="13624"/>
                    <a:pt x="13193" y="12408"/>
                    <a:pt x="12615" y="11344"/>
                  </a:cubicBezTo>
                  <a:cubicBezTo>
                    <a:pt x="11916" y="10128"/>
                    <a:pt x="10609" y="9520"/>
                    <a:pt x="9271" y="9368"/>
                  </a:cubicBezTo>
                  <a:cubicBezTo>
                    <a:pt x="8805" y="9318"/>
                    <a:pt x="8336" y="9308"/>
                    <a:pt x="7865" y="9308"/>
                  </a:cubicBezTo>
                  <a:cubicBezTo>
                    <a:pt x="7552" y="9308"/>
                    <a:pt x="7237" y="9312"/>
                    <a:pt x="6923" y="9312"/>
                  </a:cubicBezTo>
                  <a:cubicBezTo>
                    <a:pt x="6295" y="9312"/>
                    <a:pt x="5668" y="9294"/>
                    <a:pt x="5046" y="9186"/>
                  </a:cubicBezTo>
                  <a:cubicBezTo>
                    <a:pt x="3709" y="8943"/>
                    <a:pt x="2463" y="8183"/>
                    <a:pt x="1703" y="7089"/>
                  </a:cubicBezTo>
                  <a:cubicBezTo>
                    <a:pt x="1399" y="6663"/>
                    <a:pt x="1186" y="6177"/>
                    <a:pt x="1065" y="5691"/>
                  </a:cubicBezTo>
                  <a:cubicBezTo>
                    <a:pt x="1034" y="5630"/>
                    <a:pt x="1034" y="5599"/>
                    <a:pt x="1034" y="5569"/>
                  </a:cubicBezTo>
                  <a:cubicBezTo>
                    <a:pt x="913" y="5083"/>
                    <a:pt x="882" y="4505"/>
                    <a:pt x="943" y="3958"/>
                  </a:cubicBezTo>
                  <a:cubicBezTo>
                    <a:pt x="943" y="3776"/>
                    <a:pt x="1034" y="3593"/>
                    <a:pt x="1065" y="3411"/>
                  </a:cubicBezTo>
                  <a:cubicBezTo>
                    <a:pt x="1095" y="3259"/>
                    <a:pt x="1125" y="3137"/>
                    <a:pt x="1217" y="2985"/>
                  </a:cubicBezTo>
                  <a:cubicBezTo>
                    <a:pt x="1673" y="1922"/>
                    <a:pt x="2645" y="1070"/>
                    <a:pt x="3800" y="827"/>
                  </a:cubicBezTo>
                  <a:cubicBezTo>
                    <a:pt x="4013" y="767"/>
                    <a:pt x="4135" y="463"/>
                    <a:pt x="4074" y="280"/>
                  </a:cubicBezTo>
                  <a:cubicBezTo>
                    <a:pt x="3994" y="94"/>
                    <a:pt x="3821" y="1"/>
                    <a:pt x="3616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1"/>
            <p:cNvSpPr/>
            <p:nvPr/>
          </p:nvSpPr>
          <p:spPr>
            <a:xfrm>
              <a:off x="4890925" y="2058075"/>
              <a:ext cx="202925" cy="411125"/>
            </a:xfrm>
            <a:custGeom>
              <a:avLst/>
              <a:gdLst/>
              <a:ahLst/>
              <a:cxnLst/>
              <a:rect l="l" t="t" r="r" b="b"/>
              <a:pathLst>
                <a:path w="8117" h="16445" extrusionOk="0">
                  <a:moveTo>
                    <a:pt x="5958" y="0"/>
                  </a:moveTo>
                  <a:cubicBezTo>
                    <a:pt x="5503" y="517"/>
                    <a:pt x="4773" y="791"/>
                    <a:pt x="4135" y="973"/>
                  </a:cubicBezTo>
                  <a:cubicBezTo>
                    <a:pt x="3952" y="1034"/>
                    <a:pt x="3800" y="1064"/>
                    <a:pt x="3648" y="1095"/>
                  </a:cubicBezTo>
                  <a:cubicBezTo>
                    <a:pt x="3071" y="1247"/>
                    <a:pt x="2463" y="1338"/>
                    <a:pt x="1855" y="1520"/>
                  </a:cubicBezTo>
                  <a:cubicBezTo>
                    <a:pt x="1278" y="1672"/>
                    <a:pt x="670" y="1946"/>
                    <a:pt x="305" y="2402"/>
                  </a:cubicBezTo>
                  <a:cubicBezTo>
                    <a:pt x="62" y="2645"/>
                    <a:pt x="1" y="2918"/>
                    <a:pt x="1" y="3222"/>
                  </a:cubicBezTo>
                  <a:cubicBezTo>
                    <a:pt x="31" y="3496"/>
                    <a:pt x="92" y="3769"/>
                    <a:pt x="335" y="3982"/>
                  </a:cubicBezTo>
                  <a:cubicBezTo>
                    <a:pt x="730" y="4408"/>
                    <a:pt x="1429" y="4620"/>
                    <a:pt x="2007" y="4864"/>
                  </a:cubicBezTo>
                  <a:cubicBezTo>
                    <a:pt x="2645" y="5137"/>
                    <a:pt x="3284" y="5380"/>
                    <a:pt x="3952" y="5684"/>
                  </a:cubicBezTo>
                  <a:cubicBezTo>
                    <a:pt x="4439" y="5927"/>
                    <a:pt x="5016" y="6201"/>
                    <a:pt x="5351" y="6657"/>
                  </a:cubicBezTo>
                  <a:cubicBezTo>
                    <a:pt x="6141" y="7660"/>
                    <a:pt x="5472" y="9089"/>
                    <a:pt x="5077" y="10152"/>
                  </a:cubicBezTo>
                  <a:cubicBezTo>
                    <a:pt x="4621" y="11429"/>
                    <a:pt x="4347" y="12767"/>
                    <a:pt x="4347" y="14134"/>
                  </a:cubicBezTo>
                  <a:cubicBezTo>
                    <a:pt x="4347" y="14651"/>
                    <a:pt x="4408" y="15229"/>
                    <a:pt x="4712" y="15684"/>
                  </a:cubicBezTo>
                  <a:cubicBezTo>
                    <a:pt x="5047" y="16232"/>
                    <a:pt x="5654" y="16444"/>
                    <a:pt x="6262" y="16444"/>
                  </a:cubicBezTo>
                  <a:cubicBezTo>
                    <a:pt x="6840" y="16444"/>
                    <a:pt x="7448" y="16262"/>
                    <a:pt x="7965" y="16080"/>
                  </a:cubicBezTo>
                  <a:cubicBezTo>
                    <a:pt x="7995" y="15776"/>
                    <a:pt x="8056" y="15472"/>
                    <a:pt x="8117" y="15168"/>
                  </a:cubicBezTo>
                  <a:lnTo>
                    <a:pt x="8117" y="15168"/>
                  </a:lnTo>
                  <a:cubicBezTo>
                    <a:pt x="7843" y="15259"/>
                    <a:pt x="7539" y="15381"/>
                    <a:pt x="7235" y="15472"/>
                  </a:cubicBezTo>
                  <a:cubicBezTo>
                    <a:pt x="6943" y="15530"/>
                    <a:pt x="6563" y="15664"/>
                    <a:pt x="6207" y="15664"/>
                  </a:cubicBezTo>
                  <a:cubicBezTo>
                    <a:pt x="6009" y="15664"/>
                    <a:pt x="5818" y="15622"/>
                    <a:pt x="5654" y="15502"/>
                  </a:cubicBezTo>
                  <a:cubicBezTo>
                    <a:pt x="5259" y="15229"/>
                    <a:pt x="5229" y="14651"/>
                    <a:pt x="5229" y="14256"/>
                  </a:cubicBezTo>
                  <a:cubicBezTo>
                    <a:pt x="5199" y="12949"/>
                    <a:pt x="5472" y="11672"/>
                    <a:pt x="5867" y="10487"/>
                  </a:cubicBezTo>
                  <a:cubicBezTo>
                    <a:pt x="6293" y="9332"/>
                    <a:pt x="6840" y="8086"/>
                    <a:pt x="6414" y="6870"/>
                  </a:cubicBezTo>
                  <a:cubicBezTo>
                    <a:pt x="6019" y="5684"/>
                    <a:pt x="4864" y="5198"/>
                    <a:pt x="3800" y="4742"/>
                  </a:cubicBezTo>
                  <a:lnTo>
                    <a:pt x="1885" y="3921"/>
                  </a:lnTo>
                  <a:cubicBezTo>
                    <a:pt x="1673" y="3800"/>
                    <a:pt x="974" y="3617"/>
                    <a:pt x="852" y="3253"/>
                  </a:cubicBezTo>
                  <a:lnTo>
                    <a:pt x="852" y="3101"/>
                  </a:lnTo>
                  <a:cubicBezTo>
                    <a:pt x="913" y="2858"/>
                    <a:pt x="1247" y="2645"/>
                    <a:pt x="1460" y="2554"/>
                  </a:cubicBezTo>
                  <a:cubicBezTo>
                    <a:pt x="1764" y="2402"/>
                    <a:pt x="2068" y="2310"/>
                    <a:pt x="2372" y="2250"/>
                  </a:cubicBezTo>
                  <a:cubicBezTo>
                    <a:pt x="3040" y="2098"/>
                    <a:pt x="3679" y="1976"/>
                    <a:pt x="4317" y="1824"/>
                  </a:cubicBezTo>
                  <a:cubicBezTo>
                    <a:pt x="4743" y="1703"/>
                    <a:pt x="5107" y="1551"/>
                    <a:pt x="5503" y="1368"/>
                  </a:cubicBezTo>
                  <a:cubicBezTo>
                    <a:pt x="5928" y="1125"/>
                    <a:pt x="6323" y="882"/>
                    <a:pt x="6627" y="487"/>
                  </a:cubicBezTo>
                  <a:cubicBezTo>
                    <a:pt x="6414" y="304"/>
                    <a:pt x="6171" y="152"/>
                    <a:pt x="5958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1"/>
            <p:cNvSpPr/>
            <p:nvPr/>
          </p:nvSpPr>
          <p:spPr>
            <a:xfrm>
              <a:off x="4498075" y="2334675"/>
              <a:ext cx="272825" cy="290300"/>
            </a:xfrm>
            <a:custGeom>
              <a:avLst/>
              <a:gdLst/>
              <a:ahLst/>
              <a:cxnLst/>
              <a:rect l="l" t="t" r="r" b="b"/>
              <a:pathLst>
                <a:path w="10913" h="11612" extrusionOk="0">
                  <a:moveTo>
                    <a:pt x="6657" y="0"/>
                  </a:moveTo>
                  <a:cubicBezTo>
                    <a:pt x="6171" y="31"/>
                    <a:pt x="5715" y="244"/>
                    <a:pt x="5320" y="517"/>
                  </a:cubicBezTo>
                  <a:cubicBezTo>
                    <a:pt x="5289" y="517"/>
                    <a:pt x="5259" y="547"/>
                    <a:pt x="5228" y="608"/>
                  </a:cubicBezTo>
                  <a:cubicBezTo>
                    <a:pt x="4864" y="851"/>
                    <a:pt x="4560" y="1125"/>
                    <a:pt x="4256" y="1429"/>
                  </a:cubicBezTo>
                  <a:cubicBezTo>
                    <a:pt x="4104" y="1551"/>
                    <a:pt x="4013" y="1703"/>
                    <a:pt x="3891" y="1824"/>
                  </a:cubicBezTo>
                  <a:cubicBezTo>
                    <a:pt x="2219" y="3557"/>
                    <a:pt x="1064" y="5684"/>
                    <a:pt x="122" y="7903"/>
                  </a:cubicBezTo>
                  <a:lnTo>
                    <a:pt x="0" y="8116"/>
                  </a:lnTo>
                  <a:cubicBezTo>
                    <a:pt x="243" y="8298"/>
                    <a:pt x="456" y="8450"/>
                    <a:pt x="730" y="8602"/>
                  </a:cubicBezTo>
                  <a:cubicBezTo>
                    <a:pt x="1003" y="8055"/>
                    <a:pt x="1216" y="7478"/>
                    <a:pt x="1490" y="6931"/>
                  </a:cubicBezTo>
                  <a:cubicBezTo>
                    <a:pt x="1976" y="5867"/>
                    <a:pt x="2554" y="4894"/>
                    <a:pt x="3253" y="3952"/>
                  </a:cubicBezTo>
                  <a:cubicBezTo>
                    <a:pt x="3496" y="3526"/>
                    <a:pt x="3800" y="3192"/>
                    <a:pt x="4104" y="2797"/>
                  </a:cubicBezTo>
                  <a:cubicBezTo>
                    <a:pt x="4468" y="2432"/>
                    <a:pt x="4833" y="2037"/>
                    <a:pt x="5228" y="1703"/>
                  </a:cubicBezTo>
                  <a:cubicBezTo>
                    <a:pt x="5320" y="1581"/>
                    <a:pt x="5472" y="1520"/>
                    <a:pt x="5593" y="1399"/>
                  </a:cubicBezTo>
                  <a:cubicBezTo>
                    <a:pt x="5954" y="1121"/>
                    <a:pt x="6365" y="844"/>
                    <a:pt x="6804" y="844"/>
                  </a:cubicBezTo>
                  <a:cubicBezTo>
                    <a:pt x="6846" y="844"/>
                    <a:pt x="6888" y="846"/>
                    <a:pt x="6931" y="851"/>
                  </a:cubicBezTo>
                  <a:cubicBezTo>
                    <a:pt x="7447" y="943"/>
                    <a:pt x="7903" y="1186"/>
                    <a:pt x="8329" y="1459"/>
                  </a:cubicBezTo>
                  <a:cubicBezTo>
                    <a:pt x="9210" y="2006"/>
                    <a:pt x="10001" y="2614"/>
                    <a:pt x="10001" y="3709"/>
                  </a:cubicBezTo>
                  <a:cubicBezTo>
                    <a:pt x="10001" y="4833"/>
                    <a:pt x="9362" y="5836"/>
                    <a:pt x="8967" y="6870"/>
                  </a:cubicBezTo>
                  <a:cubicBezTo>
                    <a:pt x="8511" y="8086"/>
                    <a:pt x="8450" y="9332"/>
                    <a:pt x="8724" y="10578"/>
                  </a:cubicBezTo>
                  <a:cubicBezTo>
                    <a:pt x="8754" y="10882"/>
                    <a:pt x="8815" y="11186"/>
                    <a:pt x="8937" y="11490"/>
                  </a:cubicBezTo>
                  <a:lnTo>
                    <a:pt x="9849" y="11611"/>
                  </a:lnTo>
                  <a:cubicBezTo>
                    <a:pt x="9362" y="10244"/>
                    <a:pt x="9119" y="8845"/>
                    <a:pt x="9666" y="7386"/>
                  </a:cubicBezTo>
                  <a:cubicBezTo>
                    <a:pt x="10031" y="6292"/>
                    <a:pt x="10700" y="5259"/>
                    <a:pt x="10791" y="4104"/>
                  </a:cubicBezTo>
                  <a:cubicBezTo>
                    <a:pt x="10912" y="2979"/>
                    <a:pt x="10487" y="2006"/>
                    <a:pt x="9636" y="1307"/>
                  </a:cubicBezTo>
                  <a:cubicBezTo>
                    <a:pt x="9180" y="973"/>
                    <a:pt x="8724" y="699"/>
                    <a:pt x="8207" y="456"/>
                  </a:cubicBezTo>
                  <a:cubicBezTo>
                    <a:pt x="7721" y="183"/>
                    <a:pt x="7234" y="0"/>
                    <a:pt x="6657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1"/>
            <p:cNvSpPr/>
            <p:nvPr/>
          </p:nvSpPr>
          <p:spPr>
            <a:xfrm>
              <a:off x="4406875" y="2172825"/>
              <a:ext cx="136825" cy="261425"/>
            </a:xfrm>
            <a:custGeom>
              <a:avLst/>
              <a:gdLst/>
              <a:ahLst/>
              <a:cxnLst/>
              <a:rect l="l" t="t" r="r" b="b"/>
              <a:pathLst>
                <a:path w="5473" h="10457" extrusionOk="0">
                  <a:moveTo>
                    <a:pt x="1764" y="0"/>
                  </a:moveTo>
                  <a:cubicBezTo>
                    <a:pt x="1673" y="274"/>
                    <a:pt x="1642" y="578"/>
                    <a:pt x="1551" y="882"/>
                  </a:cubicBezTo>
                  <a:cubicBezTo>
                    <a:pt x="2007" y="1186"/>
                    <a:pt x="2554" y="1398"/>
                    <a:pt x="3010" y="1702"/>
                  </a:cubicBezTo>
                  <a:cubicBezTo>
                    <a:pt x="4195" y="2523"/>
                    <a:pt x="4591" y="3982"/>
                    <a:pt x="4530" y="5350"/>
                  </a:cubicBezTo>
                  <a:cubicBezTo>
                    <a:pt x="4469" y="6839"/>
                    <a:pt x="3800" y="8420"/>
                    <a:pt x="2372" y="8997"/>
                  </a:cubicBezTo>
                  <a:cubicBezTo>
                    <a:pt x="1642" y="9271"/>
                    <a:pt x="882" y="9392"/>
                    <a:pt x="153" y="9544"/>
                  </a:cubicBezTo>
                  <a:lnTo>
                    <a:pt x="92" y="9544"/>
                  </a:lnTo>
                  <a:cubicBezTo>
                    <a:pt x="62" y="9879"/>
                    <a:pt x="1" y="10183"/>
                    <a:pt x="1" y="10456"/>
                  </a:cubicBezTo>
                  <a:cubicBezTo>
                    <a:pt x="1034" y="10183"/>
                    <a:pt x="2098" y="10122"/>
                    <a:pt x="3040" y="9605"/>
                  </a:cubicBezTo>
                  <a:cubicBezTo>
                    <a:pt x="4469" y="8906"/>
                    <a:pt x="5168" y="7295"/>
                    <a:pt x="5320" y="5745"/>
                  </a:cubicBezTo>
                  <a:cubicBezTo>
                    <a:pt x="5472" y="4347"/>
                    <a:pt x="5229" y="2827"/>
                    <a:pt x="4256" y="1702"/>
                  </a:cubicBezTo>
                  <a:cubicBezTo>
                    <a:pt x="3618" y="1003"/>
                    <a:pt x="2736" y="699"/>
                    <a:pt x="1946" y="152"/>
                  </a:cubicBezTo>
                  <a:cubicBezTo>
                    <a:pt x="1855" y="61"/>
                    <a:pt x="1825" y="30"/>
                    <a:pt x="1764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1"/>
            <p:cNvSpPr/>
            <p:nvPr/>
          </p:nvSpPr>
          <p:spPr>
            <a:xfrm>
              <a:off x="4504150" y="1955650"/>
              <a:ext cx="616300" cy="186625"/>
            </a:xfrm>
            <a:custGeom>
              <a:avLst/>
              <a:gdLst/>
              <a:ahLst/>
              <a:cxnLst/>
              <a:rect l="l" t="t" r="r" b="b"/>
              <a:pathLst>
                <a:path w="24652" h="7465" extrusionOk="0">
                  <a:moveTo>
                    <a:pt x="4650" y="0"/>
                  </a:moveTo>
                  <a:cubicBezTo>
                    <a:pt x="2226" y="0"/>
                    <a:pt x="362" y="138"/>
                    <a:pt x="274" y="480"/>
                  </a:cubicBezTo>
                  <a:cubicBezTo>
                    <a:pt x="0" y="1362"/>
                    <a:pt x="3162" y="4432"/>
                    <a:pt x="5016" y="5800"/>
                  </a:cubicBezTo>
                  <a:cubicBezTo>
                    <a:pt x="5198" y="5951"/>
                    <a:pt x="5381" y="6073"/>
                    <a:pt x="5532" y="6195"/>
                  </a:cubicBezTo>
                  <a:cubicBezTo>
                    <a:pt x="5684" y="6286"/>
                    <a:pt x="5836" y="6377"/>
                    <a:pt x="5958" y="6407"/>
                  </a:cubicBezTo>
                  <a:lnTo>
                    <a:pt x="5988" y="6438"/>
                  </a:lnTo>
                  <a:cubicBezTo>
                    <a:pt x="6596" y="6711"/>
                    <a:pt x="11065" y="7137"/>
                    <a:pt x="15472" y="7319"/>
                  </a:cubicBezTo>
                  <a:cubicBezTo>
                    <a:pt x="15715" y="7319"/>
                    <a:pt x="16019" y="7350"/>
                    <a:pt x="16293" y="7350"/>
                  </a:cubicBezTo>
                  <a:cubicBezTo>
                    <a:pt x="17807" y="7424"/>
                    <a:pt x="19281" y="7465"/>
                    <a:pt x="20559" y="7465"/>
                  </a:cubicBezTo>
                  <a:cubicBezTo>
                    <a:pt x="22948" y="7465"/>
                    <a:pt x="24651" y="7322"/>
                    <a:pt x="24651" y="6985"/>
                  </a:cubicBezTo>
                  <a:cubicBezTo>
                    <a:pt x="24621" y="6529"/>
                    <a:pt x="23527" y="5587"/>
                    <a:pt x="22098" y="4584"/>
                  </a:cubicBezTo>
                  <a:cubicBezTo>
                    <a:pt x="21885" y="4401"/>
                    <a:pt x="21642" y="4249"/>
                    <a:pt x="21429" y="4097"/>
                  </a:cubicBezTo>
                  <a:cubicBezTo>
                    <a:pt x="19423" y="2730"/>
                    <a:pt x="17022" y="1301"/>
                    <a:pt x="16019" y="906"/>
                  </a:cubicBezTo>
                  <a:cubicBezTo>
                    <a:pt x="14858" y="422"/>
                    <a:pt x="8895" y="0"/>
                    <a:pt x="4650" y="0"/>
                  </a:cubicBezTo>
                  <a:close/>
                </a:path>
              </a:pathLst>
            </a:custGeom>
            <a:solidFill>
              <a:srgbClr val="DB5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1"/>
            <p:cNvSpPr/>
            <p:nvPr/>
          </p:nvSpPr>
          <p:spPr>
            <a:xfrm>
              <a:off x="1479775" y="2673350"/>
              <a:ext cx="640625" cy="680950"/>
            </a:xfrm>
            <a:custGeom>
              <a:avLst/>
              <a:gdLst/>
              <a:ahLst/>
              <a:cxnLst/>
              <a:rect l="l" t="t" r="r" b="b"/>
              <a:pathLst>
                <a:path w="25625" h="27238" extrusionOk="0">
                  <a:moveTo>
                    <a:pt x="12761" y="1"/>
                  </a:moveTo>
                  <a:cubicBezTo>
                    <a:pt x="12625" y="1"/>
                    <a:pt x="12486" y="13"/>
                    <a:pt x="12341" y="40"/>
                  </a:cubicBezTo>
                  <a:cubicBezTo>
                    <a:pt x="12037" y="71"/>
                    <a:pt x="11733" y="192"/>
                    <a:pt x="11429" y="344"/>
                  </a:cubicBezTo>
                  <a:cubicBezTo>
                    <a:pt x="11004" y="587"/>
                    <a:pt x="10578" y="891"/>
                    <a:pt x="10183" y="1226"/>
                  </a:cubicBezTo>
                  <a:cubicBezTo>
                    <a:pt x="9910" y="1438"/>
                    <a:pt x="9636" y="1712"/>
                    <a:pt x="9362" y="1955"/>
                  </a:cubicBezTo>
                  <a:lnTo>
                    <a:pt x="9271" y="2046"/>
                  </a:lnTo>
                  <a:cubicBezTo>
                    <a:pt x="8694" y="2563"/>
                    <a:pt x="8147" y="3049"/>
                    <a:pt x="7630" y="3536"/>
                  </a:cubicBezTo>
                  <a:lnTo>
                    <a:pt x="6718" y="4326"/>
                  </a:lnTo>
                  <a:cubicBezTo>
                    <a:pt x="5502" y="5451"/>
                    <a:pt x="4317" y="6514"/>
                    <a:pt x="3101" y="7609"/>
                  </a:cubicBezTo>
                  <a:cubicBezTo>
                    <a:pt x="2888" y="7791"/>
                    <a:pt x="2645" y="8034"/>
                    <a:pt x="2432" y="8217"/>
                  </a:cubicBezTo>
                  <a:cubicBezTo>
                    <a:pt x="2341" y="8247"/>
                    <a:pt x="2280" y="8338"/>
                    <a:pt x="2189" y="8399"/>
                  </a:cubicBezTo>
                  <a:cubicBezTo>
                    <a:pt x="1277" y="9250"/>
                    <a:pt x="335" y="10223"/>
                    <a:pt x="153" y="11317"/>
                  </a:cubicBezTo>
                  <a:cubicBezTo>
                    <a:pt x="1" y="12198"/>
                    <a:pt x="396" y="12928"/>
                    <a:pt x="821" y="13536"/>
                  </a:cubicBezTo>
                  <a:cubicBezTo>
                    <a:pt x="1581" y="14630"/>
                    <a:pt x="2341" y="15724"/>
                    <a:pt x="3101" y="16788"/>
                  </a:cubicBezTo>
                  <a:cubicBezTo>
                    <a:pt x="3405" y="17214"/>
                    <a:pt x="3739" y="17670"/>
                    <a:pt x="4043" y="18095"/>
                  </a:cubicBezTo>
                  <a:cubicBezTo>
                    <a:pt x="6141" y="20892"/>
                    <a:pt x="8299" y="23566"/>
                    <a:pt x="10639" y="26150"/>
                  </a:cubicBezTo>
                  <a:cubicBezTo>
                    <a:pt x="10973" y="26484"/>
                    <a:pt x="11308" y="26819"/>
                    <a:pt x="11733" y="27062"/>
                  </a:cubicBezTo>
                  <a:lnTo>
                    <a:pt x="11764" y="27062"/>
                  </a:lnTo>
                  <a:cubicBezTo>
                    <a:pt x="12012" y="27175"/>
                    <a:pt x="12276" y="27237"/>
                    <a:pt x="12558" y="27237"/>
                  </a:cubicBezTo>
                  <a:cubicBezTo>
                    <a:pt x="12656" y="27237"/>
                    <a:pt x="12756" y="27230"/>
                    <a:pt x="12858" y="27214"/>
                  </a:cubicBezTo>
                  <a:cubicBezTo>
                    <a:pt x="13344" y="27092"/>
                    <a:pt x="13739" y="26879"/>
                    <a:pt x="14165" y="26576"/>
                  </a:cubicBezTo>
                  <a:cubicBezTo>
                    <a:pt x="14530" y="26272"/>
                    <a:pt x="14925" y="25907"/>
                    <a:pt x="15259" y="25572"/>
                  </a:cubicBezTo>
                  <a:cubicBezTo>
                    <a:pt x="15259" y="25542"/>
                    <a:pt x="15290" y="25542"/>
                    <a:pt x="15290" y="25542"/>
                  </a:cubicBezTo>
                  <a:cubicBezTo>
                    <a:pt x="16323" y="24539"/>
                    <a:pt x="17326" y="23536"/>
                    <a:pt x="18329" y="22533"/>
                  </a:cubicBezTo>
                  <a:lnTo>
                    <a:pt x="19241" y="21621"/>
                  </a:lnTo>
                  <a:cubicBezTo>
                    <a:pt x="20335" y="20588"/>
                    <a:pt x="21338" y="19524"/>
                    <a:pt x="22402" y="18521"/>
                  </a:cubicBezTo>
                  <a:lnTo>
                    <a:pt x="22919" y="18004"/>
                  </a:lnTo>
                  <a:lnTo>
                    <a:pt x="23284" y="17639"/>
                  </a:lnTo>
                  <a:cubicBezTo>
                    <a:pt x="23740" y="17153"/>
                    <a:pt x="24196" y="16697"/>
                    <a:pt x="24530" y="16241"/>
                  </a:cubicBezTo>
                  <a:cubicBezTo>
                    <a:pt x="25016" y="15572"/>
                    <a:pt x="25411" y="14904"/>
                    <a:pt x="25563" y="14174"/>
                  </a:cubicBezTo>
                  <a:cubicBezTo>
                    <a:pt x="25563" y="14022"/>
                    <a:pt x="25594" y="13870"/>
                    <a:pt x="25594" y="13718"/>
                  </a:cubicBezTo>
                  <a:cubicBezTo>
                    <a:pt x="25624" y="12502"/>
                    <a:pt x="24925" y="11560"/>
                    <a:pt x="24226" y="10770"/>
                  </a:cubicBezTo>
                  <a:cubicBezTo>
                    <a:pt x="23223" y="9584"/>
                    <a:pt x="22189" y="8429"/>
                    <a:pt x="21126" y="7305"/>
                  </a:cubicBezTo>
                  <a:cubicBezTo>
                    <a:pt x="20730" y="6879"/>
                    <a:pt x="20366" y="6454"/>
                    <a:pt x="19940" y="6058"/>
                  </a:cubicBezTo>
                  <a:cubicBezTo>
                    <a:pt x="18147" y="4174"/>
                    <a:pt x="16293" y="2411"/>
                    <a:pt x="14408" y="678"/>
                  </a:cubicBezTo>
                  <a:cubicBezTo>
                    <a:pt x="13932" y="278"/>
                    <a:pt x="13394" y="1"/>
                    <a:pt x="12761" y="1"/>
                  </a:cubicBezTo>
                  <a:close/>
                </a:path>
              </a:pathLst>
            </a:custGeom>
            <a:solidFill>
              <a:srgbClr val="FF7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1"/>
            <p:cNvSpPr/>
            <p:nvPr/>
          </p:nvSpPr>
          <p:spPr>
            <a:xfrm>
              <a:off x="1772325" y="3012400"/>
              <a:ext cx="522775" cy="413425"/>
            </a:xfrm>
            <a:custGeom>
              <a:avLst/>
              <a:gdLst/>
              <a:ahLst/>
              <a:cxnLst/>
              <a:rect l="l" t="t" r="r" b="b"/>
              <a:pathLst>
                <a:path w="20911" h="16537" extrusionOk="0">
                  <a:moveTo>
                    <a:pt x="14496" y="1"/>
                  </a:moveTo>
                  <a:cubicBezTo>
                    <a:pt x="14237" y="1"/>
                    <a:pt x="14029" y="49"/>
                    <a:pt x="13892" y="156"/>
                  </a:cubicBezTo>
                  <a:cubicBezTo>
                    <a:pt x="13679" y="339"/>
                    <a:pt x="12798" y="1159"/>
                    <a:pt x="11612" y="2253"/>
                  </a:cubicBezTo>
                  <a:cubicBezTo>
                    <a:pt x="11247" y="2618"/>
                    <a:pt x="10822" y="3013"/>
                    <a:pt x="10366" y="3439"/>
                  </a:cubicBezTo>
                  <a:cubicBezTo>
                    <a:pt x="10092" y="3682"/>
                    <a:pt x="9788" y="3956"/>
                    <a:pt x="9484" y="4260"/>
                  </a:cubicBezTo>
                  <a:cubicBezTo>
                    <a:pt x="8421" y="5263"/>
                    <a:pt x="7296" y="6357"/>
                    <a:pt x="6202" y="7421"/>
                  </a:cubicBezTo>
                  <a:cubicBezTo>
                    <a:pt x="5898" y="7694"/>
                    <a:pt x="5624" y="7998"/>
                    <a:pt x="5320" y="8241"/>
                  </a:cubicBezTo>
                  <a:cubicBezTo>
                    <a:pt x="3983" y="9488"/>
                    <a:pt x="2797" y="10734"/>
                    <a:pt x="1855" y="11646"/>
                  </a:cubicBezTo>
                  <a:lnTo>
                    <a:pt x="974" y="12497"/>
                  </a:lnTo>
                  <a:cubicBezTo>
                    <a:pt x="335" y="13165"/>
                    <a:pt x="1" y="13530"/>
                    <a:pt x="31" y="13530"/>
                  </a:cubicBezTo>
                  <a:lnTo>
                    <a:pt x="62" y="13530"/>
                  </a:lnTo>
                  <a:cubicBezTo>
                    <a:pt x="3101" y="15221"/>
                    <a:pt x="6575" y="16537"/>
                    <a:pt x="8284" y="16537"/>
                  </a:cubicBezTo>
                  <a:cubicBezTo>
                    <a:pt x="8695" y="16537"/>
                    <a:pt x="9004" y="16461"/>
                    <a:pt x="9180" y="16296"/>
                  </a:cubicBezTo>
                  <a:cubicBezTo>
                    <a:pt x="9484" y="16053"/>
                    <a:pt x="10791" y="14716"/>
                    <a:pt x="12372" y="13014"/>
                  </a:cubicBezTo>
                  <a:cubicBezTo>
                    <a:pt x="12646" y="12710"/>
                    <a:pt x="12949" y="12345"/>
                    <a:pt x="13253" y="12041"/>
                  </a:cubicBezTo>
                  <a:cubicBezTo>
                    <a:pt x="14135" y="11129"/>
                    <a:pt x="15047" y="10156"/>
                    <a:pt x="15928" y="9214"/>
                  </a:cubicBezTo>
                  <a:cubicBezTo>
                    <a:pt x="16232" y="8819"/>
                    <a:pt x="16567" y="8485"/>
                    <a:pt x="16871" y="8150"/>
                  </a:cubicBezTo>
                  <a:cubicBezTo>
                    <a:pt x="17478" y="7451"/>
                    <a:pt x="18086" y="6752"/>
                    <a:pt x="18573" y="6235"/>
                  </a:cubicBezTo>
                  <a:cubicBezTo>
                    <a:pt x="18968" y="5779"/>
                    <a:pt x="19302" y="5415"/>
                    <a:pt x="19606" y="5019"/>
                  </a:cubicBezTo>
                  <a:cubicBezTo>
                    <a:pt x="20214" y="4260"/>
                    <a:pt x="20640" y="3743"/>
                    <a:pt x="20670" y="3500"/>
                  </a:cubicBezTo>
                  <a:cubicBezTo>
                    <a:pt x="20910" y="2512"/>
                    <a:pt x="16368" y="1"/>
                    <a:pt x="14496" y="1"/>
                  </a:cubicBezTo>
                  <a:close/>
                </a:path>
              </a:pathLst>
            </a:custGeom>
            <a:solidFill>
              <a:srgbClr val="F06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1"/>
            <p:cNvSpPr/>
            <p:nvPr/>
          </p:nvSpPr>
          <p:spPr>
            <a:xfrm>
              <a:off x="1712300" y="2703225"/>
              <a:ext cx="481800" cy="551400"/>
            </a:xfrm>
            <a:custGeom>
              <a:avLst/>
              <a:gdLst/>
              <a:ahLst/>
              <a:cxnLst/>
              <a:rect l="l" t="t" r="r" b="b"/>
              <a:pathLst>
                <a:path w="19272" h="22056" extrusionOk="0">
                  <a:moveTo>
                    <a:pt x="913" y="0"/>
                  </a:moveTo>
                  <a:cubicBezTo>
                    <a:pt x="639" y="213"/>
                    <a:pt x="365" y="487"/>
                    <a:pt x="122" y="699"/>
                  </a:cubicBezTo>
                  <a:lnTo>
                    <a:pt x="1" y="821"/>
                  </a:lnTo>
                  <a:cubicBezTo>
                    <a:pt x="1703" y="1702"/>
                    <a:pt x="3071" y="3192"/>
                    <a:pt x="3800" y="4955"/>
                  </a:cubicBezTo>
                  <a:cubicBezTo>
                    <a:pt x="4742" y="7326"/>
                    <a:pt x="4560" y="10061"/>
                    <a:pt x="4682" y="12675"/>
                  </a:cubicBezTo>
                  <a:cubicBezTo>
                    <a:pt x="4742" y="15259"/>
                    <a:pt x="5198" y="17934"/>
                    <a:pt x="6870" y="19788"/>
                  </a:cubicBezTo>
                  <a:cubicBezTo>
                    <a:pt x="7144" y="20092"/>
                    <a:pt x="7448" y="20365"/>
                    <a:pt x="7752" y="20578"/>
                  </a:cubicBezTo>
                  <a:cubicBezTo>
                    <a:pt x="8147" y="20882"/>
                    <a:pt x="8603" y="21156"/>
                    <a:pt x="9059" y="21338"/>
                  </a:cubicBezTo>
                  <a:cubicBezTo>
                    <a:pt x="10130" y="21817"/>
                    <a:pt x="11338" y="22056"/>
                    <a:pt x="12581" y="22056"/>
                  </a:cubicBezTo>
                  <a:cubicBezTo>
                    <a:pt x="12995" y="22056"/>
                    <a:pt x="13413" y="22029"/>
                    <a:pt x="13831" y="21976"/>
                  </a:cubicBezTo>
                  <a:cubicBezTo>
                    <a:pt x="15168" y="21894"/>
                    <a:pt x="16505" y="21567"/>
                    <a:pt x="17798" y="21567"/>
                  </a:cubicBezTo>
                  <a:cubicBezTo>
                    <a:pt x="17945" y="21567"/>
                    <a:pt x="18092" y="21572"/>
                    <a:pt x="18238" y="21581"/>
                  </a:cubicBezTo>
                  <a:lnTo>
                    <a:pt x="18329" y="21581"/>
                  </a:lnTo>
                  <a:cubicBezTo>
                    <a:pt x="18633" y="21186"/>
                    <a:pt x="18968" y="20852"/>
                    <a:pt x="19272" y="20517"/>
                  </a:cubicBezTo>
                  <a:cubicBezTo>
                    <a:pt x="18843" y="20462"/>
                    <a:pt x="18407" y="20439"/>
                    <a:pt x="17968" y="20439"/>
                  </a:cubicBezTo>
                  <a:cubicBezTo>
                    <a:pt x="17193" y="20439"/>
                    <a:pt x="16411" y="20511"/>
                    <a:pt x="15654" y="20608"/>
                  </a:cubicBezTo>
                  <a:cubicBezTo>
                    <a:pt x="14635" y="20751"/>
                    <a:pt x="13579" y="20930"/>
                    <a:pt x="12558" y="20930"/>
                  </a:cubicBezTo>
                  <a:cubicBezTo>
                    <a:pt x="12270" y="20930"/>
                    <a:pt x="11984" y="20915"/>
                    <a:pt x="11703" y="20882"/>
                  </a:cubicBezTo>
                  <a:cubicBezTo>
                    <a:pt x="11095" y="20791"/>
                    <a:pt x="10487" y="20700"/>
                    <a:pt x="9940" y="20456"/>
                  </a:cubicBezTo>
                  <a:cubicBezTo>
                    <a:pt x="9515" y="20274"/>
                    <a:pt x="9028" y="20031"/>
                    <a:pt x="8633" y="19727"/>
                  </a:cubicBezTo>
                  <a:cubicBezTo>
                    <a:pt x="8511" y="19666"/>
                    <a:pt x="8390" y="19575"/>
                    <a:pt x="8268" y="19484"/>
                  </a:cubicBezTo>
                  <a:cubicBezTo>
                    <a:pt x="6353" y="17873"/>
                    <a:pt x="5897" y="15228"/>
                    <a:pt x="5776" y="12675"/>
                  </a:cubicBezTo>
                  <a:cubicBezTo>
                    <a:pt x="5654" y="10000"/>
                    <a:pt x="5806" y="7234"/>
                    <a:pt x="4955" y="4772"/>
                  </a:cubicBezTo>
                  <a:cubicBezTo>
                    <a:pt x="4195" y="2675"/>
                    <a:pt x="2767" y="1064"/>
                    <a:pt x="913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61"/>
            <p:cNvSpPr/>
            <p:nvPr/>
          </p:nvSpPr>
          <p:spPr>
            <a:xfrm>
              <a:off x="1536000" y="2761725"/>
              <a:ext cx="263725" cy="328750"/>
            </a:xfrm>
            <a:custGeom>
              <a:avLst/>
              <a:gdLst/>
              <a:ahLst/>
              <a:cxnLst/>
              <a:rect l="l" t="t" r="r" b="b"/>
              <a:pathLst>
                <a:path w="10549" h="13150" extrusionOk="0">
                  <a:moveTo>
                    <a:pt x="5411" y="1"/>
                  </a:moveTo>
                  <a:lnTo>
                    <a:pt x="4499" y="791"/>
                  </a:lnTo>
                  <a:lnTo>
                    <a:pt x="4864" y="1125"/>
                  </a:lnTo>
                  <a:cubicBezTo>
                    <a:pt x="5715" y="2007"/>
                    <a:pt x="6445" y="3071"/>
                    <a:pt x="7144" y="4165"/>
                  </a:cubicBezTo>
                  <a:cubicBezTo>
                    <a:pt x="7813" y="5229"/>
                    <a:pt x="8420" y="6384"/>
                    <a:pt x="8907" y="7569"/>
                  </a:cubicBezTo>
                  <a:cubicBezTo>
                    <a:pt x="9302" y="8481"/>
                    <a:pt x="9515" y="9514"/>
                    <a:pt x="8937" y="10518"/>
                  </a:cubicBezTo>
                  <a:cubicBezTo>
                    <a:pt x="8451" y="11369"/>
                    <a:pt x="7539" y="12007"/>
                    <a:pt x="6597" y="12037"/>
                  </a:cubicBezTo>
                  <a:cubicBezTo>
                    <a:pt x="6553" y="12040"/>
                    <a:pt x="6510" y="12041"/>
                    <a:pt x="6468" y="12041"/>
                  </a:cubicBezTo>
                  <a:cubicBezTo>
                    <a:pt x="5462" y="12041"/>
                    <a:pt x="4629" y="11368"/>
                    <a:pt x="4104" y="10639"/>
                  </a:cubicBezTo>
                  <a:cubicBezTo>
                    <a:pt x="3375" y="9666"/>
                    <a:pt x="3040" y="8451"/>
                    <a:pt x="2584" y="7265"/>
                  </a:cubicBezTo>
                  <a:cubicBezTo>
                    <a:pt x="2159" y="6080"/>
                    <a:pt x="1612" y="4986"/>
                    <a:pt x="913" y="4043"/>
                  </a:cubicBezTo>
                  <a:cubicBezTo>
                    <a:pt x="670" y="4226"/>
                    <a:pt x="426" y="4438"/>
                    <a:pt x="214" y="4651"/>
                  </a:cubicBezTo>
                  <a:cubicBezTo>
                    <a:pt x="153" y="4682"/>
                    <a:pt x="62" y="4742"/>
                    <a:pt x="1" y="4834"/>
                  </a:cubicBezTo>
                  <a:cubicBezTo>
                    <a:pt x="31" y="4894"/>
                    <a:pt x="92" y="4986"/>
                    <a:pt x="153" y="5046"/>
                  </a:cubicBezTo>
                  <a:cubicBezTo>
                    <a:pt x="943" y="6141"/>
                    <a:pt x="1399" y="7448"/>
                    <a:pt x="1885" y="8755"/>
                  </a:cubicBezTo>
                  <a:cubicBezTo>
                    <a:pt x="2341" y="9940"/>
                    <a:pt x="2828" y="11156"/>
                    <a:pt x="3800" y="12037"/>
                  </a:cubicBezTo>
                  <a:cubicBezTo>
                    <a:pt x="4469" y="12680"/>
                    <a:pt x="5377" y="13149"/>
                    <a:pt x="6378" y="13149"/>
                  </a:cubicBezTo>
                  <a:cubicBezTo>
                    <a:pt x="6559" y="13149"/>
                    <a:pt x="6744" y="13134"/>
                    <a:pt x="6931" y="13101"/>
                  </a:cubicBezTo>
                  <a:cubicBezTo>
                    <a:pt x="8117" y="12919"/>
                    <a:pt x="9211" y="12128"/>
                    <a:pt x="9879" y="11125"/>
                  </a:cubicBezTo>
                  <a:cubicBezTo>
                    <a:pt x="10548" y="10031"/>
                    <a:pt x="10548" y="8785"/>
                    <a:pt x="10214" y="7660"/>
                  </a:cubicBezTo>
                  <a:cubicBezTo>
                    <a:pt x="9819" y="6414"/>
                    <a:pt x="9150" y="5229"/>
                    <a:pt x="8512" y="4104"/>
                  </a:cubicBezTo>
                  <a:cubicBezTo>
                    <a:pt x="7752" y="2767"/>
                    <a:pt x="6840" y="1490"/>
                    <a:pt x="5776" y="335"/>
                  </a:cubicBezTo>
                  <a:lnTo>
                    <a:pt x="5411" y="1"/>
                  </a:ln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61"/>
            <p:cNvSpPr/>
            <p:nvPr/>
          </p:nvSpPr>
          <p:spPr>
            <a:xfrm>
              <a:off x="1558050" y="3093050"/>
              <a:ext cx="545625" cy="249775"/>
            </a:xfrm>
            <a:custGeom>
              <a:avLst/>
              <a:gdLst/>
              <a:ahLst/>
              <a:cxnLst/>
              <a:rect l="l" t="t" r="r" b="b"/>
              <a:pathLst>
                <a:path w="21825" h="9991" extrusionOk="0">
                  <a:moveTo>
                    <a:pt x="0" y="0"/>
                  </a:moveTo>
                  <a:lnTo>
                    <a:pt x="0" y="0"/>
                  </a:lnTo>
                  <a:cubicBezTo>
                    <a:pt x="304" y="426"/>
                    <a:pt x="669" y="882"/>
                    <a:pt x="973" y="1307"/>
                  </a:cubicBezTo>
                  <a:cubicBezTo>
                    <a:pt x="3131" y="1763"/>
                    <a:pt x="5076" y="2949"/>
                    <a:pt x="6231" y="4772"/>
                  </a:cubicBezTo>
                  <a:cubicBezTo>
                    <a:pt x="6809" y="5623"/>
                    <a:pt x="7204" y="6626"/>
                    <a:pt x="7751" y="7508"/>
                  </a:cubicBezTo>
                  <a:cubicBezTo>
                    <a:pt x="8268" y="8207"/>
                    <a:pt x="8815" y="8876"/>
                    <a:pt x="9605" y="9271"/>
                  </a:cubicBezTo>
                  <a:cubicBezTo>
                    <a:pt x="9697" y="9362"/>
                    <a:pt x="9849" y="9392"/>
                    <a:pt x="9970" y="9484"/>
                  </a:cubicBezTo>
                  <a:cubicBezTo>
                    <a:pt x="10304" y="9636"/>
                    <a:pt x="10669" y="9727"/>
                    <a:pt x="11034" y="9818"/>
                  </a:cubicBezTo>
                  <a:cubicBezTo>
                    <a:pt x="11631" y="9942"/>
                    <a:pt x="12240" y="9991"/>
                    <a:pt x="12855" y="9991"/>
                  </a:cubicBezTo>
                  <a:cubicBezTo>
                    <a:pt x="13901" y="9991"/>
                    <a:pt x="14966" y="9849"/>
                    <a:pt x="16019" y="9696"/>
                  </a:cubicBezTo>
                  <a:cubicBezTo>
                    <a:pt x="16918" y="9580"/>
                    <a:pt x="17871" y="9454"/>
                    <a:pt x="18789" y="9454"/>
                  </a:cubicBezTo>
                  <a:cubicBezTo>
                    <a:pt x="19548" y="9454"/>
                    <a:pt x="20283" y="9540"/>
                    <a:pt x="20943" y="9788"/>
                  </a:cubicBezTo>
                  <a:cubicBezTo>
                    <a:pt x="21217" y="9484"/>
                    <a:pt x="21520" y="9119"/>
                    <a:pt x="21824" y="8815"/>
                  </a:cubicBezTo>
                  <a:cubicBezTo>
                    <a:pt x="20930" y="8432"/>
                    <a:pt x="19872" y="8287"/>
                    <a:pt x="18806" y="8287"/>
                  </a:cubicBezTo>
                  <a:cubicBezTo>
                    <a:pt x="18350" y="8287"/>
                    <a:pt x="17894" y="8313"/>
                    <a:pt x="17447" y="8359"/>
                  </a:cubicBezTo>
                  <a:cubicBezTo>
                    <a:pt x="16029" y="8533"/>
                    <a:pt x="14510" y="8870"/>
                    <a:pt x="13071" y="8870"/>
                  </a:cubicBezTo>
                  <a:cubicBezTo>
                    <a:pt x="12752" y="8870"/>
                    <a:pt x="12437" y="8853"/>
                    <a:pt x="12128" y="8815"/>
                  </a:cubicBezTo>
                  <a:cubicBezTo>
                    <a:pt x="11794" y="8784"/>
                    <a:pt x="11490" y="8724"/>
                    <a:pt x="11156" y="8632"/>
                  </a:cubicBezTo>
                  <a:cubicBezTo>
                    <a:pt x="10912" y="8572"/>
                    <a:pt x="10700" y="8481"/>
                    <a:pt x="10456" y="8359"/>
                  </a:cubicBezTo>
                  <a:cubicBezTo>
                    <a:pt x="9818" y="8025"/>
                    <a:pt x="9271" y="7569"/>
                    <a:pt x="8876" y="6961"/>
                  </a:cubicBezTo>
                  <a:cubicBezTo>
                    <a:pt x="8268" y="6079"/>
                    <a:pt x="7873" y="5107"/>
                    <a:pt x="7295" y="4195"/>
                  </a:cubicBezTo>
                  <a:cubicBezTo>
                    <a:pt x="6353" y="2705"/>
                    <a:pt x="4985" y="1520"/>
                    <a:pt x="3344" y="821"/>
                  </a:cubicBezTo>
                  <a:cubicBezTo>
                    <a:pt x="2280" y="365"/>
                    <a:pt x="1186" y="91"/>
                    <a:pt x="0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61"/>
            <p:cNvSpPr/>
            <p:nvPr/>
          </p:nvSpPr>
          <p:spPr>
            <a:xfrm>
              <a:off x="1941025" y="2697150"/>
              <a:ext cx="322225" cy="471450"/>
            </a:xfrm>
            <a:custGeom>
              <a:avLst/>
              <a:gdLst/>
              <a:ahLst/>
              <a:cxnLst/>
              <a:rect l="l" t="t" r="r" b="b"/>
              <a:pathLst>
                <a:path w="12889" h="18858" extrusionOk="0">
                  <a:moveTo>
                    <a:pt x="1" y="0"/>
                  </a:moveTo>
                  <a:lnTo>
                    <a:pt x="1" y="0"/>
                  </a:lnTo>
                  <a:cubicBezTo>
                    <a:pt x="882" y="1489"/>
                    <a:pt x="1369" y="3222"/>
                    <a:pt x="1521" y="5015"/>
                  </a:cubicBezTo>
                  <a:cubicBezTo>
                    <a:pt x="1581" y="5350"/>
                    <a:pt x="1612" y="5654"/>
                    <a:pt x="1612" y="6018"/>
                  </a:cubicBezTo>
                  <a:cubicBezTo>
                    <a:pt x="1642" y="7204"/>
                    <a:pt x="1521" y="8480"/>
                    <a:pt x="1308" y="9696"/>
                  </a:cubicBezTo>
                  <a:cubicBezTo>
                    <a:pt x="1217" y="10031"/>
                    <a:pt x="1156" y="10395"/>
                    <a:pt x="1065" y="10790"/>
                  </a:cubicBezTo>
                  <a:cubicBezTo>
                    <a:pt x="882" y="11702"/>
                    <a:pt x="730" y="12614"/>
                    <a:pt x="821" y="13496"/>
                  </a:cubicBezTo>
                  <a:cubicBezTo>
                    <a:pt x="973" y="14894"/>
                    <a:pt x="1733" y="15988"/>
                    <a:pt x="2797" y="16778"/>
                  </a:cubicBezTo>
                  <a:cubicBezTo>
                    <a:pt x="3132" y="17082"/>
                    <a:pt x="3557" y="17326"/>
                    <a:pt x="3952" y="17538"/>
                  </a:cubicBezTo>
                  <a:cubicBezTo>
                    <a:pt x="4651" y="17903"/>
                    <a:pt x="5320" y="18177"/>
                    <a:pt x="6019" y="18359"/>
                  </a:cubicBezTo>
                  <a:cubicBezTo>
                    <a:pt x="7309" y="18718"/>
                    <a:pt x="8658" y="18857"/>
                    <a:pt x="10035" y="18857"/>
                  </a:cubicBezTo>
                  <a:cubicBezTo>
                    <a:pt x="10637" y="18857"/>
                    <a:pt x="11245" y="18831"/>
                    <a:pt x="11855" y="18785"/>
                  </a:cubicBezTo>
                  <a:cubicBezTo>
                    <a:pt x="12250" y="18329"/>
                    <a:pt x="12585" y="17903"/>
                    <a:pt x="12889" y="17629"/>
                  </a:cubicBezTo>
                  <a:lnTo>
                    <a:pt x="12889" y="17629"/>
                  </a:lnTo>
                  <a:cubicBezTo>
                    <a:pt x="11981" y="17713"/>
                    <a:pt x="11073" y="17771"/>
                    <a:pt x="10176" y="17771"/>
                  </a:cubicBezTo>
                  <a:cubicBezTo>
                    <a:pt x="9123" y="17771"/>
                    <a:pt x="8085" y="17691"/>
                    <a:pt x="7083" y="17477"/>
                  </a:cubicBezTo>
                  <a:cubicBezTo>
                    <a:pt x="6323" y="17295"/>
                    <a:pt x="5563" y="17052"/>
                    <a:pt x="4834" y="16718"/>
                  </a:cubicBezTo>
                  <a:cubicBezTo>
                    <a:pt x="4408" y="16505"/>
                    <a:pt x="4043" y="16262"/>
                    <a:pt x="3648" y="15988"/>
                  </a:cubicBezTo>
                  <a:cubicBezTo>
                    <a:pt x="3648" y="15958"/>
                    <a:pt x="3618" y="15958"/>
                    <a:pt x="3618" y="15958"/>
                  </a:cubicBezTo>
                  <a:cubicBezTo>
                    <a:pt x="2706" y="15289"/>
                    <a:pt x="1916" y="14316"/>
                    <a:pt x="1885" y="13070"/>
                  </a:cubicBezTo>
                  <a:cubicBezTo>
                    <a:pt x="1825" y="12705"/>
                    <a:pt x="1885" y="12280"/>
                    <a:pt x="1946" y="11854"/>
                  </a:cubicBezTo>
                  <a:cubicBezTo>
                    <a:pt x="2068" y="11034"/>
                    <a:pt x="2280" y="10213"/>
                    <a:pt x="2432" y="9392"/>
                  </a:cubicBezTo>
                  <a:cubicBezTo>
                    <a:pt x="2645" y="8359"/>
                    <a:pt x="2706" y="7325"/>
                    <a:pt x="2706" y="6322"/>
                  </a:cubicBezTo>
                  <a:lnTo>
                    <a:pt x="2706" y="5623"/>
                  </a:lnTo>
                  <a:cubicBezTo>
                    <a:pt x="2645" y="3830"/>
                    <a:pt x="2250" y="2128"/>
                    <a:pt x="1612" y="578"/>
                  </a:cubicBezTo>
                  <a:cubicBezTo>
                    <a:pt x="1156" y="395"/>
                    <a:pt x="578" y="182"/>
                    <a:pt x="1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61"/>
            <p:cNvSpPr/>
            <p:nvPr/>
          </p:nvSpPr>
          <p:spPr>
            <a:xfrm>
              <a:off x="1738150" y="2670850"/>
              <a:ext cx="567650" cy="435525"/>
            </a:xfrm>
            <a:custGeom>
              <a:avLst/>
              <a:gdLst/>
              <a:ahLst/>
              <a:cxnLst/>
              <a:rect l="l" t="t" r="r" b="b"/>
              <a:pathLst>
                <a:path w="22706" h="17421" extrusionOk="0">
                  <a:moveTo>
                    <a:pt x="2877" y="0"/>
                  </a:moveTo>
                  <a:cubicBezTo>
                    <a:pt x="2529" y="0"/>
                    <a:pt x="2233" y="34"/>
                    <a:pt x="2006" y="110"/>
                  </a:cubicBezTo>
                  <a:cubicBezTo>
                    <a:pt x="0" y="778"/>
                    <a:pt x="5198" y="7405"/>
                    <a:pt x="9149" y="11842"/>
                  </a:cubicBezTo>
                  <a:cubicBezTo>
                    <a:pt x="9453" y="12207"/>
                    <a:pt x="9757" y="12572"/>
                    <a:pt x="10061" y="12876"/>
                  </a:cubicBezTo>
                  <a:cubicBezTo>
                    <a:pt x="11581" y="14548"/>
                    <a:pt x="12797" y="15703"/>
                    <a:pt x="13040" y="15824"/>
                  </a:cubicBezTo>
                  <a:cubicBezTo>
                    <a:pt x="13222" y="15946"/>
                    <a:pt x="13678" y="16098"/>
                    <a:pt x="14256" y="16250"/>
                  </a:cubicBezTo>
                  <a:cubicBezTo>
                    <a:pt x="15999" y="16773"/>
                    <a:pt x="18962" y="17421"/>
                    <a:pt x="20700" y="17421"/>
                  </a:cubicBezTo>
                  <a:cubicBezTo>
                    <a:pt x="21387" y="17421"/>
                    <a:pt x="21882" y="17320"/>
                    <a:pt x="22037" y="17071"/>
                  </a:cubicBezTo>
                  <a:cubicBezTo>
                    <a:pt x="22706" y="16007"/>
                    <a:pt x="12067" y="3210"/>
                    <a:pt x="11368" y="2450"/>
                  </a:cubicBezTo>
                  <a:cubicBezTo>
                    <a:pt x="11155" y="2268"/>
                    <a:pt x="10547" y="1964"/>
                    <a:pt x="9666" y="1630"/>
                  </a:cubicBezTo>
                  <a:cubicBezTo>
                    <a:pt x="9240" y="1417"/>
                    <a:pt x="8663" y="1234"/>
                    <a:pt x="8085" y="1052"/>
                  </a:cubicBezTo>
                  <a:cubicBezTo>
                    <a:pt x="6301" y="498"/>
                    <a:pt x="4212" y="0"/>
                    <a:pt x="2877" y="0"/>
                  </a:cubicBezTo>
                  <a:close/>
                </a:path>
              </a:pathLst>
            </a:custGeom>
            <a:solidFill>
              <a:srgbClr val="DB5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61"/>
            <p:cNvSpPr/>
            <p:nvPr/>
          </p:nvSpPr>
          <p:spPr>
            <a:xfrm>
              <a:off x="3467650" y="2925700"/>
              <a:ext cx="618575" cy="567850"/>
            </a:xfrm>
            <a:custGeom>
              <a:avLst/>
              <a:gdLst/>
              <a:ahLst/>
              <a:cxnLst/>
              <a:rect l="l" t="t" r="r" b="b"/>
              <a:pathLst>
                <a:path w="24743" h="22714" extrusionOk="0">
                  <a:moveTo>
                    <a:pt x="18528" y="0"/>
                  </a:moveTo>
                  <a:cubicBezTo>
                    <a:pt x="18368" y="0"/>
                    <a:pt x="18210" y="3"/>
                    <a:pt x="18056" y="7"/>
                  </a:cubicBezTo>
                  <a:cubicBezTo>
                    <a:pt x="16293" y="68"/>
                    <a:pt x="14591" y="159"/>
                    <a:pt x="12889" y="281"/>
                  </a:cubicBezTo>
                  <a:cubicBezTo>
                    <a:pt x="12220" y="311"/>
                    <a:pt x="11612" y="372"/>
                    <a:pt x="10974" y="433"/>
                  </a:cubicBezTo>
                  <a:cubicBezTo>
                    <a:pt x="8116" y="706"/>
                    <a:pt x="5290" y="1041"/>
                    <a:pt x="2463" y="1496"/>
                  </a:cubicBezTo>
                  <a:cubicBezTo>
                    <a:pt x="1673" y="1648"/>
                    <a:pt x="943" y="2044"/>
                    <a:pt x="487" y="2834"/>
                  </a:cubicBezTo>
                  <a:cubicBezTo>
                    <a:pt x="335" y="3107"/>
                    <a:pt x="214" y="3442"/>
                    <a:pt x="153" y="3807"/>
                  </a:cubicBezTo>
                  <a:cubicBezTo>
                    <a:pt x="31" y="4384"/>
                    <a:pt x="1" y="4962"/>
                    <a:pt x="1" y="5539"/>
                  </a:cubicBezTo>
                  <a:cubicBezTo>
                    <a:pt x="1" y="5934"/>
                    <a:pt x="1" y="6329"/>
                    <a:pt x="31" y="6755"/>
                  </a:cubicBezTo>
                  <a:lnTo>
                    <a:pt x="31" y="6937"/>
                  </a:lnTo>
                  <a:cubicBezTo>
                    <a:pt x="122" y="7728"/>
                    <a:pt x="153" y="8579"/>
                    <a:pt x="183" y="9369"/>
                  </a:cubicBezTo>
                  <a:cubicBezTo>
                    <a:pt x="214" y="9825"/>
                    <a:pt x="214" y="10250"/>
                    <a:pt x="274" y="10706"/>
                  </a:cubicBezTo>
                  <a:cubicBezTo>
                    <a:pt x="365" y="12469"/>
                    <a:pt x="457" y="14293"/>
                    <a:pt x="578" y="16086"/>
                  </a:cubicBezTo>
                  <a:cubicBezTo>
                    <a:pt x="578" y="16390"/>
                    <a:pt x="609" y="16725"/>
                    <a:pt x="609" y="17089"/>
                  </a:cubicBezTo>
                  <a:cubicBezTo>
                    <a:pt x="639" y="17181"/>
                    <a:pt x="639" y="17302"/>
                    <a:pt x="639" y="17424"/>
                  </a:cubicBezTo>
                  <a:cubicBezTo>
                    <a:pt x="730" y="18792"/>
                    <a:pt x="943" y="20311"/>
                    <a:pt x="1733" y="21223"/>
                  </a:cubicBezTo>
                  <a:cubicBezTo>
                    <a:pt x="2432" y="21983"/>
                    <a:pt x="3314" y="22105"/>
                    <a:pt x="4135" y="22165"/>
                  </a:cubicBezTo>
                  <a:cubicBezTo>
                    <a:pt x="5624" y="22317"/>
                    <a:pt x="7083" y="22439"/>
                    <a:pt x="8542" y="22500"/>
                  </a:cubicBezTo>
                  <a:cubicBezTo>
                    <a:pt x="9150" y="22561"/>
                    <a:pt x="9727" y="22561"/>
                    <a:pt x="10335" y="22591"/>
                  </a:cubicBezTo>
                  <a:cubicBezTo>
                    <a:pt x="12106" y="22675"/>
                    <a:pt x="13876" y="22714"/>
                    <a:pt x="15644" y="22714"/>
                  </a:cubicBezTo>
                  <a:cubicBezTo>
                    <a:pt x="17730" y="22714"/>
                    <a:pt x="19812" y="22659"/>
                    <a:pt x="21886" y="22561"/>
                  </a:cubicBezTo>
                  <a:cubicBezTo>
                    <a:pt x="22402" y="22500"/>
                    <a:pt x="22949" y="22469"/>
                    <a:pt x="23436" y="22257"/>
                  </a:cubicBezTo>
                  <a:lnTo>
                    <a:pt x="23466" y="22257"/>
                  </a:lnTo>
                  <a:cubicBezTo>
                    <a:pt x="23831" y="22044"/>
                    <a:pt x="24135" y="21831"/>
                    <a:pt x="24348" y="21406"/>
                  </a:cubicBezTo>
                  <a:cubicBezTo>
                    <a:pt x="24591" y="20950"/>
                    <a:pt x="24682" y="20433"/>
                    <a:pt x="24682" y="19855"/>
                  </a:cubicBezTo>
                  <a:cubicBezTo>
                    <a:pt x="24743" y="19308"/>
                    <a:pt x="24652" y="18761"/>
                    <a:pt x="24621" y="18214"/>
                  </a:cubicBezTo>
                  <a:lnTo>
                    <a:pt x="24621" y="18184"/>
                  </a:lnTo>
                  <a:cubicBezTo>
                    <a:pt x="24469" y="16573"/>
                    <a:pt x="24287" y="15023"/>
                    <a:pt x="24135" y="13442"/>
                  </a:cubicBezTo>
                  <a:cubicBezTo>
                    <a:pt x="24105" y="12986"/>
                    <a:pt x="24013" y="12469"/>
                    <a:pt x="23983" y="12013"/>
                  </a:cubicBezTo>
                  <a:cubicBezTo>
                    <a:pt x="23831" y="10402"/>
                    <a:pt x="23618" y="8761"/>
                    <a:pt x="23466" y="7120"/>
                  </a:cubicBezTo>
                  <a:cubicBezTo>
                    <a:pt x="23436" y="6846"/>
                    <a:pt x="23436" y="6603"/>
                    <a:pt x="23405" y="6329"/>
                  </a:cubicBezTo>
                  <a:cubicBezTo>
                    <a:pt x="23375" y="6147"/>
                    <a:pt x="23375" y="5904"/>
                    <a:pt x="23345" y="5721"/>
                  </a:cubicBezTo>
                  <a:cubicBezTo>
                    <a:pt x="23253" y="4992"/>
                    <a:pt x="23132" y="4262"/>
                    <a:pt x="22980" y="3594"/>
                  </a:cubicBezTo>
                  <a:cubicBezTo>
                    <a:pt x="22767" y="2712"/>
                    <a:pt x="22463" y="1892"/>
                    <a:pt x="21916" y="1284"/>
                  </a:cubicBezTo>
                  <a:cubicBezTo>
                    <a:pt x="21794" y="1132"/>
                    <a:pt x="21642" y="1010"/>
                    <a:pt x="21551" y="889"/>
                  </a:cubicBezTo>
                  <a:cubicBezTo>
                    <a:pt x="20682" y="125"/>
                    <a:pt x="19563" y="0"/>
                    <a:pt x="18528" y="0"/>
                  </a:cubicBezTo>
                  <a:close/>
                </a:path>
              </a:pathLst>
            </a:custGeom>
            <a:solidFill>
              <a:srgbClr val="FF7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61"/>
            <p:cNvSpPr/>
            <p:nvPr/>
          </p:nvSpPr>
          <p:spPr>
            <a:xfrm>
              <a:off x="4005650" y="2854375"/>
              <a:ext cx="269800" cy="627750"/>
            </a:xfrm>
            <a:custGeom>
              <a:avLst/>
              <a:gdLst/>
              <a:ahLst/>
              <a:cxnLst/>
              <a:rect l="l" t="t" r="r" b="b"/>
              <a:pathLst>
                <a:path w="10792" h="25110" extrusionOk="0">
                  <a:moveTo>
                    <a:pt x="6917" y="1"/>
                  </a:moveTo>
                  <a:cubicBezTo>
                    <a:pt x="4979" y="1"/>
                    <a:pt x="27" y="2358"/>
                    <a:pt x="1" y="3711"/>
                  </a:cubicBezTo>
                  <a:cubicBezTo>
                    <a:pt x="1" y="4076"/>
                    <a:pt x="62" y="5383"/>
                    <a:pt x="214" y="7176"/>
                  </a:cubicBezTo>
                  <a:cubicBezTo>
                    <a:pt x="244" y="7723"/>
                    <a:pt x="335" y="8392"/>
                    <a:pt x="366" y="9061"/>
                  </a:cubicBezTo>
                  <a:lnTo>
                    <a:pt x="487" y="10429"/>
                  </a:lnTo>
                  <a:cubicBezTo>
                    <a:pt x="609" y="12040"/>
                    <a:pt x="761" y="13772"/>
                    <a:pt x="913" y="15474"/>
                  </a:cubicBezTo>
                  <a:lnTo>
                    <a:pt x="1004" y="16842"/>
                  </a:lnTo>
                  <a:cubicBezTo>
                    <a:pt x="1156" y="18818"/>
                    <a:pt x="1369" y="20733"/>
                    <a:pt x="1521" y="22161"/>
                  </a:cubicBezTo>
                  <a:cubicBezTo>
                    <a:pt x="1581" y="22708"/>
                    <a:pt x="1612" y="23164"/>
                    <a:pt x="1673" y="23590"/>
                  </a:cubicBezTo>
                  <a:cubicBezTo>
                    <a:pt x="1764" y="24532"/>
                    <a:pt x="1855" y="25110"/>
                    <a:pt x="1885" y="25110"/>
                  </a:cubicBezTo>
                  <a:lnTo>
                    <a:pt x="1916" y="25110"/>
                  </a:lnTo>
                  <a:cubicBezTo>
                    <a:pt x="6384" y="23316"/>
                    <a:pt x="10791" y="20550"/>
                    <a:pt x="10670" y="19183"/>
                  </a:cubicBezTo>
                  <a:cubicBezTo>
                    <a:pt x="10639" y="18727"/>
                    <a:pt x="10366" y="16690"/>
                    <a:pt x="10031" y="14106"/>
                  </a:cubicBezTo>
                  <a:cubicBezTo>
                    <a:pt x="9971" y="13651"/>
                    <a:pt x="9910" y="13195"/>
                    <a:pt x="9819" y="12708"/>
                  </a:cubicBezTo>
                  <a:cubicBezTo>
                    <a:pt x="9636" y="11340"/>
                    <a:pt x="9454" y="9851"/>
                    <a:pt x="9211" y="8422"/>
                  </a:cubicBezTo>
                  <a:cubicBezTo>
                    <a:pt x="9150" y="7875"/>
                    <a:pt x="9059" y="7359"/>
                    <a:pt x="8998" y="6872"/>
                  </a:cubicBezTo>
                  <a:cubicBezTo>
                    <a:pt x="8846" y="5839"/>
                    <a:pt x="8694" y="4836"/>
                    <a:pt x="8481" y="3924"/>
                  </a:cubicBezTo>
                  <a:cubicBezTo>
                    <a:pt x="8390" y="3286"/>
                    <a:pt x="8269" y="2678"/>
                    <a:pt x="8147" y="2191"/>
                  </a:cubicBezTo>
                  <a:cubicBezTo>
                    <a:pt x="7934" y="1128"/>
                    <a:pt x="7721" y="398"/>
                    <a:pt x="7600" y="216"/>
                  </a:cubicBezTo>
                  <a:cubicBezTo>
                    <a:pt x="7482" y="67"/>
                    <a:pt x="7242" y="1"/>
                    <a:pt x="6917" y="1"/>
                  </a:cubicBezTo>
                  <a:close/>
                </a:path>
              </a:pathLst>
            </a:custGeom>
            <a:solidFill>
              <a:srgbClr val="F06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61"/>
            <p:cNvSpPr/>
            <p:nvPr/>
          </p:nvSpPr>
          <p:spPr>
            <a:xfrm>
              <a:off x="3467650" y="3026175"/>
              <a:ext cx="768275" cy="254850"/>
            </a:xfrm>
            <a:custGeom>
              <a:avLst/>
              <a:gdLst/>
              <a:ahLst/>
              <a:cxnLst/>
              <a:rect l="l" t="t" r="r" b="b"/>
              <a:pathLst>
                <a:path w="30731" h="10194" extrusionOk="0">
                  <a:moveTo>
                    <a:pt x="30518" y="0"/>
                  </a:moveTo>
                  <a:cubicBezTo>
                    <a:pt x="29606" y="882"/>
                    <a:pt x="28816" y="2037"/>
                    <a:pt x="28117" y="3101"/>
                  </a:cubicBezTo>
                  <a:cubicBezTo>
                    <a:pt x="27357" y="4408"/>
                    <a:pt x="26597" y="5684"/>
                    <a:pt x="25564" y="6718"/>
                  </a:cubicBezTo>
                  <a:cubicBezTo>
                    <a:pt x="25077" y="7204"/>
                    <a:pt x="24560" y="7599"/>
                    <a:pt x="23983" y="7934"/>
                  </a:cubicBezTo>
                  <a:cubicBezTo>
                    <a:pt x="23497" y="8207"/>
                    <a:pt x="22949" y="8420"/>
                    <a:pt x="22433" y="8572"/>
                  </a:cubicBezTo>
                  <a:cubicBezTo>
                    <a:pt x="22281" y="8602"/>
                    <a:pt x="22068" y="8663"/>
                    <a:pt x="21916" y="8693"/>
                  </a:cubicBezTo>
                  <a:cubicBezTo>
                    <a:pt x="21537" y="8767"/>
                    <a:pt x="21159" y="8801"/>
                    <a:pt x="20783" y="8801"/>
                  </a:cubicBezTo>
                  <a:cubicBezTo>
                    <a:pt x="18500" y="8801"/>
                    <a:pt x="16274" y="7545"/>
                    <a:pt x="14317" y="6110"/>
                  </a:cubicBezTo>
                  <a:cubicBezTo>
                    <a:pt x="11946" y="4347"/>
                    <a:pt x="9667" y="2280"/>
                    <a:pt x="6931" y="1307"/>
                  </a:cubicBezTo>
                  <a:cubicBezTo>
                    <a:pt x="5875" y="941"/>
                    <a:pt x="4787" y="764"/>
                    <a:pt x="3703" y="764"/>
                  </a:cubicBezTo>
                  <a:cubicBezTo>
                    <a:pt x="2445" y="764"/>
                    <a:pt x="1192" y="1002"/>
                    <a:pt x="1" y="1459"/>
                  </a:cubicBezTo>
                  <a:cubicBezTo>
                    <a:pt x="1" y="1885"/>
                    <a:pt x="1" y="2280"/>
                    <a:pt x="31" y="2675"/>
                  </a:cubicBezTo>
                  <a:lnTo>
                    <a:pt x="31" y="2888"/>
                  </a:lnTo>
                  <a:cubicBezTo>
                    <a:pt x="1178" y="2368"/>
                    <a:pt x="2431" y="2102"/>
                    <a:pt x="3684" y="2102"/>
                  </a:cubicBezTo>
                  <a:cubicBezTo>
                    <a:pt x="4555" y="2102"/>
                    <a:pt x="5427" y="2231"/>
                    <a:pt x="6262" y="2493"/>
                  </a:cubicBezTo>
                  <a:cubicBezTo>
                    <a:pt x="8967" y="3344"/>
                    <a:pt x="11247" y="5411"/>
                    <a:pt x="13557" y="7143"/>
                  </a:cubicBezTo>
                  <a:cubicBezTo>
                    <a:pt x="15758" y="8765"/>
                    <a:pt x="18235" y="10194"/>
                    <a:pt x="20856" y="10194"/>
                  </a:cubicBezTo>
                  <a:cubicBezTo>
                    <a:pt x="20986" y="10194"/>
                    <a:pt x="21117" y="10190"/>
                    <a:pt x="21247" y="10183"/>
                  </a:cubicBezTo>
                  <a:cubicBezTo>
                    <a:pt x="21703" y="10183"/>
                    <a:pt x="22098" y="10092"/>
                    <a:pt x="22524" y="9970"/>
                  </a:cubicBezTo>
                  <a:cubicBezTo>
                    <a:pt x="23071" y="9818"/>
                    <a:pt x="23588" y="9636"/>
                    <a:pt x="24105" y="9362"/>
                  </a:cubicBezTo>
                  <a:cubicBezTo>
                    <a:pt x="25655" y="8572"/>
                    <a:pt x="26992" y="7234"/>
                    <a:pt x="27995" y="5684"/>
                  </a:cubicBezTo>
                  <a:cubicBezTo>
                    <a:pt x="28907" y="4316"/>
                    <a:pt x="29637" y="2797"/>
                    <a:pt x="30700" y="1581"/>
                  </a:cubicBezTo>
                  <a:lnTo>
                    <a:pt x="30731" y="1550"/>
                  </a:lnTo>
                  <a:cubicBezTo>
                    <a:pt x="30670" y="1003"/>
                    <a:pt x="30579" y="487"/>
                    <a:pt x="30518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61"/>
            <p:cNvSpPr/>
            <p:nvPr/>
          </p:nvSpPr>
          <p:spPr>
            <a:xfrm>
              <a:off x="3471450" y="3155375"/>
              <a:ext cx="330575" cy="250375"/>
            </a:xfrm>
            <a:custGeom>
              <a:avLst/>
              <a:gdLst/>
              <a:ahLst/>
              <a:cxnLst/>
              <a:rect l="l" t="t" r="r" b="b"/>
              <a:pathLst>
                <a:path w="13223" h="10015" extrusionOk="0">
                  <a:moveTo>
                    <a:pt x="1944" y="0"/>
                  </a:moveTo>
                  <a:cubicBezTo>
                    <a:pt x="1477" y="0"/>
                    <a:pt x="1011" y="19"/>
                    <a:pt x="548" y="60"/>
                  </a:cubicBezTo>
                  <a:cubicBezTo>
                    <a:pt x="335" y="91"/>
                    <a:pt x="153" y="91"/>
                    <a:pt x="1" y="152"/>
                  </a:cubicBezTo>
                  <a:cubicBezTo>
                    <a:pt x="31" y="607"/>
                    <a:pt x="31" y="1003"/>
                    <a:pt x="92" y="1459"/>
                  </a:cubicBezTo>
                  <a:cubicBezTo>
                    <a:pt x="274" y="1428"/>
                    <a:pt x="426" y="1398"/>
                    <a:pt x="609" y="1398"/>
                  </a:cubicBezTo>
                  <a:cubicBezTo>
                    <a:pt x="1047" y="1360"/>
                    <a:pt x="1492" y="1342"/>
                    <a:pt x="1939" y="1342"/>
                  </a:cubicBezTo>
                  <a:cubicBezTo>
                    <a:pt x="2917" y="1342"/>
                    <a:pt x="3905" y="1425"/>
                    <a:pt x="4864" y="1550"/>
                  </a:cubicBezTo>
                  <a:cubicBezTo>
                    <a:pt x="6232" y="1732"/>
                    <a:pt x="7630" y="1945"/>
                    <a:pt x="8998" y="2370"/>
                  </a:cubicBezTo>
                  <a:cubicBezTo>
                    <a:pt x="10062" y="2705"/>
                    <a:pt x="11126" y="3252"/>
                    <a:pt x="11612" y="4437"/>
                  </a:cubicBezTo>
                  <a:cubicBezTo>
                    <a:pt x="12037" y="5440"/>
                    <a:pt x="11977" y="6717"/>
                    <a:pt x="11308" y="7538"/>
                  </a:cubicBezTo>
                  <a:cubicBezTo>
                    <a:pt x="10640" y="8409"/>
                    <a:pt x="9528" y="8725"/>
                    <a:pt x="8503" y="8725"/>
                  </a:cubicBezTo>
                  <a:cubicBezTo>
                    <a:pt x="8455" y="8725"/>
                    <a:pt x="8407" y="8724"/>
                    <a:pt x="8360" y="8723"/>
                  </a:cubicBezTo>
                  <a:cubicBezTo>
                    <a:pt x="6992" y="8693"/>
                    <a:pt x="5685" y="8115"/>
                    <a:pt x="4378" y="7690"/>
                  </a:cubicBezTo>
                  <a:cubicBezTo>
                    <a:pt x="3071" y="7234"/>
                    <a:pt x="1733" y="6930"/>
                    <a:pt x="426" y="6899"/>
                  </a:cubicBezTo>
                  <a:lnTo>
                    <a:pt x="426" y="6899"/>
                  </a:lnTo>
                  <a:cubicBezTo>
                    <a:pt x="426" y="7203"/>
                    <a:pt x="457" y="7538"/>
                    <a:pt x="457" y="7872"/>
                  </a:cubicBezTo>
                  <a:cubicBezTo>
                    <a:pt x="487" y="7994"/>
                    <a:pt x="487" y="8115"/>
                    <a:pt x="487" y="8237"/>
                  </a:cubicBezTo>
                  <a:lnTo>
                    <a:pt x="791" y="8237"/>
                  </a:lnTo>
                  <a:cubicBezTo>
                    <a:pt x="2311" y="8328"/>
                    <a:pt x="3770" y="8784"/>
                    <a:pt x="5198" y="9301"/>
                  </a:cubicBezTo>
                  <a:cubicBezTo>
                    <a:pt x="6332" y="9679"/>
                    <a:pt x="7508" y="10015"/>
                    <a:pt x="8674" y="10015"/>
                  </a:cubicBezTo>
                  <a:cubicBezTo>
                    <a:pt x="8914" y="10015"/>
                    <a:pt x="9154" y="10001"/>
                    <a:pt x="9393" y="9969"/>
                  </a:cubicBezTo>
                  <a:cubicBezTo>
                    <a:pt x="10609" y="9817"/>
                    <a:pt x="11825" y="9179"/>
                    <a:pt x="12493" y="7994"/>
                  </a:cubicBezTo>
                  <a:cubicBezTo>
                    <a:pt x="13162" y="6869"/>
                    <a:pt x="13223" y="5380"/>
                    <a:pt x="12737" y="4042"/>
                  </a:cubicBezTo>
                  <a:cubicBezTo>
                    <a:pt x="12250" y="2674"/>
                    <a:pt x="11186" y="1793"/>
                    <a:pt x="10001" y="1367"/>
                  </a:cubicBezTo>
                  <a:cubicBezTo>
                    <a:pt x="8633" y="820"/>
                    <a:pt x="7113" y="547"/>
                    <a:pt x="5715" y="334"/>
                  </a:cubicBezTo>
                  <a:cubicBezTo>
                    <a:pt x="4454" y="135"/>
                    <a:pt x="3193" y="0"/>
                    <a:pt x="1944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61"/>
            <p:cNvSpPr/>
            <p:nvPr/>
          </p:nvSpPr>
          <p:spPr>
            <a:xfrm>
              <a:off x="3681175" y="3172075"/>
              <a:ext cx="576025" cy="318425"/>
            </a:xfrm>
            <a:custGeom>
              <a:avLst/>
              <a:gdLst/>
              <a:ahLst/>
              <a:cxnLst/>
              <a:rect l="l" t="t" r="r" b="b"/>
              <a:pathLst>
                <a:path w="23041" h="12737" extrusionOk="0">
                  <a:moveTo>
                    <a:pt x="22859" y="0"/>
                  </a:moveTo>
                  <a:cubicBezTo>
                    <a:pt x="21430" y="699"/>
                    <a:pt x="20305" y="2067"/>
                    <a:pt x="19393" y="3465"/>
                  </a:cubicBezTo>
                  <a:cubicBezTo>
                    <a:pt x="18330" y="5107"/>
                    <a:pt x="17418" y="6991"/>
                    <a:pt x="16050" y="8359"/>
                  </a:cubicBezTo>
                  <a:cubicBezTo>
                    <a:pt x="15776" y="8633"/>
                    <a:pt x="15503" y="8845"/>
                    <a:pt x="15199" y="9089"/>
                  </a:cubicBezTo>
                  <a:cubicBezTo>
                    <a:pt x="15016" y="9271"/>
                    <a:pt x="14743" y="9393"/>
                    <a:pt x="14530" y="9514"/>
                  </a:cubicBezTo>
                  <a:cubicBezTo>
                    <a:pt x="13957" y="9777"/>
                    <a:pt x="13346" y="9908"/>
                    <a:pt x="12727" y="9908"/>
                  </a:cubicBezTo>
                  <a:cubicBezTo>
                    <a:pt x="12559" y="9908"/>
                    <a:pt x="12389" y="9898"/>
                    <a:pt x="12220" y="9879"/>
                  </a:cubicBezTo>
                  <a:cubicBezTo>
                    <a:pt x="11035" y="9757"/>
                    <a:pt x="9880" y="9423"/>
                    <a:pt x="8725" y="9271"/>
                  </a:cubicBezTo>
                  <a:cubicBezTo>
                    <a:pt x="8364" y="9232"/>
                    <a:pt x="8003" y="9212"/>
                    <a:pt x="7643" y="9212"/>
                  </a:cubicBezTo>
                  <a:cubicBezTo>
                    <a:pt x="6055" y="9212"/>
                    <a:pt x="4477" y="9592"/>
                    <a:pt x="3041" y="10335"/>
                  </a:cubicBezTo>
                  <a:cubicBezTo>
                    <a:pt x="1916" y="10912"/>
                    <a:pt x="882" y="11703"/>
                    <a:pt x="1" y="12645"/>
                  </a:cubicBezTo>
                  <a:cubicBezTo>
                    <a:pt x="609" y="12706"/>
                    <a:pt x="1186" y="12706"/>
                    <a:pt x="1794" y="12736"/>
                  </a:cubicBezTo>
                  <a:cubicBezTo>
                    <a:pt x="3433" y="11366"/>
                    <a:pt x="5498" y="10566"/>
                    <a:pt x="7613" y="10566"/>
                  </a:cubicBezTo>
                  <a:cubicBezTo>
                    <a:pt x="7892" y="10566"/>
                    <a:pt x="8171" y="10580"/>
                    <a:pt x="8451" y="10608"/>
                  </a:cubicBezTo>
                  <a:cubicBezTo>
                    <a:pt x="9576" y="10730"/>
                    <a:pt x="10731" y="11034"/>
                    <a:pt x="11855" y="11186"/>
                  </a:cubicBezTo>
                  <a:cubicBezTo>
                    <a:pt x="12119" y="11211"/>
                    <a:pt x="12380" y="11224"/>
                    <a:pt x="12638" y="11224"/>
                  </a:cubicBezTo>
                  <a:cubicBezTo>
                    <a:pt x="13336" y="11224"/>
                    <a:pt x="14017" y="11126"/>
                    <a:pt x="14682" y="10882"/>
                  </a:cubicBezTo>
                  <a:cubicBezTo>
                    <a:pt x="14804" y="10821"/>
                    <a:pt x="14956" y="10760"/>
                    <a:pt x="15108" y="10669"/>
                  </a:cubicBezTo>
                  <a:cubicBezTo>
                    <a:pt x="15472" y="10487"/>
                    <a:pt x="15807" y="10244"/>
                    <a:pt x="16171" y="10000"/>
                  </a:cubicBezTo>
                  <a:cubicBezTo>
                    <a:pt x="17570" y="8906"/>
                    <a:pt x="18603" y="7204"/>
                    <a:pt x="19545" y="5623"/>
                  </a:cubicBezTo>
                  <a:cubicBezTo>
                    <a:pt x="20457" y="4073"/>
                    <a:pt x="21551" y="2310"/>
                    <a:pt x="23041" y="1398"/>
                  </a:cubicBezTo>
                  <a:cubicBezTo>
                    <a:pt x="23010" y="943"/>
                    <a:pt x="22919" y="487"/>
                    <a:pt x="22859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61"/>
            <p:cNvSpPr/>
            <p:nvPr/>
          </p:nvSpPr>
          <p:spPr>
            <a:xfrm>
              <a:off x="3607475" y="2856725"/>
              <a:ext cx="611750" cy="263825"/>
            </a:xfrm>
            <a:custGeom>
              <a:avLst/>
              <a:gdLst/>
              <a:ahLst/>
              <a:cxnLst/>
              <a:rect l="l" t="t" r="r" b="b"/>
              <a:pathLst>
                <a:path w="24470" h="10553" extrusionOk="0">
                  <a:moveTo>
                    <a:pt x="1581" y="0"/>
                  </a:moveTo>
                  <a:cubicBezTo>
                    <a:pt x="1095" y="274"/>
                    <a:pt x="578" y="608"/>
                    <a:pt x="1" y="973"/>
                  </a:cubicBezTo>
                  <a:cubicBezTo>
                    <a:pt x="1885" y="1277"/>
                    <a:pt x="3709" y="2097"/>
                    <a:pt x="5381" y="3192"/>
                  </a:cubicBezTo>
                  <a:cubicBezTo>
                    <a:pt x="5685" y="3404"/>
                    <a:pt x="5958" y="3617"/>
                    <a:pt x="6262" y="3830"/>
                  </a:cubicBezTo>
                  <a:cubicBezTo>
                    <a:pt x="7326" y="4620"/>
                    <a:pt x="8359" y="5593"/>
                    <a:pt x="9241" y="6657"/>
                  </a:cubicBezTo>
                  <a:cubicBezTo>
                    <a:pt x="9484" y="6991"/>
                    <a:pt x="9758" y="7295"/>
                    <a:pt x="10031" y="7629"/>
                  </a:cubicBezTo>
                  <a:cubicBezTo>
                    <a:pt x="10669" y="8420"/>
                    <a:pt x="11369" y="9240"/>
                    <a:pt x="12189" y="9757"/>
                  </a:cubicBezTo>
                  <a:cubicBezTo>
                    <a:pt x="13052" y="10325"/>
                    <a:pt x="13977" y="10553"/>
                    <a:pt x="14909" y="10553"/>
                  </a:cubicBezTo>
                  <a:cubicBezTo>
                    <a:pt x="15422" y="10553"/>
                    <a:pt x="15937" y="10484"/>
                    <a:pt x="16445" y="10365"/>
                  </a:cubicBezTo>
                  <a:cubicBezTo>
                    <a:pt x="16931" y="10274"/>
                    <a:pt x="17448" y="10122"/>
                    <a:pt x="17934" y="9879"/>
                  </a:cubicBezTo>
                  <a:cubicBezTo>
                    <a:pt x="18664" y="9544"/>
                    <a:pt x="19363" y="9119"/>
                    <a:pt x="20031" y="8663"/>
                  </a:cubicBezTo>
                  <a:cubicBezTo>
                    <a:pt x="21764" y="7417"/>
                    <a:pt x="23162" y="5714"/>
                    <a:pt x="24469" y="3860"/>
                  </a:cubicBezTo>
                  <a:cubicBezTo>
                    <a:pt x="24348" y="3222"/>
                    <a:pt x="24226" y="2614"/>
                    <a:pt x="24165" y="2128"/>
                  </a:cubicBezTo>
                  <a:cubicBezTo>
                    <a:pt x="22949" y="3952"/>
                    <a:pt x="21612" y="5684"/>
                    <a:pt x="19971" y="7021"/>
                  </a:cubicBezTo>
                  <a:cubicBezTo>
                    <a:pt x="19302" y="7569"/>
                    <a:pt x="18572" y="8055"/>
                    <a:pt x="17782" y="8420"/>
                  </a:cubicBezTo>
                  <a:cubicBezTo>
                    <a:pt x="17326" y="8663"/>
                    <a:pt x="16840" y="8845"/>
                    <a:pt x="16323" y="8967"/>
                  </a:cubicBezTo>
                  <a:lnTo>
                    <a:pt x="16293" y="8967"/>
                  </a:lnTo>
                  <a:cubicBezTo>
                    <a:pt x="15819" y="9097"/>
                    <a:pt x="15322" y="9177"/>
                    <a:pt x="14826" y="9177"/>
                  </a:cubicBezTo>
                  <a:cubicBezTo>
                    <a:pt x="14048" y="9177"/>
                    <a:pt x="13271" y="8981"/>
                    <a:pt x="12584" y="8480"/>
                  </a:cubicBezTo>
                  <a:cubicBezTo>
                    <a:pt x="12220" y="8207"/>
                    <a:pt x="11885" y="7903"/>
                    <a:pt x="11581" y="7569"/>
                  </a:cubicBezTo>
                  <a:cubicBezTo>
                    <a:pt x="10973" y="6870"/>
                    <a:pt x="10396" y="6079"/>
                    <a:pt x="9788" y="5380"/>
                  </a:cubicBezTo>
                  <a:cubicBezTo>
                    <a:pt x="9028" y="4559"/>
                    <a:pt x="8207" y="3769"/>
                    <a:pt x="7326" y="3040"/>
                  </a:cubicBezTo>
                  <a:cubicBezTo>
                    <a:pt x="7113" y="2888"/>
                    <a:pt x="6900" y="2736"/>
                    <a:pt x="6718" y="2584"/>
                  </a:cubicBezTo>
                  <a:cubicBezTo>
                    <a:pt x="5137" y="1398"/>
                    <a:pt x="3374" y="517"/>
                    <a:pt x="1581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61"/>
            <p:cNvSpPr/>
            <p:nvPr/>
          </p:nvSpPr>
          <p:spPr>
            <a:xfrm>
              <a:off x="3464275" y="2833100"/>
              <a:ext cx="740500" cy="217425"/>
            </a:xfrm>
            <a:custGeom>
              <a:avLst/>
              <a:gdLst/>
              <a:ahLst/>
              <a:cxnLst/>
              <a:rect l="l" t="t" r="r" b="b"/>
              <a:pathLst>
                <a:path w="29620" h="8697" extrusionOk="0">
                  <a:moveTo>
                    <a:pt x="14747" y="1"/>
                  </a:moveTo>
                  <a:cubicBezTo>
                    <a:pt x="11875" y="1"/>
                    <a:pt x="9614" y="44"/>
                    <a:pt x="9224" y="64"/>
                  </a:cubicBezTo>
                  <a:cubicBezTo>
                    <a:pt x="8920" y="124"/>
                    <a:pt x="8191" y="428"/>
                    <a:pt x="7309" y="945"/>
                  </a:cubicBezTo>
                  <a:cubicBezTo>
                    <a:pt x="6823" y="1219"/>
                    <a:pt x="6306" y="1553"/>
                    <a:pt x="5729" y="1948"/>
                  </a:cubicBezTo>
                  <a:cubicBezTo>
                    <a:pt x="3510" y="3377"/>
                    <a:pt x="1078" y="5352"/>
                    <a:pt x="622" y="6538"/>
                  </a:cubicBezTo>
                  <a:cubicBezTo>
                    <a:pt x="0" y="8220"/>
                    <a:pt x="5245" y="8697"/>
                    <a:pt x="10680" y="8697"/>
                  </a:cubicBezTo>
                  <a:cubicBezTo>
                    <a:pt x="12415" y="8697"/>
                    <a:pt x="14170" y="8648"/>
                    <a:pt x="15759" y="8574"/>
                  </a:cubicBezTo>
                  <a:cubicBezTo>
                    <a:pt x="16276" y="8544"/>
                    <a:pt x="16793" y="8544"/>
                    <a:pt x="17279" y="8514"/>
                  </a:cubicBezTo>
                  <a:cubicBezTo>
                    <a:pt x="19771" y="8362"/>
                    <a:pt x="21656" y="8179"/>
                    <a:pt x="21899" y="8058"/>
                  </a:cubicBezTo>
                  <a:cubicBezTo>
                    <a:pt x="22142" y="7936"/>
                    <a:pt x="22598" y="7663"/>
                    <a:pt x="23115" y="7298"/>
                  </a:cubicBezTo>
                  <a:cubicBezTo>
                    <a:pt x="25395" y="5687"/>
                    <a:pt x="29620" y="2191"/>
                    <a:pt x="29285" y="1097"/>
                  </a:cubicBezTo>
                  <a:cubicBezTo>
                    <a:pt x="29000" y="179"/>
                    <a:pt x="20602" y="1"/>
                    <a:pt x="14747" y="1"/>
                  </a:cubicBezTo>
                  <a:close/>
                </a:path>
              </a:pathLst>
            </a:custGeom>
            <a:solidFill>
              <a:srgbClr val="DB5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61"/>
            <p:cNvSpPr/>
            <p:nvPr/>
          </p:nvSpPr>
          <p:spPr>
            <a:xfrm>
              <a:off x="2323250" y="1792325"/>
              <a:ext cx="482575" cy="506350"/>
            </a:xfrm>
            <a:custGeom>
              <a:avLst/>
              <a:gdLst/>
              <a:ahLst/>
              <a:cxnLst/>
              <a:rect l="l" t="t" r="r" b="b"/>
              <a:pathLst>
                <a:path w="19303" h="20254" extrusionOk="0">
                  <a:moveTo>
                    <a:pt x="7834" y="1"/>
                  </a:moveTo>
                  <a:cubicBezTo>
                    <a:pt x="7612" y="1"/>
                    <a:pt x="7380" y="44"/>
                    <a:pt x="7144" y="144"/>
                  </a:cubicBezTo>
                  <a:cubicBezTo>
                    <a:pt x="6961" y="205"/>
                    <a:pt x="6718" y="326"/>
                    <a:pt x="6536" y="509"/>
                  </a:cubicBezTo>
                  <a:cubicBezTo>
                    <a:pt x="6232" y="752"/>
                    <a:pt x="5958" y="1056"/>
                    <a:pt x="5746" y="1360"/>
                  </a:cubicBezTo>
                  <a:cubicBezTo>
                    <a:pt x="5533" y="1572"/>
                    <a:pt x="5381" y="1816"/>
                    <a:pt x="5229" y="2028"/>
                  </a:cubicBezTo>
                  <a:cubicBezTo>
                    <a:pt x="5198" y="2089"/>
                    <a:pt x="5198" y="2120"/>
                    <a:pt x="5168" y="2150"/>
                  </a:cubicBezTo>
                  <a:cubicBezTo>
                    <a:pt x="4864" y="2606"/>
                    <a:pt x="4530" y="3062"/>
                    <a:pt x="4226" y="3518"/>
                  </a:cubicBezTo>
                  <a:cubicBezTo>
                    <a:pt x="4013" y="3791"/>
                    <a:pt x="3861" y="4004"/>
                    <a:pt x="3679" y="4278"/>
                  </a:cubicBezTo>
                  <a:cubicBezTo>
                    <a:pt x="2949" y="5311"/>
                    <a:pt x="2250" y="6284"/>
                    <a:pt x="1551" y="7317"/>
                  </a:cubicBezTo>
                  <a:cubicBezTo>
                    <a:pt x="1429" y="7500"/>
                    <a:pt x="1277" y="7682"/>
                    <a:pt x="1186" y="7895"/>
                  </a:cubicBezTo>
                  <a:cubicBezTo>
                    <a:pt x="1125" y="7956"/>
                    <a:pt x="1095" y="7986"/>
                    <a:pt x="1065" y="8077"/>
                  </a:cubicBezTo>
                  <a:cubicBezTo>
                    <a:pt x="518" y="8867"/>
                    <a:pt x="1" y="9749"/>
                    <a:pt x="31" y="10570"/>
                  </a:cubicBezTo>
                  <a:cubicBezTo>
                    <a:pt x="62" y="11269"/>
                    <a:pt x="487" y="11725"/>
                    <a:pt x="913" y="12089"/>
                  </a:cubicBezTo>
                  <a:cubicBezTo>
                    <a:pt x="1642" y="12788"/>
                    <a:pt x="2341" y="13488"/>
                    <a:pt x="3101" y="14126"/>
                  </a:cubicBezTo>
                  <a:lnTo>
                    <a:pt x="4013" y="14916"/>
                  </a:lnTo>
                  <a:cubicBezTo>
                    <a:pt x="5989" y="16618"/>
                    <a:pt x="8086" y="18229"/>
                    <a:pt x="10214" y="19749"/>
                  </a:cubicBezTo>
                  <a:cubicBezTo>
                    <a:pt x="10487" y="19931"/>
                    <a:pt x="10822" y="20175"/>
                    <a:pt x="11156" y="20235"/>
                  </a:cubicBezTo>
                  <a:cubicBezTo>
                    <a:pt x="11256" y="20246"/>
                    <a:pt x="11356" y="20254"/>
                    <a:pt x="11458" y="20254"/>
                  </a:cubicBezTo>
                  <a:cubicBezTo>
                    <a:pt x="11634" y="20254"/>
                    <a:pt x="11814" y="20232"/>
                    <a:pt x="12007" y="20175"/>
                  </a:cubicBezTo>
                  <a:cubicBezTo>
                    <a:pt x="12311" y="20023"/>
                    <a:pt x="12585" y="19779"/>
                    <a:pt x="12828" y="19475"/>
                  </a:cubicBezTo>
                  <a:cubicBezTo>
                    <a:pt x="13071" y="19202"/>
                    <a:pt x="13284" y="18868"/>
                    <a:pt x="13497" y="18564"/>
                  </a:cubicBezTo>
                  <a:lnTo>
                    <a:pt x="13497" y="18533"/>
                  </a:lnTo>
                  <a:cubicBezTo>
                    <a:pt x="14104" y="17621"/>
                    <a:pt x="14652" y="16709"/>
                    <a:pt x="15229" y="15798"/>
                  </a:cubicBezTo>
                  <a:cubicBezTo>
                    <a:pt x="15411" y="15494"/>
                    <a:pt x="15563" y="15220"/>
                    <a:pt x="15776" y="14947"/>
                  </a:cubicBezTo>
                  <a:cubicBezTo>
                    <a:pt x="16354" y="14004"/>
                    <a:pt x="16931" y="13062"/>
                    <a:pt x="17539" y="12120"/>
                  </a:cubicBezTo>
                  <a:cubicBezTo>
                    <a:pt x="17661" y="11968"/>
                    <a:pt x="17782" y="11816"/>
                    <a:pt x="17843" y="11664"/>
                  </a:cubicBezTo>
                  <a:lnTo>
                    <a:pt x="18086" y="11299"/>
                  </a:lnTo>
                  <a:cubicBezTo>
                    <a:pt x="18299" y="10904"/>
                    <a:pt x="18573" y="10478"/>
                    <a:pt x="18877" y="9931"/>
                  </a:cubicBezTo>
                  <a:cubicBezTo>
                    <a:pt x="19120" y="9415"/>
                    <a:pt x="19302" y="8837"/>
                    <a:pt x="19272" y="8260"/>
                  </a:cubicBezTo>
                  <a:cubicBezTo>
                    <a:pt x="19272" y="8168"/>
                    <a:pt x="19272" y="8047"/>
                    <a:pt x="19211" y="7925"/>
                  </a:cubicBezTo>
                  <a:cubicBezTo>
                    <a:pt x="19029" y="7044"/>
                    <a:pt x="18360" y="6497"/>
                    <a:pt x="17691" y="5980"/>
                  </a:cubicBezTo>
                  <a:cubicBezTo>
                    <a:pt x="16749" y="5311"/>
                    <a:pt x="15807" y="4612"/>
                    <a:pt x="14804" y="3974"/>
                  </a:cubicBezTo>
                  <a:cubicBezTo>
                    <a:pt x="14469" y="3700"/>
                    <a:pt x="14135" y="3487"/>
                    <a:pt x="13740" y="3244"/>
                  </a:cubicBezTo>
                  <a:cubicBezTo>
                    <a:pt x="12129" y="2180"/>
                    <a:pt x="10457" y="1208"/>
                    <a:pt x="8724" y="235"/>
                  </a:cubicBezTo>
                  <a:cubicBezTo>
                    <a:pt x="8455" y="91"/>
                    <a:pt x="8154" y="1"/>
                    <a:pt x="7834" y="1"/>
                  </a:cubicBezTo>
                  <a:close/>
                </a:path>
              </a:pathLst>
            </a:custGeom>
            <a:solidFill>
              <a:srgbClr val="FF7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61"/>
            <p:cNvSpPr/>
            <p:nvPr/>
          </p:nvSpPr>
          <p:spPr>
            <a:xfrm>
              <a:off x="2601375" y="1986575"/>
              <a:ext cx="338950" cy="334325"/>
            </a:xfrm>
            <a:custGeom>
              <a:avLst/>
              <a:gdLst/>
              <a:ahLst/>
              <a:cxnLst/>
              <a:rect l="l" t="t" r="r" b="b"/>
              <a:pathLst>
                <a:path w="13558" h="13373" extrusionOk="0">
                  <a:moveTo>
                    <a:pt x="9035" y="0"/>
                  </a:moveTo>
                  <a:cubicBezTo>
                    <a:pt x="8551" y="0"/>
                    <a:pt x="8178" y="82"/>
                    <a:pt x="8025" y="277"/>
                  </a:cubicBezTo>
                  <a:cubicBezTo>
                    <a:pt x="7873" y="459"/>
                    <a:pt x="7387" y="1189"/>
                    <a:pt x="6688" y="2192"/>
                  </a:cubicBezTo>
                  <a:cubicBezTo>
                    <a:pt x="6475" y="2526"/>
                    <a:pt x="6232" y="2891"/>
                    <a:pt x="5958" y="3286"/>
                  </a:cubicBezTo>
                  <a:cubicBezTo>
                    <a:pt x="5776" y="3499"/>
                    <a:pt x="5624" y="3772"/>
                    <a:pt x="5441" y="4046"/>
                  </a:cubicBezTo>
                  <a:cubicBezTo>
                    <a:pt x="4834" y="4958"/>
                    <a:pt x="4195" y="5930"/>
                    <a:pt x="3527" y="6933"/>
                  </a:cubicBezTo>
                  <a:cubicBezTo>
                    <a:pt x="3375" y="7146"/>
                    <a:pt x="3192" y="7420"/>
                    <a:pt x="3040" y="7693"/>
                  </a:cubicBezTo>
                  <a:cubicBezTo>
                    <a:pt x="2280" y="8848"/>
                    <a:pt x="1612" y="9912"/>
                    <a:pt x="1064" y="10763"/>
                  </a:cubicBezTo>
                  <a:cubicBezTo>
                    <a:pt x="882" y="11067"/>
                    <a:pt x="730" y="11310"/>
                    <a:pt x="578" y="11553"/>
                  </a:cubicBezTo>
                  <a:cubicBezTo>
                    <a:pt x="183" y="12131"/>
                    <a:pt x="1" y="12465"/>
                    <a:pt x="31" y="12465"/>
                  </a:cubicBezTo>
                  <a:cubicBezTo>
                    <a:pt x="1967" y="13029"/>
                    <a:pt x="4054" y="13372"/>
                    <a:pt x="5495" y="13372"/>
                  </a:cubicBezTo>
                  <a:cubicBezTo>
                    <a:pt x="6383" y="13372"/>
                    <a:pt x="7026" y="13242"/>
                    <a:pt x="7235" y="12952"/>
                  </a:cubicBezTo>
                  <a:cubicBezTo>
                    <a:pt x="7417" y="12739"/>
                    <a:pt x="8086" y="11523"/>
                    <a:pt x="8998" y="10003"/>
                  </a:cubicBezTo>
                  <a:cubicBezTo>
                    <a:pt x="9150" y="9730"/>
                    <a:pt x="9363" y="9456"/>
                    <a:pt x="9514" y="9152"/>
                  </a:cubicBezTo>
                  <a:cubicBezTo>
                    <a:pt x="10001" y="8362"/>
                    <a:pt x="10487" y="7480"/>
                    <a:pt x="10973" y="6629"/>
                  </a:cubicBezTo>
                  <a:cubicBezTo>
                    <a:pt x="11186" y="6265"/>
                    <a:pt x="11369" y="5961"/>
                    <a:pt x="11521" y="5657"/>
                  </a:cubicBezTo>
                  <a:cubicBezTo>
                    <a:pt x="11855" y="5018"/>
                    <a:pt x="12159" y="4441"/>
                    <a:pt x="12463" y="3955"/>
                  </a:cubicBezTo>
                  <a:cubicBezTo>
                    <a:pt x="12706" y="3590"/>
                    <a:pt x="12888" y="3195"/>
                    <a:pt x="13040" y="2891"/>
                  </a:cubicBezTo>
                  <a:cubicBezTo>
                    <a:pt x="13375" y="2252"/>
                    <a:pt x="13557" y="1766"/>
                    <a:pt x="13557" y="1584"/>
                  </a:cubicBezTo>
                  <a:cubicBezTo>
                    <a:pt x="13557" y="927"/>
                    <a:pt x="10666" y="0"/>
                    <a:pt x="9035" y="0"/>
                  </a:cubicBezTo>
                  <a:close/>
                </a:path>
              </a:pathLst>
            </a:custGeom>
            <a:solidFill>
              <a:srgbClr val="F06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61"/>
            <p:cNvSpPr/>
            <p:nvPr/>
          </p:nvSpPr>
          <p:spPr>
            <a:xfrm>
              <a:off x="2450150" y="1826300"/>
              <a:ext cx="439250" cy="363375"/>
            </a:xfrm>
            <a:custGeom>
              <a:avLst/>
              <a:gdLst/>
              <a:ahLst/>
              <a:cxnLst/>
              <a:rect l="l" t="t" r="r" b="b"/>
              <a:pathLst>
                <a:path w="17570" h="14535" extrusionOk="0">
                  <a:moveTo>
                    <a:pt x="578" y="1"/>
                  </a:moveTo>
                  <a:cubicBezTo>
                    <a:pt x="396" y="213"/>
                    <a:pt x="244" y="457"/>
                    <a:pt x="92" y="669"/>
                  </a:cubicBezTo>
                  <a:cubicBezTo>
                    <a:pt x="62" y="730"/>
                    <a:pt x="62" y="761"/>
                    <a:pt x="1" y="791"/>
                  </a:cubicBezTo>
                  <a:cubicBezTo>
                    <a:pt x="1429" y="1186"/>
                    <a:pt x="2676" y="2007"/>
                    <a:pt x="3496" y="3223"/>
                  </a:cubicBezTo>
                  <a:cubicBezTo>
                    <a:pt x="4560" y="4834"/>
                    <a:pt x="4925" y="6870"/>
                    <a:pt x="5442" y="8785"/>
                  </a:cubicBezTo>
                  <a:cubicBezTo>
                    <a:pt x="5989" y="10670"/>
                    <a:pt x="6749" y="12584"/>
                    <a:pt x="8299" y="13648"/>
                  </a:cubicBezTo>
                  <a:cubicBezTo>
                    <a:pt x="8572" y="13831"/>
                    <a:pt x="8816" y="13983"/>
                    <a:pt x="9089" y="14104"/>
                  </a:cubicBezTo>
                  <a:cubicBezTo>
                    <a:pt x="9484" y="14256"/>
                    <a:pt x="9819" y="14347"/>
                    <a:pt x="10183" y="14439"/>
                  </a:cubicBezTo>
                  <a:cubicBezTo>
                    <a:pt x="10548" y="14504"/>
                    <a:pt x="10918" y="14535"/>
                    <a:pt x="11291" y="14535"/>
                  </a:cubicBezTo>
                  <a:cubicBezTo>
                    <a:pt x="12132" y="14535"/>
                    <a:pt x="12989" y="14378"/>
                    <a:pt x="13831" y="14104"/>
                  </a:cubicBezTo>
                  <a:cubicBezTo>
                    <a:pt x="14864" y="13740"/>
                    <a:pt x="15928" y="13223"/>
                    <a:pt x="16992" y="13040"/>
                  </a:cubicBezTo>
                  <a:lnTo>
                    <a:pt x="17022" y="13040"/>
                  </a:lnTo>
                  <a:cubicBezTo>
                    <a:pt x="17235" y="12676"/>
                    <a:pt x="17418" y="12372"/>
                    <a:pt x="17570" y="12068"/>
                  </a:cubicBezTo>
                  <a:lnTo>
                    <a:pt x="17570" y="12068"/>
                  </a:lnTo>
                  <a:cubicBezTo>
                    <a:pt x="16658" y="12159"/>
                    <a:pt x="15746" y="12463"/>
                    <a:pt x="14956" y="12767"/>
                  </a:cubicBezTo>
                  <a:cubicBezTo>
                    <a:pt x="13983" y="13132"/>
                    <a:pt x="13041" y="13527"/>
                    <a:pt x="12068" y="13648"/>
                  </a:cubicBezTo>
                  <a:cubicBezTo>
                    <a:pt x="11890" y="13659"/>
                    <a:pt x="11720" y="13667"/>
                    <a:pt x="11554" y="13667"/>
                  </a:cubicBezTo>
                  <a:cubicBezTo>
                    <a:pt x="11266" y="13667"/>
                    <a:pt x="10989" y="13645"/>
                    <a:pt x="10700" y="13588"/>
                  </a:cubicBezTo>
                  <a:cubicBezTo>
                    <a:pt x="10305" y="13527"/>
                    <a:pt x="9940" y="13436"/>
                    <a:pt x="9576" y="13284"/>
                  </a:cubicBezTo>
                  <a:cubicBezTo>
                    <a:pt x="9484" y="13253"/>
                    <a:pt x="9393" y="13162"/>
                    <a:pt x="9272" y="13132"/>
                  </a:cubicBezTo>
                  <a:cubicBezTo>
                    <a:pt x="7569" y="12281"/>
                    <a:pt x="6810" y="10396"/>
                    <a:pt x="6293" y="8542"/>
                  </a:cubicBezTo>
                  <a:cubicBezTo>
                    <a:pt x="5746" y="6597"/>
                    <a:pt x="5411" y="4530"/>
                    <a:pt x="4347" y="2827"/>
                  </a:cubicBezTo>
                  <a:cubicBezTo>
                    <a:pt x="3436" y="1429"/>
                    <a:pt x="2098" y="457"/>
                    <a:pt x="578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61"/>
            <p:cNvSpPr/>
            <p:nvPr/>
          </p:nvSpPr>
          <p:spPr>
            <a:xfrm>
              <a:off x="2349100" y="1880250"/>
              <a:ext cx="216600" cy="241500"/>
            </a:xfrm>
            <a:custGeom>
              <a:avLst/>
              <a:gdLst/>
              <a:ahLst/>
              <a:cxnLst/>
              <a:rect l="l" t="t" r="r" b="b"/>
              <a:pathLst>
                <a:path w="8664" h="9660" extrusionOk="0">
                  <a:moveTo>
                    <a:pt x="3192" y="1"/>
                  </a:moveTo>
                  <a:cubicBezTo>
                    <a:pt x="2979" y="274"/>
                    <a:pt x="2827" y="487"/>
                    <a:pt x="2645" y="761"/>
                  </a:cubicBezTo>
                  <a:cubicBezTo>
                    <a:pt x="2766" y="821"/>
                    <a:pt x="2827" y="882"/>
                    <a:pt x="2949" y="943"/>
                  </a:cubicBezTo>
                  <a:cubicBezTo>
                    <a:pt x="3739" y="1490"/>
                    <a:pt x="4468" y="2128"/>
                    <a:pt x="5168" y="2797"/>
                  </a:cubicBezTo>
                  <a:cubicBezTo>
                    <a:pt x="5806" y="3496"/>
                    <a:pt x="6444" y="4226"/>
                    <a:pt x="7022" y="5016"/>
                  </a:cubicBezTo>
                  <a:cubicBezTo>
                    <a:pt x="7447" y="5624"/>
                    <a:pt x="7812" y="6384"/>
                    <a:pt x="7538" y="7235"/>
                  </a:cubicBezTo>
                  <a:cubicBezTo>
                    <a:pt x="7326" y="7934"/>
                    <a:pt x="6748" y="8542"/>
                    <a:pt x="6079" y="8755"/>
                  </a:cubicBezTo>
                  <a:cubicBezTo>
                    <a:pt x="5935" y="8789"/>
                    <a:pt x="5788" y="8805"/>
                    <a:pt x="5641" y="8805"/>
                  </a:cubicBezTo>
                  <a:cubicBezTo>
                    <a:pt x="5018" y="8805"/>
                    <a:pt x="4400" y="8516"/>
                    <a:pt x="3982" y="8147"/>
                  </a:cubicBezTo>
                  <a:cubicBezTo>
                    <a:pt x="3253" y="7539"/>
                    <a:pt x="2797" y="6688"/>
                    <a:pt x="2280" y="5898"/>
                  </a:cubicBezTo>
                  <a:cubicBezTo>
                    <a:pt x="1763" y="5107"/>
                    <a:pt x="1155" y="4378"/>
                    <a:pt x="487" y="3800"/>
                  </a:cubicBezTo>
                  <a:cubicBezTo>
                    <a:pt x="365" y="3983"/>
                    <a:pt x="213" y="4195"/>
                    <a:pt x="91" y="4378"/>
                  </a:cubicBezTo>
                  <a:cubicBezTo>
                    <a:pt x="61" y="4439"/>
                    <a:pt x="31" y="4499"/>
                    <a:pt x="0" y="4560"/>
                  </a:cubicBezTo>
                  <a:cubicBezTo>
                    <a:pt x="31" y="4591"/>
                    <a:pt x="91" y="4651"/>
                    <a:pt x="152" y="4682"/>
                  </a:cubicBezTo>
                  <a:cubicBezTo>
                    <a:pt x="912" y="5350"/>
                    <a:pt x="1459" y="6232"/>
                    <a:pt x="2037" y="7113"/>
                  </a:cubicBezTo>
                  <a:cubicBezTo>
                    <a:pt x="2584" y="7934"/>
                    <a:pt x="3131" y="8755"/>
                    <a:pt x="3982" y="9241"/>
                  </a:cubicBezTo>
                  <a:cubicBezTo>
                    <a:pt x="4428" y="9501"/>
                    <a:pt x="4943" y="9659"/>
                    <a:pt x="5469" y="9659"/>
                  </a:cubicBezTo>
                  <a:cubicBezTo>
                    <a:pt x="5804" y="9659"/>
                    <a:pt x="6144" y="9596"/>
                    <a:pt x="6475" y="9454"/>
                  </a:cubicBezTo>
                  <a:cubicBezTo>
                    <a:pt x="7326" y="9119"/>
                    <a:pt x="7964" y="8360"/>
                    <a:pt x="8359" y="7448"/>
                  </a:cubicBezTo>
                  <a:cubicBezTo>
                    <a:pt x="8663" y="6536"/>
                    <a:pt x="8420" y="5624"/>
                    <a:pt x="7994" y="4864"/>
                  </a:cubicBezTo>
                  <a:cubicBezTo>
                    <a:pt x="7508" y="3983"/>
                    <a:pt x="6839" y="3223"/>
                    <a:pt x="6140" y="2493"/>
                  </a:cubicBezTo>
                  <a:cubicBezTo>
                    <a:pt x="5350" y="1642"/>
                    <a:pt x="4468" y="821"/>
                    <a:pt x="3496" y="183"/>
                  </a:cubicBezTo>
                  <a:cubicBezTo>
                    <a:pt x="3374" y="122"/>
                    <a:pt x="3283" y="31"/>
                    <a:pt x="3192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61"/>
            <p:cNvSpPr/>
            <p:nvPr/>
          </p:nvSpPr>
          <p:spPr>
            <a:xfrm>
              <a:off x="2402275" y="2142950"/>
              <a:ext cx="436975" cy="136275"/>
            </a:xfrm>
            <a:custGeom>
              <a:avLst/>
              <a:gdLst/>
              <a:ahLst/>
              <a:cxnLst/>
              <a:rect l="l" t="t" r="r" b="b"/>
              <a:pathLst>
                <a:path w="17479" h="5451" extrusionOk="0">
                  <a:moveTo>
                    <a:pt x="1164" y="1"/>
                  </a:moveTo>
                  <a:cubicBezTo>
                    <a:pt x="774" y="1"/>
                    <a:pt x="384" y="32"/>
                    <a:pt x="1" y="101"/>
                  </a:cubicBezTo>
                  <a:lnTo>
                    <a:pt x="913" y="891"/>
                  </a:lnTo>
                  <a:cubicBezTo>
                    <a:pt x="993" y="888"/>
                    <a:pt x="1074" y="887"/>
                    <a:pt x="1155" y="887"/>
                  </a:cubicBezTo>
                  <a:cubicBezTo>
                    <a:pt x="2687" y="887"/>
                    <a:pt x="4224" y="1435"/>
                    <a:pt x="5351" y="2532"/>
                  </a:cubicBezTo>
                  <a:cubicBezTo>
                    <a:pt x="5867" y="3049"/>
                    <a:pt x="6323" y="3718"/>
                    <a:pt x="6901" y="4265"/>
                  </a:cubicBezTo>
                  <a:cubicBezTo>
                    <a:pt x="7357" y="4721"/>
                    <a:pt x="7934" y="5116"/>
                    <a:pt x="8542" y="5298"/>
                  </a:cubicBezTo>
                  <a:cubicBezTo>
                    <a:pt x="8603" y="5329"/>
                    <a:pt x="8725" y="5329"/>
                    <a:pt x="8846" y="5390"/>
                  </a:cubicBezTo>
                  <a:cubicBezTo>
                    <a:pt x="9120" y="5420"/>
                    <a:pt x="9363" y="5450"/>
                    <a:pt x="9667" y="5450"/>
                  </a:cubicBezTo>
                  <a:cubicBezTo>
                    <a:pt x="10883" y="5450"/>
                    <a:pt x="12129" y="4995"/>
                    <a:pt x="13314" y="4539"/>
                  </a:cubicBezTo>
                  <a:cubicBezTo>
                    <a:pt x="14322" y="4141"/>
                    <a:pt x="15445" y="3720"/>
                    <a:pt x="16503" y="3720"/>
                  </a:cubicBezTo>
                  <a:cubicBezTo>
                    <a:pt x="16657" y="3720"/>
                    <a:pt x="16811" y="3729"/>
                    <a:pt x="16962" y="3748"/>
                  </a:cubicBezTo>
                  <a:cubicBezTo>
                    <a:pt x="17114" y="3475"/>
                    <a:pt x="17327" y="3201"/>
                    <a:pt x="17478" y="2897"/>
                  </a:cubicBezTo>
                  <a:cubicBezTo>
                    <a:pt x="17228" y="2846"/>
                    <a:pt x="16968" y="2823"/>
                    <a:pt x="16704" y="2823"/>
                  </a:cubicBezTo>
                  <a:cubicBezTo>
                    <a:pt x="15879" y="2823"/>
                    <a:pt x="15009" y="3047"/>
                    <a:pt x="14226" y="3323"/>
                  </a:cubicBezTo>
                  <a:cubicBezTo>
                    <a:pt x="12980" y="3748"/>
                    <a:pt x="11673" y="4387"/>
                    <a:pt x="10396" y="4539"/>
                  </a:cubicBezTo>
                  <a:cubicBezTo>
                    <a:pt x="10123" y="4569"/>
                    <a:pt x="9910" y="4569"/>
                    <a:pt x="9636" y="4569"/>
                  </a:cubicBezTo>
                  <a:cubicBezTo>
                    <a:pt x="9454" y="4569"/>
                    <a:pt x="9302" y="4539"/>
                    <a:pt x="9120" y="4508"/>
                  </a:cubicBezTo>
                  <a:cubicBezTo>
                    <a:pt x="8573" y="4387"/>
                    <a:pt x="8117" y="4113"/>
                    <a:pt x="7691" y="3748"/>
                  </a:cubicBezTo>
                  <a:cubicBezTo>
                    <a:pt x="7083" y="3201"/>
                    <a:pt x="6627" y="2532"/>
                    <a:pt x="6080" y="1955"/>
                  </a:cubicBezTo>
                  <a:cubicBezTo>
                    <a:pt x="5107" y="1013"/>
                    <a:pt x="3892" y="405"/>
                    <a:pt x="2585" y="131"/>
                  </a:cubicBezTo>
                  <a:cubicBezTo>
                    <a:pt x="2117" y="48"/>
                    <a:pt x="1640" y="1"/>
                    <a:pt x="1164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61"/>
            <p:cNvSpPr/>
            <p:nvPr/>
          </p:nvSpPr>
          <p:spPr>
            <a:xfrm>
              <a:off x="2616575" y="1788300"/>
              <a:ext cx="311575" cy="313525"/>
            </a:xfrm>
            <a:custGeom>
              <a:avLst/>
              <a:gdLst/>
              <a:ahLst/>
              <a:cxnLst/>
              <a:rect l="l" t="t" r="r" b="b"/>
              <a:pathLst>
                <a:path w="12463" h="12541" extrusionOk="0">
                  <a:moveTo>
                    <a:pt x="1" y="1"/>
                  </a:moveTo>
                  <a:cubicBezTo>
                    <a:pt x="882" y="974"/>
                    <a:pt x="1551" y="2159"/>
                    <a:pt x="1976" y="3436"/>
                  </a:cubicBezTo>
                  <a:cubicBezTo>
                    <a:pt x="2037" y="3679"/>
                    <a:pt x="2098" y="3952"/>
                    <a:pt x="2159" y="4165"/>
                  </a:cubicBezTo>
                  <a:cubicBezTo>
                    <a:pt x="2402" y="5077"/>
                    <a:pt x="2493" y="5989"/>
                    <a:pt x="2554" y="6962"/>
                  </a:cubicBezTo>
                  <a:lnTo>
                    <a:pt x="2554" y="7813"/>
                  </a:lnTo>
                  <a:cubicBezTo>
                    <a:pt x="2554" y="8542"/>
                    <a:pt x="2584" y="9241"/>
                    <a:pt x="2797" y="9879"/>
                  </a:cubicBezTo>
                  <a:cubicBezTo>
                    <a:pt x="3162" y="10913"/>
                    <a:pt x="3922" y="11551"/>
                    <a:pt x="4833" y="11977"/>
                  </a:cubicBezTo>
                  <a:cubicBezTo>
                    <a:pt x="5137" y="12129"/>
                    <a:pt x="5472" y="12220"/>
                    <a:pt x="5806" y="12311"/>
                  </a:cubicBezTo>
                  <a:cubicBezTo>
                    <a:pt x="6353" y="12433"/>
                    <a:pt x="6931" y="12494"/>
                    <a:pt x="7448" y="12524"/>
                  </a:cubicBezTo>
                  <a:cubicBezTo>
                    <a:pt x="7626" y="12535"/>
                    <a:pt x="7804" y="12540"/>
                    <a:pt x="7983" y="12540"/>
                  </a:cubicBezTo>
                  <a:cubicBezTo>
                    <a:pt x="9293" y="12540"/>
                    <a:pt x="10597" y="12257"/>
                    <a:pt x="11855" y="11855"/>
                  </a:cubicBezTo>
                  <a:cubicBezTo>
                    <a:pt x="12037" y="11430"/>
                    <a:pt x="12250" y="11095"/>
                    <a:pt x="12463" y="10700"/>
                  </a:cubicBezTo>
                  <a:lnTo>
                    <a:pt x="12463" y="10700"/>
                  </a:lnTo>
                  <a:cubicBezTo>
                    <a:pt x="11065" y="11156"/>
                    <a:pt x="9606" y="11551"/>
                    <a:pt x="8177" y="11582"/>
                  </a:cubicBezTo>
                  <a:cubicBezTo>
                    <a:pt x="8073" y="11587"/>
                    <a:pt x="7968" y="11589"/>
                    <a:pt x="7864" y="11589"/>
                  </a:cubicBezTo>
                  <a:cubicBezTo>
                    <a:pt x="7361" y="11589"/>
                    <a:pt x="6862" y="11530"/>
                    <a:pt x="6384" y="11430"/>
                  </a:cubicBezTo>
                  <a:cubicBezTo>
                    <a:pt x="6049" y="11369"/>
                    <a:pt x="5685" y="11278"/>
                    <a:pt x="5381" y="11126"/>
                  </a:cubicBezTo>
                  <a:lnTo>
                    <a:pt x="5350" y="11126"/>
                  </a:lnTo>
                  <a:cubicBezTo>
                    <a:pt x="4560" y="10791"/>
                    <a:pt x="3830" y="10214"/>
                    <a:pt x="3557" y="9302"/>
                  </a:cubicBezTo>
                  <a:cubicBezTo>
                    <a:pt x="3496" y="8998"/>
                    <a:pt x="3466" y="8694"/>
                    <a:pt x="3405" y="8390"/>
                  </a:cubicBezTo>
                  <a:cubicBezTo>
                    <a:pt x="3374" y="7782"/>
                    <a:pt x="3405" y="7144"/>
                    <a:pt x="3374" y="6506"/>
                  </a:cubicBezTo>
                  <a:cubicBezTo>
                    <a:pt x="3314" y="5685"/>
                    <a:pt x="3222" y="4925"/>
                    <a:pt x="3040" y="4165"/>
                  </a:cubicBezTo>
                  <a:cubicBezTo>
                    <a:pt x="3010" y="4013"/>
                    <a:pt x="2979" y="3831"/>
                    <a:pt x="2919" y="3679"/>
                  </a:cubicBezTo>
                  <a:cubicBezTo>
                    <a:pt x="2554" y="2402"/>
                    <a:pt x="2007" y="1156"/>
                    <a:pt x="1247" y="153"/>
                  </a:cubicBezTo>
                  <a:cubicBezTo>
                    <a:pt x="882" y="62"/>
                    <a:pt x="456" y="31"/>
                    <a:pt x="1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61"/>
            <p:cNvSpPr/>
            <p:nvPr/>
          </p:nvSpPr>
          <p:spPr>
            <a:xfrm>
              <a:off x="2464600" y="1785825"/>
              <a:ext cx="482550" cy="258175"/>
            </a:xfrm>
            <a:custGeom>
              <a:avLst/>
              <a:gdLst/>
              <a:ahLst/>
              <a:cxnLst/>
              <a:rect l="l" t="t" r="r" b="b"/>
              <a:pathLst>
                <a:path w="19302" h="10327" extrusionOk="0">
                  <a:moveTo>
                    <a:pt x="4144" y="1"/>
                  </a:moveTo>
                  <a:cubicBezTo>
                    <a:pt x="2952" y="1"/>
                    <a:pt x="1849" y="103"/>
                    <a:pt x="1368" y="404"/>
                  </a:cubicBezTo>
                  <a:cubicBezTo>
                    <a:pt x="0" y="1225"/>
                    <a:pt x="4985" y="5206"/>
                    <a:pt x="8633" y="7851"/>
                  </a:cubicBezTo>
                  <a:cubicBezTo>
                    <a:pt x="8876" y="8064"/>
                    <a:pt x="9180" y="8246"/>
                    <a:pt x="9453" y="8459"/>
                  </a:cubicBezTo>
                  <a:cubicBezTo>
                    <a:pt x="10821" y="9431"/>
                    <a:pt x="11916" y="10130"/>
                    <a:pt x="12128" y="10161"/>
                  </a:cubicBezTo>
                  <a:cubicBezTo>
                    <a:pt x="12311" y="10191"/>
                    <a:pt x="12645" y="10252"/>
                    <a:pt x="13101" y="10282"/>
                  </a:cubicBezTo>
                  <a:cubicBezTo>
                    <a:pt x="13535" y="10310"/>
                    <a:pt x="14062" y="10327"/>
                    <a:pt x="14620" y="10327"/>
                  </a:cubicBezTo>
                  <a:cubicBezTo>
                    <a:pt x="16520" y="10327"/>
                    <a:pt x="18779" y="10134"/>
                    <a:pt x="18967" y="9523"/>
                  </a:cubicBezTo>
                  <a:cubicBezTo>
                    <a:pt x="19302" y="8611"/>
                    <a:pt x="9271" y="1012"/>
                    <a:pt x="8633" y="556"/>
                  </a:cubicBezTo>
                  <a:cubicBezTo>
                    <a:pt x="8481" y="434"/>
                    <a:pt x="7934" y="313"/>
                    <a:pt x="7265" y="222"/>
                  </a:cubicBezTo>
                  <a:cubicBezTo>
                    <a:pt x="6870" y="130"/>
                    <a:pt x="6444" y="100"/>
                    <a:pt x="5988" y="70"/>
                  </a:cubicBezTo>
                  <a:cubicBezTo>
                    <a:pt x="5398" y="28"/>
                    <a:pt x="4759" y="1"/>
                    <a:pt x="4144" y="1"/>
                  </a:cubicBezTo>
                  <a:close/>
                </a:path>
              </a:pathLst>
            </a:custGeom>
            <a:solidFill>
              <a:srgbClr val="DB5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61"/>
            <p:cNvSpPr/>
            <p:nvPr/>
          </p:nvSpPr>
          <p:spPr>
            <a:xfrm>
              <a:off x="3381025" y="2551400"/>
              <a:ext cx="579075" cy="391975"/>
            </a:xfrm>
            <a:custGeom>
              <a:avLst/>
              <a:gdLst/>
              <a:ahLst/>
              <a:cxnLst/>
              <a:rect l="l" t="t" r="r" b="b"/>
              <a:pathLst>
                <a:path w="23163" h="15679" extrusionOk="0">
                  <a:moveTo>
                    <a:pt x="2032" y="1"/>
                  </a:moveTo>
                  <a:cubicBezTo>
                    <a:pt x="1051" y="1"/>
                    <a:pt x="328" y="91"/>
                    <a:pt x="183" y="328"/>
                  </a:cubicBezTo>
                  <a:cubicBezTo>
                    <a:pt x="1" y="693"/>
                    <a:pt x="882" y="2000"/>
                    <a:pt x="2311" y="3702"/>
                  </a:cubicBezTo>
                  <a:cubicBezTo>
                    <a:pt x="2584" y="3976"/>
                    <a:pt x="2858" y="4310"/>
                    <a:pt x="3131" y="4614"/>
                  </a:cubicBezTo>
                  <a:cubicBezTo>
                    <a:pt x="4043" y="5648"/>
                    <a:pt x="5046" y="6772"/>
                    <a:pt x="6110" y="7897"/>
                  </a:cubicBezTo>
                  <a:cubicBezTo>
                    <a:pt x="6353" y="8140"/>
                    <a:pt x="6566" y="8383"/>
                    <a:pt x="6809" y="8596"/>
                  </a:cubicBezTo>
                  <a:cubicBezTo>
                    <a:pt x="9363" y="11240"/>
                    <a:pt x="11977" y="13763"/>
                    <a:pt x="13466" y="14949"/>
                  </a:cubicBezTo>
                  <a:cubicBezTo>
                    <a:pt x="13983" y="15405"/>
                    <a:pt x="14378" y="15678"/>
                    <a:pt x="14530" y="15678"/>
                  </a:cubicBezTo>
                  <a:lnTo>
                    <a:pt x="15594" y="15678"/>
                  </a:lnTo>
                  <a:cubicBezTo>
                    <a:pt x="16293" y="15678"/>
                    <a:pt x="17265" y="15648"/>
                    <a:pt x="18238" y="15557"/>
                  </a:cubicBezTo>
                  <a:cubicBezTo>
                    <a:pt x="18694" y="15526"/>
                    <a:pt x="19211" y="15496"/>
                    <a:pt x="19667" y="15435"/>
                  </a:cubicBezTo>
                  <a:cubicBezTo>
                    <a:pt x="21278" y="15313"/>
                    <a:pt x="22767" y="15131"/>
                    <a:pt x="23101" y="14888"/>
                  </a:cubicBezTo>
                  <a:cubicBezTo>
                    <a:pt x="23162" y="14888"/>
                    <a:pt x="23162" y="14827"/>
                    <a:pt x="23132" y="14675"/>
                  </a:cubicBezTo>
                  <a:cubicBezTo>
                    <a:pt x="23071" y="14280"/>
                    <a:pt x="22068" y="13125"/>
                    <a:pt x="20700" y="11636"/>
                  </a:cubicBezTo>
                  <a:cubicBezTo>
                    <a:pt x="20487" y="11392"/>
                    <a:pt x="20214" y="11149"/>
                    <a:pt x="20001" y="10876"/>
                  </a:cubicBezTo>
                  <a:cubicBezTo>
                    <a:pt x="19332" y="10237"/>
                    <a:pt x="18694" y="9508"/>
                    <a:pt x="17964" y="8839"/>
                  </a:cubicBezTo>
                  <a:cubicBezTo>
                    <a:pt x="17509" y="8353"/>
                    <a:pt x="17053" y="7897"/>
                    <a:pt x="16566" y="7441"/>
                  </a:cubicBezTo>
                  <a:cubicBezTo>
                    <a:pt x="15867" y="6712"/>
                    <a:pt x="15138" y="6012"/>
                    <a:pt x="14408" y="5344"/>
                  </a:cubicBezTo>
                  <a:cubicBezTo>
                    <a:pt x="14165" y="5101"/>
                    <a:pt x="13952" y="4918"/>
                    <a:pt x="13709" y="4705"/>
                  </a:cubicBezTo>
                  <a:cubicBezTo>
                    <a:pt x="12159" y="3246"/>
                    <a:pt x="10791" y="2000"/>
                    <a:pt x="9970" y="1301"/>
                  </a:cubicBezTo>
                  <a:cubicBezTo>
                    <a:pt x="9788" y="1149"/>
                    <a:pt x="9575" y="1058"/>
                    <a:pt x="9454" y="936"/>
                  </a:cubicBezTo>
                  <a:cubicBezTo>
                    <a:pt x="9363" y="845"/>
                    <a:pt x="9271" y="815"/>
                    <a:pt x="9211" y="784"/>
                  </a:cubicBezTo>
                  <a:lnTo>
                    <a:pt x="9150" y="784"/>
                  </a:lnTo>
                  <a:cubicBezTo>
                    <a:pt x="8998" y="754"/>
                    <a:pt x="8694" y="663"/>
                    <a:pt x="8299" y="602"/>
                  </a:cubicBezTo>
                  <a:cubicBezTo>
                    <a:pt x="6814" y="341"/>
                    <a:pt x="3937" y="1"/>
                    <a:pt x="2032" y="1"/>
                  </a:cubicBezTo>
                  <a:close/>
                </a:path>
              </a:pathLst>
            </a:custGeom>
            <a:solidFill>
              <a:srgbClr val="F06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61"/>
            <p:cNvSpPr/>
            <p:nvPr/>
          </p:nvSpPr>
          <p:spPr>
            <a:xfrm>
              <a:off x="3609000" y="2294350"/>
              <a:ext cx="567650" cy="630775"/>
            </a:xfrm>
            <a:custGeom>
              <a:avLst/>
              <a:gdLst/>
              <a:ahLst/>
              <a:cxnLst/>
              <a:rect l="l" t="t" r="r" b="b"/>
              <a:pathLst>
                <a:path w="22706" h="25231" extrusionOk="0">
                  <a:moveTo>
                    <a:pt x="11211" y="0"/>
                  </a:moveTo>
                  <a:cubicBezTo>
                    <a:pt x="9902" y="0"/>
                    <a:pt x="1538" y="7872"/>
                    <a:pt x="183" y="10762"/>
                  </a:cubicBezTo>
                  <a:cubicBezTo>
                    <a:pt x="122" y="10914"/>
                    <a:pt x="92" y="11066"/>
                    <a:pt x="31" y="11188"/>
                  </a:cubicBezTo>
                  <a:cubicBezTo>
                    <a:pt x="0" y="11370"/>
                    <a:pt x="0" y="11492"/>
                    <a:pt x="31" y="11583"/>
                  </a:cubicBezTo>
                  <a:cubicBezTo>
                    <a:pt x="92" y="11674"/>
                    <a:pt x="92" y="11705"/>
                    <a:pt x="122" y="11796"/>
                  </a:cubicBezTo>
                  <a:cubicBezTo>
                    <a:pt x="487" y="12617"/>
                    <a:pt x="1551" y="14015"/>
                    <a:pt x="2979" y="15626"/>
                  </a:cubicBezTo>
                  <a:cubicBezTo>
                    <a:pt x="3222" y="15899"/>
                    <a:pt x="3465" y="16203"/>
                    <a:pt x="3739" y="16446"/>
                  </a:cubicBezTo>
                  <a:cubicBezTo>
                    <a:pt x="4134" y="16963"/>
                    <a:pt x="4651" y="17449"/>
                    <a:pt x="5107" y="17936"/>
                  </a:cubicBezTo>
                  <a:lnTo>
                    <a:pt x="5897" y="18726"/>
                  </a:lnTo>
                  <a:cubicBezTo>
                    <a:pt x="7113" y="19942"/>
                    <a:pt x="8329" y="21158"/>
                    <a:pt x="9453" y="22191"/>
                  </a:cubicBezTo>
                  <a:cubicBezTo>
                    <a:pt x="9727" y="22404"/>
                    <a:pt x="9970" y="22647"/>
                    <a:pt x="10183" y="22829"/>
                  </a:cubicBezTo>
                  <a:cubicBezTo>
                    <a:pt x="11794" y="24288"/>
                    <a:pt x="13040" y="25231"/>
                    <a:pt x="13466" y="25231"/>
                  </a:cubicBezTo>
                  <a:cubicBezTo>
                    <a:pt x="13618" y="25231"/>
                    <a:pt x="13800" y="25170"/>
                    <a:pt x="14013" y="25079"/>
                  </a:cubicBezTo>
                  <a:cubicBezTo>
                    <a:pt x="16232" y="24136"/>
                    <a:pt x="20487" y="18635"/>
                    <a:pt x="22037" y="15686"/>
                  </a:cubicBezTo>
                  <a:cubicBezTo>
                    <a:pt x="22250" y="15352"/>
                    <a:pt x="22341" y="15079"/>
                    <a:pt x="22463" y="14835"/>
                  </a:cubicBezTo>
                  <a:cubicBezTo>
                    <a:pt x="22554" y="14592"/>
                    <a:pt x="22584" y="14440"/>
                    <a:pt x="22615" y="14288"/>
                  </a:cubicBezTo>
                  <a:cubicBezTo>
                    <a:pt x="22706" y="13863"/>
                    <a:pt x="22341" y="13042"/>
                    <a:pt x="21703" y="11978"/>
                  </a:cubicBezTo>
                  <a:cubicBezTo>
                    <a:pt x="21490" y="11674"/>
                    <a:pt x="21247" y="11340"/>
                    <a:pt x="21034" y="10945"/>
                  </a:cubicBezTo>
                  <a:cubicBezTo>
                    <a:pt x="20669" y="10428"/>
                    <a:pt x="20274" y="9851"/>
                    <a:pt x="19818" y="9243"/>
                  </a:cubicBezTo>
                  <a:cubicBezTo>
                    <a:pt x="19606" y="8969"/>
                    <a:pt x="19393" y="8696"/>
                    <a:pt x="19210" y="8452"/>
                  </a:cubicBezTo>
                  <a:cubicBezTo>
                    <a:pt x="17508" y="6325"/>
                    <a:pt x="15533" y="3984"/>
                    <a:pt x="13952" y="2373"/>
                  </a:cubicBezTo>
                  <a:cubicBezTo>
                    <a:pt x="13709" y="2100"/>
                    <a:pt x="13496" y="1857"/>
                    <a:pt x="13253" y="1644"/>
                  </a:cubicBezTo>
                  <a:cubicBezTo>
                    <a:pt x="12280" y="641"/>
                    <a:pt x="11551" y="33"/>
                    <a:pt x="11247" y="2"/>
                  </a:cubicBezTo>
                  <a:cubicBezTo>
                    <a:pt x="11236" y="1"/>
                    <a:pt x="11224" y="0"/>
                    <a:pt x="11211" y="0"/>
                  </a:cubicBezTo>
                  <a:close/>
                </a:path>
              </a:pathLst>
            </a:custGeom>
            <a:solidFill>
              <a:srgbClr val="FF7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61"/>
            <p:cNvSpPr/>
            <p:nvPr/>
          </p:nvSpPr>
          <p:spPr>
            <a:xfrm>
              <a:off x="3737425" y="2335425"/>
              <a:ext cx="367050" cy="299125"/>
            </a:xfrm>
            <a:custGeom>
              <a:avLst/>
              <a:gdLst/>
              <a:ahLst/>
              <a:cxnLst/>
              <a:rect l="l" t="t" r="r" b="b"/>
              <a:pathLst>
                <a:path w="14682" h="11965" extrusionOk="0">
                  <a:moveTo>
                    <a:pt x="8177" y="1"/>
                  </a:moveTo>
                  <a:cubicBezTo>
                    <a:pt x="7569" y="1034"/>
                    <a:pt x="6718" y="1946"/>
                    <a:pt x="5715" y="2584"/>
                  </a:cubicBezTo>
                  <a:cubicBezTo>
                    <a:pt x="4529" y="3344"/>
                    <a:pt x="3131" y="3648"/>
                    <a:pt x="1946" y="4469"/>
                  </a:cubicBezTo>
                  <a:cubicBezTo>
                    <a:pt x="882" y="5229"/>
                    <a:pt x="0" y="6445"/>
                    <a:pt x="152" y="7782"/>
                  </a:cubicBezTo>
                  <a:cubicBezTo>
                    <a:pt x="304" y="9180"/>
                    <a:pt x="1550" y="10031"/>
                    <a:pt x="2675" y="10761"/>
                  </a:cubicBezTo>
                  <a:cubicBezTo>
                    <a:pt x="3698" y="11435"/>
                    <a:pt x="4803" y="11965"/>
                    <a:pt x="6007" y="11965"/>
                  </a:cubicBezTo>
                  <a:cubicBezTo>
                    <a:pt x="6270" y="11965"/>
                    <a:pt x="6537" y="11940"/>
                    <a:pt x="6809" y="11885"/>
                  </a:cubicBezTo>
                  <a:cubicBezTo>
                    <a:pt x="7538" y="11733"/>
                    <a:pt x="8207" y="11399"/>
                    <a:pt x="8845" y="11065"/>
                  </a:cubicBezTo>
                  <a:cubicBezTo>
                    <a:pt x="9544" y="10700"/>
                    <a:pt x="10213" y="10305"/>
                    <a:pt x="10912" y="9910"/>
                  </a:cubicBezTo>
                  <a:cubicBezTo>
                    <a:pt x="12158" y="9180"/>
                    <a:pt x="13405" y="8390"/>
                    <a:pt x="14681" y="7600"/>
                  </a:cubicBezTo>
                  <a:cubicBezTo>
                    <a:pt x="14469" y="7326"/>
                    <a:pt x="14286" y="7053"/>
                    <a:pt x="14134" y="6840"/>
                  </a:cubicBezTo>
                  <a:cubicBezTo>
                    <a:pt x="13709" y="7113"/>
                    <a:pt x="13314" y="7417"/>
                    <a:pt x="12858" y="7660"/>
                  </a:cubicBezTo>
                  <a:cubicBezTo>
                    <a:pt x="11490" y="8542"/>
                    <a:pt x="10061" y="9393"/>
                    <a:pt x="8663" y="10153"/>
                  </a:cubicBezTo>
                  <a:cubicBezTo>
                    <a:pt x="8025" y="10487"/>
                    <a:pt x="7386" y="10822"/>
                    <a:pt x="6687" y="10974"/>
                  </a:cubicBezTo>
                  <a:cubicBezTo>
                    <a:pt x="6464" y="11034"/>
                    <a:pt x="6235" y="11061"/>
                    <a:pt x="6004" y="11061"/>
                  </a:cubicBezTo>
                  <a:cubicBezTo>
                    <a:pt x="5542" y="11061"/>
                    <a:pt x="5076" y="10953"/>
                    <a:pt x="4651" y="10791"/>
                  </a:cubicBezTo>
                  <a:cubicBezTo>
                    <a:pt x="3982" y="10487"/>
                    <a:pt x="3374" y="10062"/>
                    <a:pt x="2766" y="9636"/>
                  </a:cubicBezTo>
                  <a:cubicBezTo>
                    <a:pt x="2280" y="9302"/>
                    <a:pt x="1794" y="8967"/>
                    <a:pt x="1459" y="8481"/>
                  </a:cubicBezTo>
                  <a:cubicBezTo>
                    <a:pt x="699" y="7356"/>
                    <a:pt x="1459" y="6049"/>
                    <a:pt x="2401" y="5350"/>
                  </a:cubicBezTo>
                  <a:cubicBezTo>
                    <a:pt x="3496" y="4530"/>
                    <a:pt x="4955" y="4226"/>
                    <a:pt x="6110" y="3496"/>
                  </a:cubicBezTo>
                  <a:cubicBezTo>
                    <a:pt x="7234" y="2797"/>
                    <a:pt x="8177" y="1824"/>
                    <a:pt x="8845" y="730"/>
                  </a:cubicBezTo>
                  <a:cubicBezTo>
                    <a:pt x="8633" y="457"/>
                    <a:pt x="8389" y="214"/>
                    <a:pt x="8177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61"/>
            <p:cNvSpPr/>
            <p:nvPr/>
          </p:nvSpPr>
          <p:spPr>
            <a:xfrm>
              <a:off x="3669800" y="2568600"/>
              <a:ext cx="481775" cy="375525"/>
            </a:xfrm>
            <a:custGeom>
              <a:avLst/>
              <a:gdLst/>
              <a:ahLst/>
              <a:cxnLst/>
              <a:rect l="l" t="t" r="r" b="b"/>
              <a:pathLst>
                <a:path w="19271" h="15021" extrusionOk="0">
                  <a:moveTo>
                    <a:pt x="18387" y="1"/>
                  </a:moveTo>
                  <a:cubicBezTo>
                    <a:pt x="17765" y="1"/>
                    <a:pt x="17165" y="115"/>
                    <a:pt x="16566" y="279"/>
                  </a:cubicBezTo>
                  <a:cubicBezTo>
                    <a:pt x="15137" y="735"/>
                    <a:pt x="14134" y="1738"/>
                    <a:pt x="13465" y="3045"/>
                  </a:cubicBezTo>
                  <a:cubicBezTo>
                    <a:pt x="12857" y="4261"/>
                    <a:pt x="12462" y="5628"/>
                    <a:pt x="11611" y="6753"/>
                  </a:cubicBezTo>
                  <a:cubicBezTo>
                    <a:pt x="11186" y="7209"/>
                    <a:pt x="10699" y="7604"/>
                    <a:pt x="10091" y="7817"/>
                  </a:cubicBezTo>
                  <a:cubicBezTo>
                    <a:pt x="9812" y="7895"/>
                    <a:pt x="9521" y="7928"/>
                    <a:pt x="9225" y="7928"/>
                  </a:cubicBezTo>
                  <a:cubicBezTo>
                    <a:pt x="8715" y="7928"/>
                    <a:pt x="8190" y="7830"/>
                    <a:pt x="7690" y="7695"/>
                  </a:cubicBezTo>
                  <a:cubicBezTo>
                    <a:pt x="6809" y="7422"/>
                    <a:pt x="5927" y="7087"/>
                    <a:pt x="5015" y="6905"/>
                  </a:cubicBezTo>
                  <a:cubicBezTo>
                    <a:pt x="4644" y="6802"/>
                    <a:pt x="4258" y="6741"/>
                    <a:pt x="3858" y="6741"/>
                  </a:cubicBezTo>
                  <a:cubicBezTo>
                    <a:pt x="3669" y="6741"/>
                    <a:pt x="3478" y="6754"/>
                    <a:pt x="3283" y="6783"/>
                  </a:cubicBezTo>
                  <a:cubicBezTo>
                    <a:pt x="3100" y="6814"/>
                    <a:pt x="2857" y="6844"/>
                    <a:pt x="2675" y="6935"/>
                  </a:cubicBezTo>
                  <a:cubicBezTo>
                    <a:pt x="1520" y="7270"/>
                    <a:pt x="699" y="8212"/>
                    <a:pt x="395" y="9428"/>
                  </a:cubicBezTo>
                  <a:cubicBezTo>
                    <a:pt x="0" y="10887"/>
                    <a:pt x="517" y="12376"/>
                    <a:pt x="1307" y="13531"/>
                  </a:cubicBezTo>
                  <a:cubicBezTo>
                    <a:pt x="1489" y="13805"/>
                    <a:pt x="1672" y="14048"/>
                    <a:pt x="1915" y="14291"/>
                  </a:cubicBezTo>
                  <a:cubicBezTo>
                    <a:pt x="2432" y="14747"/>
                    <a:pt x="2827" y="15021"/>
                    <a:pt x="2979" y="15021"/>
                  </a:cubicBezTo>
                  <a:lnTo>
                    <a:pt x="4043" y="15021"/>
                  </a:lnTo>
                  <a:cubicBezTo>
                    <a:pt x="3556" y="14656"/>
                    <a:pt x="3100" y="14230"/>
                    <a:pt x="2675" y="13774"/>
                  </a:cubicBezTo>
                  <a:cubicBezTo>
                    <a:pt x="1793" y="12771"/>
                    <a:pt x="1064" y="11495"/>
                    <a:pt x="1185" y="10157"/>
                  </a:cubicBezTo>
                  <a:cubicBezTo>
                    <a:pt x="1277" y="8941"/>
                    <a:pt x="2067" y="7908"/>
                    <a:pt x="3283" y="7726"/>
                  </a:cubicBezTo>
                  <a:lnTo>
                    <a:pt x="3435" y="7726"/>
                  </a:lnTo>
                  <a:cubicBezTo>
                    <a:pt x="3593" y="7707"/>
                    <a:pt x="3749" y="7698"/>
                    <a:pt x="3905" y="7698"/>
                  </a:cubicBezTo>
                  <a:cubicBezTo>
                    <a:pt x="4766" y="7698"/>
                    <a:pt x="5594" y="7964"/>
                    <a:pt x="6444" y="8273"/>
                  </a:cubicBezTo>
                  <a:cubicBezTo>
                    <a:pt x="6778" y="8364"/>
                    <a:pt x="7113" y="8486"/>
                    <a:pt x="7447" y="8577"/>
                  </a:cubicBezTo>
                  <a:cubicBezTo>
                    <a:pt x="8042" y="8729"/>
                    <a:pt x="8642" y="8833"/>
                    <a:pt x="9227" y="8833"/>
                  </a:cubicBezTo>
                  <a:cubicBezTo>
                    <a:pt x="10048" y="8833"/>
                    <a:pt x="10841" y="8628"/>
                    <a:pt x="11550" y="8060"/>
                  </a:cubicBezTo>
                  <a:cubicBezTo>
                    <a:pt x="12584" y="7300"/>
                    <a:pt x="13161" y="6145"/>
                    <a:pt x="13648" y="4990"/>
                  </a:cubicBezTo>
                  <a:cubicBezTo>
                    <a:pt x="14134" y="3805"/>
                    <a:pt x="14651" y="2437"/>
                    <a:pt x="15745" y="1677"/>
                  </a:cubicBezTo>
                  <a:cubicBezTo>
                    <a:pt x="16505" y="1134"/>
                    <a:pt x="17358" y="902"/>
                    <a:pt x="18226" y="902"/>
                  </a:cubicBezTo>
                  <a:cubicBezTo>
                    <a:pt x="18574" y="902"/>
                    <a:pt x="18923" y="939"/>
                    <a:pt x="19271" y="1008"/>
                  </a:cubicBezTo>
                  <a:cubicBezTo>
                    <a:pt x="19089" y="674"/>
                    <a:pt x="18845" y="309"/>
                    <a:pt x="18602" y="5"/>
                  </a:cubicBezTo>
                  <a:cubicBezTo>
                    <a:pt x="18530" y="2"/>
                    <a:pt x="18458" y="1"/>
                    <a:pt x="18387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61"/>
            <p:cNvSpPr/>
            <p:nvPr/>
          </p:nvSpPr>
          <p:spPr>
            <a:xfrm>
              <a:off x="3816450" y="2659025"/>
              <a:ext cx="354125" cy="283575"/>
            </a:xfrm>
            <a:custGeom>
              <a:avLst/>
              <a:gdLst/>
              <a:ahLst/>
              <a:cxnLst/>
              <a:rect l="l" t="t" r="r" b="b"/>
              <a:pathLst>
                <a:path w="14165" h="11343" extrusionOk="0">
                  <a:moveTo>
                    <a:pt x="13422" y="1"/>
                  </a:moveTo>
                  <a:cubicBezTo>
                    <a:pt x="13395" y="1"/>
                    <a:pt x="13369" y="2"/>
                    <a:pt x="13344" y="5"/>
                  </a:cubicBezTo>
                  <a:cubicBezTo>
                    <a:pt x="13292" y="2"/>
                    <a:pt x="13240" y="1"/>
                    <a:pt x="13188" y="1"/>
                  </a:cubicBezTo>
                  <a:cubicBezTo>
                    <a:pt x="12724" y="1"/>
                    <a:pt x="12265" y="121"/>
                    <a:pt x="11855" y="340"/>
                  </a:cubicBezTo>
                  <a:cubicBezTo>
                    <a:pt x="10852" y="917"/>
                    <a:pt x="10335" y="1890"/>
                    <a:pt x="10031" y="2984"/>
                  </a:cubicBezTo>
                  <a:cubicBezTo>
                    <a:pt x="9879" y="3531"/>
                    <a:pt x="9757" y="4139"/>
                    <a:pt x="9605" y="4747"/>
                  </a:cubicBezTo>
                  <a:cubicBezTo>
                    <a:pt x="9484" y="5233"/>
                    <a:pt x="9332" y="5780"/>
                    <a:pt x="8997" y="6145"/>
                  </a:cubicBezTo>
                  <a:cubicBezTo>
                    <a:pt x="8690" y="6502"/>
                    <a:pt x="8284" y="6615"/>
                    <a:pt x="7848" y="6615"/>
                  </a:cubicBezTo>
                  <a:cubicBezTo>
                    <a:pt x="7206" y="6615"/>
                    <a:pt x="6501" y="6370"/>
                    <a:pt x="5958" y="6297"/>
                  </a:cubicBezTo>
                  <a:cubicBezTo>
                    <a:pt x="5643" y="6252"/>
                    <a:pt x="5325" y="6228"/>
                    <a:pt x="5008" y="6228"/>
                  </a:cubicBezTo>
                  <a:cubicBezTo>
                    <a:pt x="4254" y="6228"/>
                    <a:pt x="3503" y="6362"/>
                    <a:pt x="2797" y="6662"/>
                  </a:cubicBezTo>
                  <a:cubicBezTo>
                    <a:pt x="2736" y="6692"/>
                    <a:pt x="2706" y="6692"/>
                    <a:pt x="2614" y="6723"/>
                  </a:cubicBezTo>
                  <a:cubicBezTo>
                    <a:pt x="2128" y="6966"/>
                    <a:pt x="1642" y="7209"/>
                    <a:pt x="1216" y="7604"/>
                  </a:cubicBezTo>
                  <a:cubicBezTo>
                    <a:pt x="821" y="7908"/>
                    <a:pt x="517" y="8303"/>
                    <a:pt x="335" y="8698"/>
                  </a:cubicBezTo>
                  <a:cubicBezTo>
                    <a:pt x="31" y="9306"/>
                    <a:pt x="0" y="9945"/>
                    <a:pt x="304" y="10583"/>
                  </a:cubicBezTo>
                  <a:cubicBezTo>
                    <a:pt x="456" y="10887"/>
                    <a:pt x="639" y="11100"/>
                    <a:pt x="882" y="11343"/>
                  </a:cubicBezTo>
                  <a:cubicBezTo>
                    <a:pt x="1338" y="11282"/>
                    <a:pt x="1824" y="11252"/>
                    <a:pt x="2280" y="11221"/>
                  </a:cubicBezTo>
                  <a:cubicBezTo>
                    <a:pt x="1581" y="10765"/>
                    <a:pt x="791" y="10066"/>
                    <a:pt x="1125" y="9246"/>
                  </a:cubicBezTo>
                  <a:cubicBezTo>
                    <a:pt x="1277" y="8850"/>
                    <a:pt x="1551" y="8516"/>
                    <a:pt x="1885" y="8242"/>
                  </a:cubicBezTo>
                  <a:cubicBezTo>
                    <a:pt x="2280" y="7939"/>
                    <a:pt x="2706" y="7726"/>
                    <a:pt x="3070" y="7574"/>
                  </a:cubicBezTo>
                  <a:cubicBezTo>
                    <a:pt x="3162" y="7543"/>
                    <a:pt x="3222" y="7543"/>
                    <a:pt x="3314" y="7483"/>
                  </a:cubicBezTo>
                  <a:cubicBezTo>
                    <a:pt x="3833" y="7275"/>
                    <a:pt x="4395" y="7181"/>
                    <a:pt x="4960" y="7181"/>
                  </a:cubicBezTo>
                  <a:cubicBezTo>
                    <a:pt x="5222" y="7181"/>
                    <a:pt x="5485" y="7201"/>
                    <a:pt x="5745" y="7239"/>
                  </a:cubicBezTo>
                  <a:cubicBezTo>
                    <a:pt x="6446" y="7307"/>
                    <a:pt x="7164" y="7560"/>
                    <a:pt x="7898" y="7560"/>
                  </a:cubicBezTo>
                  <a:cubicBezTo>
                    <a:pt x="8151" y="7560"/>
                    <a:pt x="8406" y="7530"/>
                    <a:pt x="8663" y="7452"/>
                  </a:cubicBezTo>
                  <a:cubicBezTo>
                    <a:pt x="9636" y="7148"/>
                    <a:pt x="10153" y="6236"/>
                    <a:pt x="10396" y="5294"/>
                  </a:cubicBezTo>
                  <a:cubicBezTo>
                    <a:pt x="10669" y="4291"/>
                    <a:pt x="10791" y="3197"/>
                    <a:pt x="11247" y="2285"/>
                  </a:cubicBezTo>
                  <a:cubicBezTo>
                    <a:pt x="11574" y="1630"/>
                    <a:pt x="12252" y="916"/>
                    <a:pt x="13051" y="916"/>
                  </a:cubicBezTo>
                  <a:cubicBezTo>
                    <a:pt x="13068" y="916"/>
                    <a:pt x="13084" y="917"/>
                    <a:pt x="13101" y="917"/>
                  </a:cubicBezTo>
                  <a:cubicBezTo>
                    <a:pt x="13314" y="917"/>
                    <a:pt x="13557" y="1008"/>
                    <a:pt x="13739" y="1099"/>
                  </a:cubicBezTo>
                  <a:cubicBezTo>
                    <a:pt x="13952" y="765"/>
                    <a:pt x="14043" y="492"/>
                    <a:pt x="14165" y="248"/>
                  </a:cubicBezTo>
                  <a:cubicBezTo>
                    <a:pt x="13920" y="112"/>
                    <a:pt x="13650" y="1"/>
                    <a:pt x="13422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61"/>
            <p:cNvSpPr/>
            <p:nvPr/>
          </p:nvSpPr>
          <p:spPr>
            <a:xfrm>
              <a:off x="3440300" y="2563400"/>
              <a:ext cx="314625" cy="204425"/>
            </a:xfrm>
            <a:custGeom>
              <a:avLst/>
              <a:gdLst/>
              <a:ahLst/>
              <a:cxnLst/>
              <a:rect l="l" t="t" r="r" b="b"/>
              <a:pathLst>
                <a:path w="12585" h="8177" extrusionOk="0">
                  <a:moveTo>
                    <a:pt x="7539" y="0"/>
                  </a:moveTo>
                  <a:cubicBezTo>
                    <a:pt x="7356" y="0"/>
                    <a:pt x="7204" y="31"/>
                    <a:pt x="7022" y="31"/>
                  </a:cubicBezTo>
                  <a:cubicBezTo>
                    <a:pt x="6627" y="61"/>
                    <a:pt x="6292" y="152"/>
                    <a:pt x="5958" y="213"/>
                  </a:cubicBezTo>
                  <a:cubicBezTo>
                    <a:pt x="5350" y="396"/>
                    <a:pt x="4742" y="639"/>
                    <a:pt x="4165" y="943"/>
                  </a:cubicBezTo>
                  <a:cubicBezTo>
                    <a:pt x="4043" y="1003"/>
                    <a:pt x="3952" y="1064"/>
                    <a:pt x="3830" y="1125"/>
                  </a:cubicBezTo>
                  <a:cubicBezTo>
                    <a:pt x="3435" y="1368"/>
                    <a:pt x="3070" y="1611"/>
                    <a:pt x="2675" y="1915"/>
                  </a:cubicBezTo>
                  <a:cubicBezTo>
                    <a:pt x="2219" y="2280"/>
                    <a:pt x="1855" y="2645"/>
                    <a:pt x="1399" y="2949"/>
                  </a:cubicBezTo>
                  <a:cubicBezTo>
                    <a:pt x="1057" y="3168"/>
                    <a:pt x="676" y="3310"/>
                    <a:pt x="288" y="3310"/>
                  </a:cubicBezTo>
                  <a:cubicBezTo>
                    <a:pt x="192" y="3310"/>
                    <a:pt x="96" y="3301"/>
                    <a:pt x="0" y="3283"/>
                  </a:cubicBezTo>
                  <a:lnTo>
                    <a:pt x="0" y="3283"/>
                  </a:lnTo>
                  <a:cubicBezTo>
                    <a:pt x="244" y="3557"/>
                    <a:pt x="517" y="3891"/>
                    <a:pt x="791" y="4195"/>
                  </a:cubicBezTo>
                  <a:cubicBezTo>
                    <a:pt x="1520" y="4013"/>
                    <a:pt x="2159" y="3557"/>
                    <a:pt x="2797" y="3040"/>
                  </a:cubicBezTo>
                  <a:cubicBezTo>
                    <a:pt x="3678" y="2280"/>
                    <a:pt x="4621" y="1611"/>
                    <a:pt x="5715" y="1247"/>
                  </a:cubicBezTo>
                  <a:cubicBezTo>
                    <a:pt x="6110" y="1125"/>
                    <a:pt x="6475" y="1003"/>
                    <a:pt x="6900" y="973"/>
                  </a:cubicBezTo>
                  <a:cubicBezTo>
                    <a:pt x="7143" y="943"/>
                    <a:pt x="7356" y="943"/>
                    <a:pt x="7599" y="943"/>
                  </a:cubicBezTo>
                  <a:cubicBezTo>
                    <a:pt x="9028" y="943"/>
                    <a:pt x="10426" y="1459"/>
                    <a:pt x="11247" y="2736"/>
                  </a:cubicBezTo>
                  <a:cubicBezTo>
                    <a:pt x="11460" y="3070"/>
                    <a:pt x="11733" y="3617"/>
                    <a:pt x="11551" y="4043"/>
                  </a:cubicBezTo>
                  <a:cubicBezTo>
                    <a:pt x="11490" y="4134"/>
                    <a:pt x="11429" y="4195"/>
                    <a:pt x="11338" y="4286"/>
                  </a:cubicBezTo>
                  <a:cubicBezTo>
                    <a:pt x="11034" y="4499"/>
                    <a:pt x="10578" y="4590"/>
                    <a:pt x="10244" y="4651"/>
                  </a:cubicBezTo>
                  <a:cubicBezTo>
                    <a:pt x="10061" y="4712"/>
                    <a:pt x="9909" y="4742"/>
                    <a:pt x="9727" y="4773"/>
                  </a:cubicBezTo>
                  <a:cubicBezTo>
                    <a:pt x="8815" y="4955"/>
                    <a:pt x="7843" y="5046"/>
                    <a:pt x="6931" y="5320"/>
                  </a:cubicBezTo>
                  <a:cubicBezTo>
                    <a:pt x="5684" y="5654"/>
                    <a:pt x="4590" y="6292"/>
                    <a:pt x="3830" y="7326"/>
                  </a:cubicBezTo>
                  <a:cubicBezTo>
                    <a:pt x="3800" y="7356"/>
                    <a:pt x="3800" y="7417"/>
                    <a:pt x="3739" y="7447"/>
                  </a:cubicBezTo>
                  <a:cubicBezTo>
                    <a:pt x="3982" y="7721"/>
                    <a:pt x="4195" y="7934"/>
                    <a:pt x="4438" y="8177"/>
                  </a:cubicBezTo>
                  <a:cubicBezTo>
                    <a:pt x="4469" y="8055"/>
                    <a:pt x="4560" y="7964"/>
                    <a:pt x="4621" y="7873"/>
                  </a:cubicBezTo>
                  <a:cubicBezTo>
                    <a:pt x="5289" y="6961"/>
                    <a:pt x="6262" y="6475"/>
                    <a:pt x="7326" y="6232"/>
                  </a:cubicBezTo>
                  <a:cubicBezTo>
                    <a:pt x="8390" y="5958"/>
                    <a:pt x="9454" y="5897"/>
                    <a:pt x="10487" y="5654"/>
                  </a:cubicBezTo>
                  <a:cubicBezTo>
                    <a:pt x="10548" y="5654"/>
                    <a:pt x="10639" y="5624"/>
                    <a:pt x="10700" y="5624"/>
                  </a:cubicBezTo>
                  <a:cubicBezTo>
                    <a:pt x="11156" y="5502"/>
                    <a:pt x="11703" y="5350"/>
                    <a:pt x="12037" y="5016"/>
                  </a:cubicBezTo>
                  <a:cubicBezTo>
                    <a:pt x="12068" y="4924"/>
                    <a:pt x="12128" y="4894"/>
                    <a:pt x="12159" y="4864"/>
                  </a:cubicBezTo>
                  <a:cubicBezTo>
                    <a:pt x="12524" y="4408"/>
                    <a:pt x="12584" y="3830"/>
                    <a:pt x="12524" y="3283"/>
                  </a:cubicBezTo>
                  <a:cubicBezTo>
                    <a:pt x="12341" y="2280"/>
                    <a:pt x="11490" y="1368"/>
                    <a:pt x="10639" y="821"/>
                  </a:cubicBezTo>
                  <a:cubicBezTo>
                    <a:pt x="9758" y="304"/>
                    <a:pt x="8754" y="31"/>
                    <a:pt x="7751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61"/>
            <p:cNvSpPr/>
            <p:nvPr/>
          </p:nvSpPr>
          <p:spPr>
            <a:xfrm>
              <a:off x="3378750" y="2265275"/>
              <a:ext cx="520550" cy="325750"/>
            </a:xfrm>
            <a:custGeom>
              <a:avLst/>
              <a:gdLst/>
              <a:ahLst/>
              <a:cxnLst/>
              <a:rect l="l" t="t" r="r" b="b"/>
              <a:pathLst>
                <a:path w="20822" h="13030" extrusionOk="0">
                  <a:moveTo>
                    <a:pt x="11989" y="0"/>
                  </a:moveTo>
                  <a:cubicBezTo>
                    <a:pt x="11511" y="0"/>
                    <a:pt x="11143" y="22"/>
                    <a:pt x="10943" y="71"/>
                  </a:cubicBezTo>
                  <a:cubicBezTo>
                    <a:pt x="9727" y="375"/>
                    <a:pt x="0" y="10679"/>
                    <a:pt x="244" y="11834"/>
                  </a:cubicBezTo>
                  <a:cubicBezTo>
                    <a:pt x="407" y="12631"/>
                    <a:pt x="4116" y="13030"/>
                    <a:pt x="6732" y="13030"/>
                  </a:cubicBezTo>
                  <a:cubicBezTo>
                    <a:pt x="8007" y="13030"/>
                    <a:pt x="9022" y="12935"/>
                    <a:pt x="9241" y="12746"/>
                  </a:cubicBezTo>
                  <a:cubicBezTo>
                    <a:pt x="9940" y="12138"/>
                    <a:pt x="20822" y="1591"/>
                    <a:pt x="20457" y="1165"/>
                  </a:cubicBezTo>
                  <a:cubicBezTo>
                    <a:pt x="19998" y="604"/>
                    <a:pt x="14486" y="0"/>
                    <a:pt x="11989" y="0"/>
                  </a:cubicBezTo>
                  <a:close/>
                </a:path>
              </a:pathLst>
            </a:custGeom>
            <a:solidFill>
              <a:srgbClr val="DB5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61"/>
            <p:cNvSpPr/>
            <p:nvPr/>
          </p:nvSpPr>
          <p:spPr>
            <a:xfrm>
              <a:off x="2884050" y="1808050"/>
              <a:ext cx="216600" cy="675575"/>
            </a:xfrm>
            <a:custGeom>
              <a:avLst/>
              <a:gdLst/>
              <a:ahLst/>
              <a:cxnLst/>
              <a:rect l="l" t="t" r="r" b="b"/>
              <a:pathLst>
                <a:path w="8664" h="27023" extrusionOk="0">
                  <a:moveTo>
                    <a:pt x="3513" y="1"/>
                  </a:moveTo>
                  <a:cubicBezTo>
                    <a:pt x="3507" y="1"/>
                    <a:pt x="3502" y="1"/>
                    <a:pt x="3496" y="1"/>
                  </a:cubicBezTo>
                  <a:cubicBezTo>
                    <a:pt x="3101" y="32"/>
                    <a:pt x="2645" y="1551"/>
                    <a:pt x="2129" y="3740"/>
                  </a:cubicBezTo>
                  <a:cubicBezTo>
                    <a:pt x="2037" y="4105"/>
                    <a:pt x="1946" y="4500"/>
                    <a:pt x="1885" y="4895"/>
                  </a:cubicBezTo>
                  <a:cubicBezTo>
                    <a:pt x="1612" y="6232"/>
                    <a:pt x="1338" y="7752"/>
                    <a:pt x="1125" y="9272"/>
                  </a:cubicBezTo>
                  <a:cubicBezTo>
                    <a:pt x="1065" y="9606"/>
                    <a:pt x="1004" y="9910"/>
                    <a:pt x="974" y="10275"/>
                  </a:cubicBezTo>
                  <a:cubicBezTo>
                    <a:pt x="426" y="13862"/>
                    <a:pt x="62" y="17509"/>
                    <a:pt x="1" y="19424"/>
                  </a:cubicBezTo>
                  <a:cubicBezTo>
                    <a:pt x="1" y="20153"/>
                    <a:pt x="62" y="20579"/>
                    <a:pt x="122" y="20701"/>
                  </a:cubicBezTo>
                  <a:cubicBezTo>
                    <a:pt x="274" y="20853"/>
                    <a:pt x="518" y="21157"/>
                    <a:pt x="822" y="21552"/>
                  </a:cubicBezTo>
                  <a:cubicBezTo>
                    <a:pt x="1277" y="22068"/>
                    <a:pt x="1885" y="22798"/>
                    <a:pt x="2524" y="23558"/>
                  </a:cubicBezTo>
                  <a:cubicBezTo>
                    <a:pt x="2828" y="23892"/>
                    <a:pt x="3162" y="24287"/>
                    <a:pt x="3466" y="24622"/>
                  </a:cubicBezTo>
                  <a:cubicBezTo>
                    <a:pt x="4621" y="25837"/>
                    <a:pt x="5624" y="26901"/>
                    <a:pt x="6050" y="27023"/>
                  </a:cubicBezTo>
                  <a:cubicBezTo>
                    <a:pt x="6110" y="27023"/>
                    <a:pt x="6141" y="26992"/>
                    <a:pt x="6171" y="26992"/>
                  </a:cubicBezTo>
                  <a:cubicBezTo>
                    <a:pt x="6445" y="26628"/>
                    <a:pt x="6779" y="25199"/>
                    <a:pt x="7083" y="23193"/>
                  </a:cubicBezTo>
                  <a:cubicBezTo>
                    <a:pt x="7113" y="22828"/>
                    <a:pt x="7205" y="22494"/>
                    <a:pt x="7235" y="22160"/>
                  </a:cubicBezTo>
                  <a:cubicBezTo>
                    <a:pt x="7357" y="21278"/>
                    <a:pt x="7509" y="20336"/>
                    <a:pt x="7600" y="19333"/>
                  </a:cubicBezTo>
                  <a:cubicBezTo>
                    <a:pt x="7691" y="18694"/>
                    <a:pt x="7782" y="18026"/>
                    <a:pt x="7843" y="17357"/>
                  </a:cubicBezTo>
                  <a:cubicBezTo>
                    <a:pt x="7995" y="16354"/>
                    <a:pt x="8056" y="15351"/>
                    <a:pt x="8177" y="14378"/>
                  </a:cubicBezTo>
                  <a:cubicBezTo>
                    <a:pt x="8238" y="14074"/>
                    <a:pt x="8268" y="13710"/>
                    <a:pt x="8299" y="13406"/>
                  </a:cubicBezTo>
                  <a:cubicBezTo>
                    <a:pt x="8481" y="11278"/>
                    <a:pt x="8633" y="9424"/>
                    <a:pt x="8664" y="8360"/>
                  </a:cubicBezTo>
                  <a:lnTo>
                    <a:pt x="8664" y="7722"/>
                  </a:lnTo>
                  <a:cubicBezTo>
                    <a:pt x="8664" y="7570"/>
                    <a:pt x="8633" y="7479"/>
                    <a:pt x="8633" y="7418"/>
                  </a:cubicBezTo>
                  <a:lnTo>
                    <a:pt x="8633" y="7357"/>
                  </a:lnTo>
                  <a:cubicBezTo>
                    <a:pt x="8572" y="7205"/>
                    <a:pt x="8451" y="6962"/>
                    <a:pt x="8268" y="6567"/>
                  </a:cubicBezTo>
                  <a:cubicBezTo>
                    <a:pt x="7212" y="4574"/>
                    <a:pt x="4355" y="1"/>
                    <a:pt x="3513" y="1"/>
                  </a:cubicBezTo>
                  <a:close/>
                </a:path>
              </a:pathLst>
            </a:custGeom>
            <a:solidFill>
              <a:srgbClr val="F06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61"/>
            <p:cNvSpPr/>
            <p:nvPr/>
          </p:nvSpPr>
          <p:spPr>
            <a:xfrm>
              <a:off x="3021600" y="1987400"/>
              <a:ext cx="476475" cy="518575"/>
            </a:xfrm>
            <a:custGeom>
              <a:avLst/>
              <a:gdLst/>
              <a:ahLst/>
              <a:cxnLst/>
              <a:rect l="l" t="t" r="r" b="b"/>
              <a:pathLst>
                <a:path w="19059" h="20743" extrusionOk="0">
                  <a:moveTo>
                    <a:pt x="5547" y="1"/>
                  </a:moveTo>
                  <a:cubicBezTo>
                    <a:pt x="4758" y="1"/>
                    <a:pt x="4093" y="47"/>
                    <a:pt x="3618" y="153"/>
                  </a:cubicBezTo>
                  <a:cubicBezTo>
                    <a:pt x="3466" y="213"/>
                    <a:pt x="3314" y="244"/>
                    <a:pt x="3222" y="274"/>
                  </a:cubicBezTo>
                  <a:cubicBezTo>
                    <a:pt x="3070" y="305"/>
                    <a:pt x="2949" y="426"/>
                    <a:pt x="2858" y="517"/>
                  </a:cubicBezTo>
                  <a:cubicBezTo>
                    <a:pt x="2827" y="548"/>
                    <a:pt x="2797" y="578"/>
                    <a:pt x="2766" y="669"/>
                  </a:cubicBezTo>
                  <a:cubicBezTo>
                    <a:pt x="2311" y="1460"/>
                    <a:pt x="1885" y="3162"/>
                    <a:pt x="1459" y="5259"/>
                  </a:cubicBezTo>
                  <a:cubicBezTo>
                    <a:pt x="1429" y="5593"/>
                    <a:pt x="1338" y="5988"/>
                    <a:pt x="1277" y="6353"/>
                  </a:cubicBezTo>
                  <a:cubicBezTo>
                    <a:pt x="1155" y="6961"/>
                    <a:pt x="1064" y="7660"/>
                    <a:pt x="943" y="8329"/>
                  </a:cubicBezTo>
                  <a:cubicBezTo>
                    <a:pt x="912" y="8663"/>
                    <a:pt x="821" y="9058"/>
                    <a:pt x="791" y="9423"/>
                  </a:cubicBezTo>
                  <a:cubicBezTo>
                    <a:pt x="517" y="11156"/>
                    <a:pt x="335" y="12858"/>
                    <a:pt x="213" y="14378"/>
                  </a:cubicBezTo>
                  <a:cubicBezTo>
                    <a:pt x="183" y="14682"/>
                    <a:pt x="183" y="15016"/>
                    <a:pt x="152" y="15320"/>
                  </a:cubicBezTo>
                  <a:cubicBezTo>
                    <a:pt x="0" y="17478"/>
                    <a:pt x="31" y="19059"/>
                    <a:pt x="244" y="19393"/>
                  </a:cubicBezTo>
                  <a:cubicBezTo>
                    <a:pt x="365" y="19545"/>
                    <a:pt x="517" y="19667"/>
                    <a:pt x="700" y="19758"/>
                  </a:cubicBezTo>
                  <a:cubicBezTo>
                    <a:pt x="1917" y="20456"/>
                    <a:pt x="4842" y="20743"/>
                    <a:pt x="7706" y="20743"/>
                  </a:cubicBezTo>
                  <a:cubicBezTo>
                    <a:pt x="9704" y="20743"/>
                    <a:pt x="11673" y="20603"/>
                    <a:pt x="13010" y="20366"/>
                  </a:cubicBezTo>
                  <a:cubicBezTo>
                    <a:pt x="13375" y="20335"/>
                    <a:pt x="13679" y="20274"/>
                    <a:pt x="13922" y="20183"/>
                  </a:cubicBezTo>
                  <a:cubicBezTo>
                    <a:pt x="14134" y="20122"/>
                    <a:pt x="14317" y="20062"/>
                    <a:pt x="14438" y="20001"/>
                  </a:cubicBezTo>
                  <a:cubicBezTo>
                    <a:pt x="14834" y="19818"/>
                    <a:pt x="15259" y="18998"/>
                    <a:pt x="15745" y="17904"/>
                  </a:cubicBezTo>
                  <a:cubicBezTo>
                    <a:pt x="15897" y="17539"/>
                    <a:pt x="16019" y="17144"/>
                    <a:pt x="16171" y="16718"/>
                  </a:cubicBezTo>
                  <a:cubicBezTo>
                    <a:pt x="16353" y="16110"/>
                    <a:pt x="16597" y="15442"/>
                    <a:pt x="16779" y="14712"/>
                  </a:cubicBezTo>
                  <a:cubicBezTo>
                    <a:pt x="16900" y="14408"/>
                    <a:pt x="16961" y="14074"/>
                    <a:pt x="17052" y="13770"/>
                  </a:cubicBezTo>
                  <a:cubicBezTo>
                    <a:pt x="17721" y="11156"/>
                    <a:pt x="18329" y="8177"/>
                    <a:pt x="18694" y="5897"/>
                  </a:cubicBezTo>
                  <a:cubicBezTo>
                    <a:pt x="18755" y="5563"/>
                    <a:pt x="18785" y="5229"/>
                    <a:pt x="18846" y="4925"/>
                  </a:cubicBezTo>
                  <a:cubicBezTo>
                    <a:pt x="19028" y="3557"/>
                    <a:pt x="19059" y="2584"/>
                    <a:pt x="18907" y="2341"/>
                  </a:cubicBezTo>
                  <a:cubicBezTo>
                    <a:pt x="18390" y="1489"/>
                    <a:pt x="9999" y="1"/>
                    <a:pt x="5547" y="1"/>
                  </a:cubicBezTo>
                  <a:close/>
                </a:path>
              </a:pathLst>
            </a:custGeom>
            <a:solidFill>
              <a:srgbClr val="FF7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61"/>
            <p:cNvSpPr/>
            <p:nvPr/>
          </p:nvSpPr>
          <p:spPr>
            <a:xfrm>
              <a:off x="3189525" y="2049625"/>
              <a:ext cx="301700" cy="304825"/>
            </a:xfrm>
            <a:custGeom>
              <a:avLst/>
              <a:gdLst/>
              <a:ahLst/>
              <a:cxnLst/>
              <a:rect l="l" t="t" r="r" b="b"/>
              <a:pathLst>
                <a:path w="12068" h="12193" extrusionOk="0">
                  <a:moveTo>
                    <a:pt x="3277" y="0"/>
                  </a:moveTo>
                  <a:cubicBezTo>
                    <a:pt x="2447" y="0"/>
                    <a:pt x="1627" y="232"/>
                    <a:pt x="1034" y="825"/>
                  </a:cubicBezTo>
                  <a:cubicBezTo>
                    <a:pt x="1" y="1828"/>
                    <a:pt x="122" y="3348"/>
                    <a:pt x="183" y="4624"/>
                  </a:cubicBezTo>
                  <a:cubicBezTo>
                    <a:pt x="274" y="6144"/>
                    <a:pt x="609" y="7603"/>
                    <a:pt x="1794" y="8606"/>
                  </a:cubicBezTo>
                  <a:cubicBezTo>
                    <a:pt x="2341" y="9062"/>
                    <a:pt x="3040" y="9427"/>
                    <a:pt x="3709" y="9731"/>
                  </a:cubicBezTo>
                  <a:lnTo>
                    <a:pt x="5898" y="10642"/>
                  </a:lnTo>
                  <a:cubicBezTo>
                    <a:pt x="7265" y="11159"/>
                    <a:pt x="8633" y="11706"/>
                    <a:pt x="10031" y="12193"/>
                  </a:cubicBezTo>
                  <a:cubicBezTo>
                    <a:pt x="10092" y="11889"/>
                    <a:pt x="10183" y="11554"/>
                    <a:pt x="10366" y="11190"/>
                  </a:cubicBezTo>
                  <a:cubicBezTo>
                    <a:pt x="9880" y="11007"/>
                    <a:pt x="9393" y="10855"/>
                    <a:pt x="8876" y="10673"/>
                  </a:cubicBezTo>
                  <a:cubicBezTo>
                    <a:pt x="7357" y="10126"/>
                    <a:pt x="5837" y="9518"/>
                    <a:pt x="4378" y="8880"/>
                  </a:cubicBezTo>
                  <a:cubicBezTo>
                    <a:pt x="3709" y="8606"/>
                    <a:pt x="3071" y="8302"/>
                    <a:pt x="2493" y="7846"/>
                  </a:cubicBezTo>
                  <a:cubicBezTo>
                    <a:pt x="1946" y="7390"/>
                    <a:pt x="1581" y="6782"/>
                    <a:pt x="1399" y="6114"/>
                  </a:cubicBezTo>
                  <a:cubicBezTo>
                    <a:pt x="1217" y="5384"/>
                    <a:pt x="1186" y="4655"/>
                    <a:pt x="1126" y="3955"/>
                  </a:cubicBezTo>
                  <a:cubicBezTo>
                    <a:pt x="1095" y="3378"/>
                    <a:pt x="1065" y="2770"/>
                    <a:pt x="1247" y="2192"/>
                  </a:cubicBezTo>
                  <a:cubicBezTo>
                    <a:pt x="1558" y="1282"/>
                    <a:pt x="2437" y="939"/>
                    <a:pt x="3326" y="939"/>
                  </a:cubicBezTo>
                  <a:cubicBezTo>
                    <a:pt x="3654" y="939"/>
                    <a:pt x="3984" y="986"/>
                    <a:pt x="4287" y="1068"/>
                  </a:cubicBezTo>
                  <a:cubicBezTo>
                    <a:pt x="5624" y="1433"/>
                    <a:pt x="6749" y="2375"/>
                    <a:pt x="8056" y="2892"/>
                  </a:cubicBezTo>
                  <a:cubicBezTo>
                    <a:pt x="8994" y="3258"/>
                    <a:pt x="9984" y="3434"/>
                    <a:pt x="10961" y="3434"/>
                  </a:cubicBezTo>
                  <a:cubicBezTo>
                    <a:pt x="11282" y="3434"/>
                    <a:pt x="11601" y="3415"/>
                    <a:pt x="11916" y="3378"/>
                  </a:cubicBezTo>
                  <a:cubicBezTo>
                    <a:pt x="12007" y="3044"/>
                    <a:pt x="12038" y="2679"/>
                    <a:pt x="12068" y="2375"/>
                  </a:cubicBezTo>
                  <a:lnTo>
                    <a:pt x="12068" y="2375"/>
                  </a:lnTo>
                  <a:cubicBezTo>
                    <a:pt x="11675" y="2444"/>
                    <a:pt x="11283" y="2477"/>
                    <a:pt x="10893" y="2477"/>
                  </a:cubicBezTo>
                  <a:cubicBezTo>
                    <a:pt x="10076" y="2477"/>
                    <a:pt x="9273" y="2329"/>
                    <a:pt x="8512" y="2041"/>
                  </a:cubicBezTo>
                  <a:cubicBezTo>
                    <a:pt x="7174" y="1554"/>
                    <a:pt x="6080" y="642"/>
                    <a:pt x="4712" y="217"/>
                  </a:cubicBezTo>
                  <a:cubicBezTo>
                    <a:pt x="4261" y="81"/>
                    <a:pt x="3767" y="0"/>
                    <a:pt x="3277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61"/>
            <p:cNvSpPr/>
            <p:nvPr/>
          </p:nvSpPr>
          <p:spPr>
            <a:xfrm>
              <a:off x="2883300" y="2180100"/>
              <a:ext cx="541075" cy="254150"/>
            </a:xfrm>
            <a:custGeom>
              <a:avLst/>
              <a:gdLst/>
              <a:ahLst/>
              <a:cxnLst/>
              <a:rect l="l" t="t" r="r" b="b"/>
              <a:pathLst>
                <a:path w="21643" h="10166" extrusionOk="0">
                  <a:moveTo>
                    <a:pt x="4475" y="0"/>
                  </a:moveTo>
                  <a:cubicBezTo>
                    <a:pt x="3972" y="0"/>
                    <a:pt x="3462" y="108"/>
                    <a:pt x="2979" y="317"/>
                  </a:cubicBezTo>
                  <a:cubicBezTo>
                    <a:pt x="1611" y="895"/>
                    <a:pt x="730" y="2171"/>
                    <a:pt x="274" y="3539"/>
                  </a:cubicBezTo>
                  <a:cubicBezTo>
                    <a:pt x="152" y="3843"/>
                    <a:pt x="92" y="4177"/>
                    <a:pt x="0" y="4512"/>
                  </a:cubicBezTo>
                  <a:cubicBezTo>
                    <a:pt x="0" y="5211"/>
                    <a:pt x="61" y="5667"/>
                    <a:pt x="122" y="5788"/>
                  </a:cubicBezTo>
                  <a:cubicBezTo>
                    <a:pt x="274" y="5940"/>
                    <a:pt x="517" y="6244"/>
                    <a:pt x="821" y="6609"/>
                  </a:cubicBezTo>
                  <a:cubicBezTo>
                    <a:pt x="821" y="6001"/>
                    <a:pt x="852" y="5393"/>
                    <a:pt x="973" y="4785"/>
                  </a:cubicBezTo>
                  <a:cubicBezTo>
                    <a:pt x="1186" y="3509"/>
                    <a:pt x="1763" y="2171"/>
                    <a:pt x="2888" y="1411"/>
                  </a:cubicBezTo>
                  <a:cubicBezTo>
                    <a:pt x="3358" y="1112"/>
                    <a:pt x="3902" y="953"/>
                    <a:pt x="4434" y="953"/>
                  </a:cubicBezTo>
                  <a:cubicBezTo>
                    <a:pt x="5038" y="953"/>
                    <a:pt x="5627" y="1158"/>
                    <a:pt x="6080" y="1594"/>
                  </a:cubicBezTo>
                  <a:lnTo>
                    <a:pt x="6201" y="1715"/>
                  </a:lnTo>
                  <a:cubicBezTo>
                    <a:pt x="6931" y="2445"/>
                    <a:pt x="7265" y="3478"/>
                    <a:pt x="7599" y="4420"/>
                  </a:cubicBezTo>
                  <a:cubicBezTo>
                    <a:pt x="7721" y="4755"/>
                    <a:pt x="7873" y="5089"/>
                    <a:pt x="7995" y="5393"/>
                  </a:cubicBezTo>
                  <a:cubicBezTo>
                    <a:pt x="8572" y="6791"/>
                    <a:pt x="9423" y="7977"/>
                    <a:pt x="10913" y="8372"/>
                  </a:cubicBezTo>
                  <a:cubicBezTo>
                    <a:pt x="11333" y="8485"/>
                    <a:pt x="11757" y="8532"/>
                    <a:pt x="12181" y="8532"/>
                  </a:cubicBezTo>
                  <a:cubicBezTo>
                    <a:pt x="13013" y="8532"/>
                    <a:pt x="13846" y="8350"/>
                    <a:pt x="14651" y="8129"/>
                  </a:cubicBezTo>
                  <a:cubicBezTo>
                    <a:pt x="15519" y="7890"/>
                    <a:pt x="16464" y="7605"/>
                    <a:pt x="17398" y="7605"/>
                  </a:cubicBezTo>
                  <a:cubicBezTo>
                    <a:pt x="17773" y="7605"/>
                    <a:pt x="18146" y="7651"/>
                    <a:pt x="18511" y="7764"/>
                  </a:cubicBezTo>
                  <a:cubicBezTo>
                    <a:pt x="19758" y="8129"/>
                    <a:pt x="20670" y="9071"/>
                    <a:pt x="21247" y="10165"/>
                  </a:cubicBezTo>
                  <a:cubicBezTo>
                    <a:pt x="21399" y="9770"/>
                    <a:pt x="21521" y="9405"/>
                    <a:pt x="21642" y="8980"/>
                  </a:cubicBezTo>
                  <a:cubicBezTo>
                    <a:pt x="21217" y="8402"/>
                    <a:pt x="20761" y="7916"/>
                    <a:pt x="20183" y="7551"/>
                  </a:cubicBezTo>
                  <a:cubicBezTo>
                    <a:pt x="19321" y="6926"/>
                    <a:pt x="18353" y="6668"/>
                    <a:pt x="17342" y="6668"/>
                  </a:cubicBezTo>
                  <a:cubicBezTo>
                    <a:pt x="16927" y="6668"/>
                    <a:pt x="16505" y="6712"/>
                    <a:pt x="16080" y="6791"/>
                  </a:cubicBezTo>
                  <a:cubicBezTo>
                    <a:pt x="14776" y="6999"/>
                    <a:pt x="13502" y="7552"/>
                    <a:pt x="12116" y="7552"/>
                  </a:cubicBezTo>
                  <a:cubicBezTo>
                    <a:pt x="12080" y="7552"/>
                    <a:pt x="12043" y="7552"/>
                    <a:pt x="12007" y="7551"/>
                  </a:cubicBezTo>
                  <a:cubicBezTo>
                    <a:pt x="11368" y="7490"/>
                    <a:pt x="10761" y="7369"/>
                    <a:pt x="10244" y="7004"/>
                  </a:cubicBezTo>
                  <a:cubicBezTo>
                    <a:pt x="9545" y="6518"/>
                    <a:pt x="9180" y="5788"/>
                    <a:pt x="8876" y="5028"/>
                  </a:cubicBezTo>
                  <a:cubicBezTo>
                    <a:pt x="8511" y="4177"/>
                    <a:pt x="8268" y="3265"/>
                    <a:pt x="7843" y="2445"/>
                  </a:cubicBezTo>
                  <a:cubicBezTo>
                    <a:pt x="7569" y="1898"/>
                    <a:pt x="7265" y="1411"/>
                    <a:pt x="6839" y="986"/>
                  </a:cubicBezTo>
                  <a:cubicBezTo>
                    <a:pt x="6687" y="834"/>
                    <a:pt x="6505" y="712"/>
                    <a:pt x="6353" y="591"/>
                  </a:cubicBezTo>
                  <a:cubicBezTo>
                    <a:pt x="5798" y="191"/>
                    <a:pt x="5143" y="0"/>
                    <a:pt x="4475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61"/>
            <p:cNvSpPr/>
            <p:nvPr/>
          </p:nvSpPr>
          <p:spPr>
            <a:xfrm>
              <a:off x="2947900" y="2344350"/>
              <a:ext cx="421750" cy="157625"/>
            </a:xfrm>
            <a:custGeom>
              <a:avLst/>
              <a:gdLst/>
              <a:ahLst/>
              <a:cxnLst/>
              <a:rect l="l" t="t" r="r" b="b"/>
              <a:pathLst>
                <a:path w="16870" h="6305" extrusionOk="0">
                  <a:moveTo>
                    <a:pt x="2451" y="1"/>
                  </a:moveTo>
                  <a:cubicBezTo>
                    <a:pt x="2219" y="1"/>
                    <a:pt x="1991" y="24"/>
                    <a:pt x="1763" y="69"/>
                  </a:cubicBezTo>
                  <a:cubicBezTo>
                    <a:pt x="1125" y="221"/>
                    <a:pt x="578" y="556"/>
                    <a:pt x="274" y="1164"/>
                  </a:cubicBezTo>
                  <a:cubicBezTo>
                    <a:pt x="122" y="1437"/>
                    <a:pt x="61" y="1771"/>
                    <a:pt x="0" y="2075"/>
                  </a:cubicBezTo>
                  <a:cubicBezTo>
                    <a:pt x="304" y="2410"/>
                    <a:pt x="669" y="2805"/>
                    <a:pt x="973" y="3139"/>
                  </a:cubicBezTo>
                  <a:cubicBezTo>
                    <a:pt x="882" y="2349"/>
                    <a:pt x="973" y="1316"/>
                    <a:pt x="1824" y="1042"/>
                  </a:cubicBezTo>
                  <a:cubicBezTo>
                    <a:pt x="2021" y="981"/>
                    <a:pt x="2234" y="951"/>
                    <a:pt x="2451" y="951"/>
                  </a:cubicBezTo>
                  <a:cubicBezTo>
                    <a:pt x="2667" y="951"/>
                    <a:pt x="2888" y="981"/>
                    <a:pt x="3100" y="1042"/>
                  </a:cubicBezTo>
                  <a:cubicBezTo>
                    <a:pt x="3556" y="1133"/>
                    <a:pt x="3952" y="1316"/>
                    <a:pt x="4347" y="1528"/>
                  </a:cubicBezTo>
                  <a:cubicBezTo>
                    <a:pt x="4377" y="1589"/>
                    <a:pt x="4468" y="1619"/>
                    <a:pt x="4529" y="1650"/>
                  </a:cubicBezTo>
                  <a:cubicBezTo>
                    <a:pt x="5228" y="2106"/>
                    <a:pt x="5775" y="2714"/>
                    <a:pt x="6201" y="3443"/>
                  </a:cubicBezTo>
                  <a:cubicBezTo>
                    <a:pt x="6687" y="4264"/>
                    <a:pt x="6961" y="5328"/>
                    <a:pt x="7812" y="5905"/>
                  </a:cubicBezTo>
                  <a:cubicBezTo>
                    <a:pt x="8203" y="6195"/>
                    <a:pt x="8642" y="6305"/>
                    <a:pt x="9093" y="6305"/>
                  </a:cubicBezTo>
                  <a:cubicBezTo>
                    <a:pt x="9589" y="6305"/>
                    <a:pt x="10100" y="6172"/>
                    <a:pt x="10578" y="5996"/>
                  </a:cubicBezTo>
                  <a:cubicBezTo>
                    <a:pt x="11520" y="5632"/>
                    <a:pt x="12432" y="5024"/>
                    <a:pt x="13465" y="4841"/>
                  </a:cubicBezTo>
                  <a:cubicBezTo>
                    <a:pt x="13653" y="4804"/>
                    <a:pt x="13854" y="4783"/>
                    <a:pt x="14058" y="4783"/>
                  </a:cubicBezTo>
                  <a:cubicBezTo>
                    <a:pt x="14678" y="4783"/>
                    <a:pt x="15326" y="4976"/>
                    <a:pt x="15715" y="5480"/>
                  </a:cubicBezTo>
                  <a:cubicBezTo>
                    <a:pt x="15867" y="5632"/>
                    <a:pt x="15927" y="5875"/>
                    <a:pt x="15958" y="6088"/>
                  </a:cubicBezTo>
                  <a:cubicBezTo>
                    <a:pt x="16323" y="6057"/>
                    <a:pt x="16627" y="5996"/>
                    <a:pt x="16870" y="5905"/>
                  </a:cubicBezTo>
                  <a:cubicBezTo>
                    <a:pt x="16839" y="5601"/>
                    <a:pt x="16718" y="5328"/>
                    <a:pt x="16596" y="5024"/>
                  </a:cubicBezTo>
                  <a:cubicBezTo>
                    <a:pt x="16353" y="4568"/>
                    <a:pt x="15927" y="4233"/>
                    <a:pt x="15441" y="4051"/>
                  </a:cubicBezTo>
                  <a:cubicBezTo>
                    <a:pt x="15019" y="3865"/>
                    <a:pt x="14576" y="3785"/>
                    <a:pt x="14131" y="3785"/>
                  </a:cubicBezTo>
                  <a:cubicBezTo>
                    <a:pt x="13488" y="3785"/>
                    <a:pt x="12842" y="3952"/>
                    <a:pt x="12250" y="4203"/>
                  </a:cubicBezTo>
                  <a:cubicBezTo>
                    <a:pt x="11672" y="4416"/>
                    <a:pt x="11125" y="4720"/>
                    <a:pt x="10578" y="4963"/>
                  </a:cubicBezTo>
                  <a:cubicBezTo>
                    <a:pt x="10171" y="5126"/>
                    <a:pt x="9715" y="5337"/>
                    <a:pt x="9254" y="5337"/>
                  </a:cubicBezTo>
                  <a:cubicBezTo>
                    <a:pt x="9199" y="5337"/>
                    <a:pt x="9144" y="5334"/>
                    <a:pt x="9088" y="5328"/>
                  </a:cubicBezTo>
                  <a:cubicBezTo>
                    <a:pt x="7964" y="5267"/>
                    <a:pt x="7569" y="3808"/>
                    <a:pt x="7113" y="3018"/>
                  </a:cubicBezTo>
                  <a:cubicBezTo>
                    <a:pt x="6566" y="2075"/>
                    <a:pt x="5806" y="1285"/>
                    <a:pt x="4924" y="738"/>
                  </a:cubicBezTo>
                  <a:cubicBezTo>
                    <a:pt x="4833" y="708"/>
                    <a:pt x="4803" y="677"/>
                    <a:pt x="4711" y="616"/>
                  </a:cubicBezTo>
                  <a:cubicBezTo>
                    <a:pt x="4225" y="373"/>
                    <a:pt x="3678" y="160"/>
                    <a:pt x="3161" y="69"/>
                  </a:cubicBezTo>
                  <a:cubicBezTo>
                    <a:pt x="2918" y="24"/>
                    <a:pt x="2683" y="1"/>
                    <a:pt x="2451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61"/>
            <p:cNvSpPr/>
            <p:nvPr/>
          </p:nvSpPr>
          <p:spPr>
            <a:xfrm>
              <a:off x="2909125" y="1902300"/>
              <a:ext cx="243200" cy="265225"/>
            </a:xfrm>
            <a:custGeom>
              <a:avLst/>
              <a:gdLst/>
              <a:ahLst/>
              <a:cxnLst/>
              <a:rect l="l" t="t" r="r" b="b"/>
              <a:pathLst>
                <a:path w="9728" h="10609" extrusionOk="0">
                  <a:moveTo>
                    <a:pt x="1186" y="0"/>
                  </a:moveTo>
                  <a:cubicBezTo>
                    <a:pt x="1065" y="365"/>
                    <a:pt x="1004" y="760"/>
                    <a:pt x="913" y="1155"/>
                  </a:cubicBezTo>
                  <a:cubicBezTo>
                    <a:pt x="1490" y="1702"/>
                    <a:pt x="2281" y="1885"/>
                    <a:pt x="3071" y="2067"/>
                  </a:cubicBezTo>
                  <a:cubicBezTo>
                    <a:pt x="4226" y="2310"/>
                    <a:pt x="5320" y="2645"/>
                    <a:pt x="6262" y="3283"/>
                  </a:cubicBezTo>
                  <a:cubicBezTo>
                    <a:pt x="6627" y="3526"/>
                    <a:pt x="6931" y="3800"/>
                    <a:pt x="7235" y="4104"/>
                  </a:cubicBezTo>
                  <a:cubicBezTo>
                    <a:pt x="7387" y="4286"/>
                    <a:pt x="7539" y="4438"/>
                    <a:pt x="7691" y="4620"/>
                  </a:cubicBezTo>
                  <a:cubicBezTo>
                    <a:pt x="8542" y="5775"/>
                    <a:pt x="8968" y="7204"/>
                    <a:pt x="8481" y="8602"/>
                  </a:cubicBezTo>
                  <a:cubicBezTo>
                    <a:pt x="8329" y="9028"/>
                    <a:pt x="8056" y="9575"/>
                    <a:pt x="7600" y="9696"/>
                  </a:cubicBezTo>
                  <a:cubicBezTo>
                    <a:pt x="7539" y="9712"/>
                    <a:pt x="7493" y="9719"/>
                    <a:pt x="7448" y="9719"/>
                  </a:cubicBezTo>
                  <a:cubicBezTo>
                    <a:pt x="7402" y="9719"/>
                    <a:pt x="7357" y="9712"/>
                    <a:pt x="7296" y="9696"/>
                  </a:cubicBezTo>
                  <a:cubicBezTo>
                    <a:pt x="6962" y="9605"/>
                    <a:pt x="6627" y="9271"/>
                    <a:pt x="6354" y="9028"/>
                  </a:cubicBezTo>
                  <a:cubicBezTo>
                    <a:pt x="6202" y="8937"/>
                    <a:pt x="6050" y="8815"/>
                    <a:pt x="5928" y="8693"/>
                  </a:cubicBezTo>
                  <a:cubicBezTo>
                    <a:pt x="5199" y="8055"/>
                    <a:pt x="4560" y="7356"/>
                    <a:pt x="3800" y="6809"/>
                  </a:cubicBezTo>
                  <a:cubicBezTo>
                    <a:pt x="2797" y="6012"/>
                    <a:pt x="1651" y="5531"/>
                    <a:pt x="418" y="5531"/>
                  </a:cubicBezTo>
                  <a:cubicBezTo>
                    <a:pt x="380" y="5531"/>
                    <a:pt x="343" y="5531"/>
                    <a:pt x="305" y="5532"/>
                  </a:cubicBezTo>
                  <a:lnTo>
                    <a:pt x="153" y="5532"/>
                  </a:lnTo>
                  <a:cubicBezTo>
                    <a:pt x="122" y="5897"/>
                    <a:pt x="31" y="6171"/>
                    <a:pt x="1" y="6535"/>
                  </a:cubicBezTo>
                  <a:cubicBezTo>
                    <a:pt x="122" y="6505"/>
                    <a:pt x="274" y="6505"/>
                    <a:pt x="396" y="6505"/>
                  </a:cubicBezTo>
                  <a:cubicBezTo>
                    <a:pt x="458" y="6501"/>
                    <a:pt x="519" y="6500"/>
                    <a:pt x="580" y="6500"/>
                  </a:cubicBezTo>
                  <a:cubicBezTo>
                    <a:pt x="1600" y="6500"/>
                    <a:pt x="2511" y="6970"/>
                    <a:pt x="3314" y="7630"/>
                  </a:cubicBezTo>
                  <a:cubicBezTo>
                    <a:pt x="4135" y="8268"/>
                    <a:pt x="4895" y="9058"/>
                    <a:pt x="5715" y="9757"/>
                  </a:cubicBezTo>
                  <a:cubicBezTo>
                    <a:pt x="5776" y="9788"/>
                    <a:pt x="5806" y="9879"/>
                    <a:pt x="5898" y="9909"/>
                  </a:cubicBezTo>
                  <a:cubicBezTo>
                    <a:pt x="6262" y="10213"/>
                    <a:pt x="6688" y="10517"/>
                    <a:pt x="7174" y="10608"/>
                  </a:cubicBezTo>
                  <a:lnTo>
                    <a:pt x="7387" y="10608"/>
                  </a:lnTo>
                  <a:cubicBezTo>
                    <a:pt x="7934" y="10608"/>
                    <a:pt x="8421" y="10335"/>
                    <a:pt x="8816" y="9940"/>
                  </a:cubicBezTo>
                  <a:cubicBezTo>
                    <a:pt x="9545" y="9149"/>
                    <a:pt x="9728" y="7964"/>
                    <a:pt x="9606" y="6961"/>
                  </a:cubicBezTo>
                  <a:cubicBezTo>
                    <a:pt x="9515" y="5927"/>
                    <a:pt x="9120" y="4924"/>
                    <a:pt x="8512" y="4134"/>
                  </a:cubicBezTo>
                  <a:cubicBezTo>
                    <a:pt x="8481" y="4104"/>
                    <a:pt x="8451" y="4012"/>
                    <a:pt x="8390" y="3982"/>
                  </a:cubicBezTo>
                  <a:cubicBezTo>
                    <a:pt x="8299" y="3830"/>
                    <a:pt x="8177" y="3678"/>
                    <a:pt x="8056" y="3557"/>
                  </a:cubicBezTo>
                  <a:cubicBezTo>
                    <a:pt x="7782" y="3283"/>
                    <a:pt x="7539" y="3070"/>
                    <a:pt x="7265" y="2827"/>
                  </a:cubicBezTo>
                  <a:cubicBezTo>
                    <a:pt x="6718" y="2462"/>
                    <a:pt x="6202" y="2128"/>
                    <a:pt x="5594" y="1854"/>
                  </a:cubicBezTo>
                  <a:cubicBezTo>
                    <a:pt x="5472" y="1824"/>
                    <a:pt x="5351" y="1733"/>
                    <a:pt x="5259" y="1702"/>
                  </a:cubicBezTo>
                  <a:cubicBezTo>
                    <a:pt x="4834" y="1550"/>
                    <a:pt x="4378" y="1398"/>
                    <a:pt x="3922" y="1277"/>
                  </a:cubicBezTo>
                  <a:cubicBezTo>
                    <a:pt x="3375" y="1155"/>
                    <a:pt x="2858" y="1095"/>
                    <a:pt x="2311" y="912"/>
                  </a:cubicBezTo>
                  <a:cubicBezTo>
                    <a:pt x="1825" y="730"/>
                    <a:pt x="1460" y="456"/>
                    <a:pt x="1186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61"/>
            <p:cNvSpPr/>
            <p:nvPr/>
          </p:nvSpPr>
          <p:spPr>
            <a:xfrm>
              <a:off x="2953200" y="1800500"/>
              <a:ext cx="543350" cy="245925"/>
            </a:xfrm>
            <a:custGeom>
              <a:avLst/>
              <a:gdLst/>
              <a:ahLst/>
              <a:cxnLst/>
              <a:rect l="l" t="t" r="r" b="b"/>
              <a:pathLst>
                <a:path w="21734" h="9837" extrusionOk="0">
                  <a:moveTo>
                    <a:pt x="3163" y="1"/>
                  </a:moveTo>
                  <a:cubicBezTo>
                    <a:pt x="1860" y="1"/>
                    <a:pt x="946" y="89"/>
                    <a:pt x="761" y="303"/>
                  </a:cubicBezTo>
                  <a:cubicBezTo>
                    <a:pt x="1" y="1215"/>
                    <a:pt x="4651" y="7781"/>
                    <a:pt x="5533" y="7963"/>
                  </a:cubicBezTo>
                  <a:cubicBezTo>
                    <a:pt x="6319" y="8126"/>
                    <a:pt x="18357" y="9837"/>
                    <a:pt x="21008" y="9837"/>
                  </a:cubicBezTo>
                  <a:cubicBezTo>
                    <a:pt x="21328" y="9837"/>
                    <a:pt x="21511" y="9812"/>
                    <a:pt x="21521" y="9756"/>
                  </a:cubicBezTo>
                  <a:cubicBezTo>
                    <a:pt x="21734" y="8875"/>
                    <a:pt x="17539" y="2340"/>
                    <a:pt x="16597" y="1549"/>
                  </a:cubicBezTo>
                  <a:cubicBezTo>
                    <a:pt x="15829" y="944"/>
                    <a:pt x="7419" y="1"/>
                    <a:pt x="3163" y="1"/>
                  </a:cubicBezTo>
                  <a:close/>
                </a:path>
              </a:pathLst>
            </a:custGeom>
            <a:solidFill>
              <a:srgbClr val="DB5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61"/>
            <p:cNvSpPr/>
            <p:nvPr/>
          </p:nvSpPr>
          <p:spPr>
            <a:xfrm>
              <a:off x="5373475" y="2186000"/>
              <a:ext cx="544850" cy="430650"/>
            </a:xfrm>
            <a:custGeom>
              <a:avLst/>
              <a:gdLst/>
              <a:ahLst/>
              <a:cxnLst/>
              <a:rect l="l" t="t" r="r" b="b"/>
              <a:pathLst>
                <a:path w="21794" h="17226" extrusionOk="0">
                  <a:moveTo>
                    <a:pt x="20938" y="1"/>
                  </a:moveTo>
                  <a:cubicBezTo>
                    <a:pt x="20317" y="1"/>
                    <a:pt x="19040" y="412"/>
                    <a:pt x="17417" y="1023"/>
                  </a:cubicBezTo>
                  <a:lnTo>
                    <a:pt x="16292" y="1479"/>
                  </a:lnTo>
                  <a:cubicBezTo>
                    <a:pt x="15016" y="2026"/>
                    <a:pt x="13617" y="2634"/>
                    <a:pt x="12219" y="3273"/>
                  </a:cubicBezTo>
                  <a:cubicBezTo>
                    <a:pt x="11946" y="3425"/>
                    <a:pt x="11642" y="3546"/>
                    <a:pt x="11338" y="3698"/>
                  </a:cubicBezTo>
                  <a:cubicBezTo>
                    <a:pt x="8025" y="5248"/>
                    <a:pt x="4772" y="6950"/>
                    <a:pt x="3192" y="7953"/>
                  </a:cubicBezTo>
                  <a:cubicBezTo>
                    <a:pt x="2584" y="8318"/>
                    <a:pt x="2189" y="8592"/>
                    <a:pt x="2158" y="8744"/>
                  </a:cubicBezTo>
                  <a:cubicBezTo>
                    <a:pt x="2067" y="8926"/>
                    <a:pt x="1945" y="9321"/>
                    <a:pt x="1824" y="9777"/>
                  </a:cubicBezTo>
                  <a:cubicBezTo>
                    <a:pt x="1581" y="10446"/>
                    <a:pt x="1307" y="11358"/>
                    <a:pt x="1064" y="12330"/>
                  </a:cubicBezTo>
                  <a:cubicBezTo>
                    <a:pt x="912" y="12786"/>
                    <a:pt x="790" y="13242"/>
                    <a:pt x="669" y="13698"/>
                  </a:cubicBezTo>
                  <a:cubicBezTo>
                    <a:pt x="243" y="15279"/>
                    <a:pt x="0" y="16738"/>
                    <a:pt x="91" y="17133"/>
                  </a:cubicBezTo>
                  <a:cubicBezTo>
                    <a:pt x="152" y="17194"/>
                    <a:pt x="183" y="17194"/>
                    <a:pt x="243" y="17224"/>
                  </a:cubicBezTo>
                  <a:cubicBezTo>
                    <a:pt x="255" y="17225"/>
                    <a:pt x="268" y="17225"/>
                    <a:pt x="281" y="17225"/>
                  </a:cubicBezTo>
                  <a:cubicBezTo>
                    <a:pt x="747" y="17225"/>
                    <a:pt x="2118" y="16714"/>
                    <a:pt x="3891" y="15887"/>
                  </a:cubicBezTo>
                  <a:cubicBezTo>
                    <a:pt x="4195" y="15765"/>
                    <a:pt x="4529" y="15613"/>
                    <a:pt x="4833" y="15461"/>
                  </a:cubicBezTo>
                  <a:cubicBezTo>
                    <a:pt x="5684" y="15096"/>
                    <a:pt x="6566" y="14671"/>
                    <a:pt x="7417" y="14215"/>
                  </a:cubicBezTo>
                  <a:cubicBezTo>
                    <a:pt x="8025" y="13941"/>
                    <a:pt x="8602" y="13637"/>
                    <a:pt x="9210" y="13333"/>
                  </a:cubicBezTo>
                  <a:cubicBezTo>
                    <a:pt x="10122" y="12878"/>
                    <a:pt x="11034" y="12422"/>
                    <a:pt x="11915" y="11966"/>
                  </a:cubicBezTo>
                  <a:cubicBezTo>
                    <a:pt x="12189" y="11814"/>
                    <a:pt x="12493" y="11662"/>
                    <a:pt x="12736" y="11510"/>
                  </a:cubicBezTo>
                  <a:cubicBezTo>
                    <a:pt x="14620" y="10537"/>
                    <a:pt x="16262" y="9625"/>
                    <a:pt x="17143" y="9048"/>
                  </a:cubicBezTo>
                  <a:cubicBezTo>
                    <a:pt x="17387" y="8926"/>
                    <a:pt x="17538" y="8774"/>
                    <a:pt x="17690" y="8713"/>
                  </a:cubicBezTo>
                  <a:cubicBezTo>
                    <a:pt x="17812" y="8622"/>
                    <a:pt x="17873" y="8561"/>
                    <a:pt x="17903" y="8531"/>
                  </a:cubicBezTo>
                  <a:lnTo>
                    <a:pt x="17964" y="8470"/>
                  </a:lnTo>
                  <a:cubicBezTo>
                    <a:pt x="18086" y="8318"/>
                    <a:pt x="18238" y="8075"/>
                    <a:pt x="18420" y="7710"/>
                  </a:cubicBezTo>
                  <a:cubicBezTo>
                    <a:pt x="19545" y="5704"/>
                    <a:pt x="21794" y="719"/>
                    <a:pt x="21308" y="111"/>
                  </a:cubicBezTo>
                  <a:cubicBezTo>
                    <a:pt x="21246" y="36"/>
                    <a:pt x="21120" y="1"/>
                    <a:pt x="20938" y="1"/>
                  </a:cubicBezTo>
                  <a:close/>
                </a:path>
              </a:pathLst>
            </a:custGeom>
            <a:solidFill>
              <a:srgbClr val="F06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61"/>
            <p:cNvSpPr/>
            <p:nvPr/>
          </p:nvSpPr>
          <p:spPr>
            <a:xfrm>
              <a:off x="5378025" y="2395450"/>
              <a:ext cx="627700" cy="513550"/>
            </a:xfrm>
            <a:custGeom>
              <a:avLst/>
              <a:gdLst/>
              <a:ahLst/>
              <a:cxnLst/>
              <a:rect l="l" t="t" r="r" b="b"/>
              <a:pathLst>
                <a:path w="25108" h="20542" extrusionOk="0">
                  <a:moveTo>
                    <a:pt x="17053" y="1"/>
                  </a:moveTo>
                  <a:cubicBezTo>
                    <a:pt x="16171" y="62"/>
                    <a:pt x="14499" y="639"/>
                    <a:pt x="12524" y="1430"/>
                  </a:cubicBezTo>
                  <a:lnTo>
                    <a:pt x="11521" y="1886"/>
                  </a:lnTo>
                  <a:cubicBezTo>
                    <a:pt x="10943" y="2159"/>
                    <a:pt x="10305" y="2402"/>
                    <a:pt x="9697" y="2737"/>
                  </a:cubicBezTo>
                  <a:cubicBezTo>
                    <a:pt x="9332" y="2919"/>
                    <a:pt x="8998" y="3071"/>
                    <a:pt x="8663" y="3223"/>
                  </a:cubicBezTo>
                  <a:cubicBezTo>
                    <a:pt x="7113" y="3983"/>
                    <a:pt x="5533" y="4773"/>
                    <a:pt x="4226" y="5503"/>
                  </a:cubicBezTo>
                  <a:cubicBezTo>
                    <a:pt x="3922" y="5655"/>
                    <a:pt x="3648" y="5807"/>
                    <a:pt x="3374" y="5959"/>
                  </a:cubicBezTo>
                  <a:cubicBezTo>
                    <a:pt x="1520" y="6962"/>
                    <a:pt x="213" y="7873"/>
                    <a:pt x="61" y="8269"/>
                  </a:cubicBezTo>
                  <a:cubicBezTo>
                    <a:pt x="31" y="8421"/>
                    <a:pt x="1" y="8603"/>
                    <a:pt x="31" y="8846"/>
                  </a:cubicBezTo>
                  <a:cubicBezTo>
                    <a:pt x="183" y="11247"/>
                    <a:pt x="4013" y="17053"/>
                    <a:pt x="6292" y="19485"/>
                  </a:cubicBezTo>
                  <a:cubicBezTo>
                    <a:pt x="6566" y="19728"/>
                    <a:pt x="6809" y="19940"/>
                    <a:pt x="6992" y="20123"/>
                  </a:cubicBezTo>
                  <a:cubicBezTo>
                    <a:pt x="7174" y="20244"/>
                    <a:pt x="7326" y="20366"/>
                    <a:pt x="7447" y="20427"/>
                  </a:cubicBezTo>
                  <a:cubicBezTo>
                    <a:pt x="7599" y="20503"/>
                    <a:pt x="7846" y="20542"/>
                    <a:pt x="8165" y="20542"/>
                  </a:cubicBezTo>
                  <a:cubicBezTo>
                    <a:pt x="8613" y="20542"/>
                    <a:pt x="9205" y="20465"/>
                    <a:pt x="9879" y="20305"/>
                  </a:cubicBezTo>
                  <a:cubicBezTo>
                    <a:pt x="10244" y="20244"/>
                    <a:pt x="10669" y="20123"/>
                    <a:pt x="11095" y="20001"/>
                  </a:cubicBezTo>
                  <a:cubicBezTo>
                    <a:pt x="11733" y="19819"/>
                    <a:pt x="12372" y="19637"/>
                    <a:pt x="13101" y="19393"/>
                  </a:cubicBezTo>
                  <a:cubicBezTo>
                    <a:pt x="13405" y="19333"/>
                    <a:pt x="13709" y="19211"/>
                    <a:pt x="14013" y="19089"/>
                  </a:cubicBezTo>
                  <a:cubicBezTo>
                    <a:pt x="16597" y="18178"/>
                    <a:pt x="19363" y="17083"/>
                    <a:pt x="21460" y="16080"/>
                  </a:cubicBezTo>
                  <a:cubicBezTo>
                    <a:pt x="21794" y="15928"/>
                    <a:pt x="22098" y="15837"/>
                    <a:pt x="22372" y="15685"/>
                  </a:cubicBezTo>
                  <a:cubicBezTo>
                    <a:pt x="23618" y="15077"/>
                    <a:pt x="24469" y="14560"/>
                    <a:pt x="24591" y="14317"/>
                  </a:cubicBezTo>
                  <a:cubicBezTo>
                    <a:pt x="25107" y="13284"/>
                    <a:pt x="20335" y="2645"/>
                    <a:pt x="17964" y="396"/>
                  </a:cubicBezTo>
                  <a:cubicBezTo>
                    <a:pt x="17843" y="305"/>
                    <a:pt x="17752" y="214"/>
                    <a:pt x="17630" y="153"/>
                  </a:cubicBezTo>
                  <a:cubicBezTo>
                    <a:pt x="17478" y="31"/>
                    <a:pt x="17356" y="1"/>
                    <a:pt x="17235" y="1"/>
                  </a:cubicBezTo>
                  <a:close/>
                </a:path>
              </a:pathLst>
            </a:custGeom>
            <a:solidFill>
              <a:srgbClr val="FF7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61"/>
            <p:cNvSpPr/>
            <p:nvPr/>
          </p:nvSpPr>
          <p:spPr>
            <a:xfrm>
              <a:off x="5666775" y="2533775"/>
              <a:ext cx="274350" cy="346525"/>
            </a:xfrm>
            <a:custGeom>
              <a:avLst/>
              <a:gdLst/>
              <a:ahLst/>
              <a:cxnLst/>
              <a:rect l="l" t="t" r="r" b="b"/>
              <a:pathLst>
                <a:path w="10974" h="13861" extrusionOk="0">
                  <a:moveTo>
                    <a:pt x="5616" y="1"/>
                  </a:moveTo>
                  <a:cubicBezTo>
                    <a:pt x="4449" y="1"/>
                    <a:pt x="3418" y="779"/>
                    <a:pt x="2524" y="1489"/>
                  </a:cubicBezTo>
                  <a:cubicBezTo>
                    <a:pt x="1338" y="2401"/>
                    <a:pt x="305" y="3465"/>
                    <a:pt x="92" y="5015"/>
                  </a:cubicBezTo>
                  <a:cubicBezTo>
                    <a:pt x="1" y="5745"/>
                    <a:pt x="92" y="6505"/>
                    <a:pt x="214" y="7234"/>
                  </a:cubicBezTo>
                  <a:cubicBezTo>
                    <a:pt x="335" y="8024"/>
                    <a:pt x="487" y="8784"/>
                    <a:pt x="639" y="9544"/>
                  </a:cubicBezTo>
                  <a:cubicBezTo>
                    <a:pt x="943" y="10973"/>
                    <a:pt x="1278" y="12432"/>
                    <a:pt x="1612" y="13860"/>
                  </a:cubicBezTo>
                  <a:cubicBezTo>
                    <a:pt x="1946" y="13769"/>
                    <a:pt x="2250" y="13648"/>
                    <a:pt x="2585" y="13556"/>
                  </a:cubicBezTo>
                  <a:cubicBezTo>
                    <a:pt x="2433" y="13040"/>
                    <a:pt x="2311" y="12553"/>
                    <a:pt x="2189" y="12037"/>
                  </a:cubicBezTo>
                  <a:cubicBezTo>
                    <a:pt x="1825" y="10456"/>
                    <a:pt x="1490" y="8875"/>
                    <a:pt x="1217" y="7295"/>
                  </a:cubicBezTo>
                  <a:cubicBezTo>
                    <a:pt x="1095" y="6626"/>
                    <a:pt x="974" y="5897"/>
                    <a:pt x="1065" y="5167"/>
                  </a:cubicBezTo>
                  <a:cubicBezTo>
                    <a:pt x="1126" y="4468"/>
                    <a:pt x="1430" y="3830"/>
                    <a:pt x="1946" y="3313"/>
                  </a:cubicBezTo>
                  <a:cubicBezTo>
                    <a:pt x="2433" y="2766"/>
                    <a:pt x="3040" y="2310"/>
                    <a:pt x="3618" y="1915"/>
                  </a:cubicBezTo>
                  <a:cubicBezTo>
                    <a:pt x="4104" y="1550"/>
                    <a:pt x="4591" y="1185"/>
                    <a:pt x="5168" y="1033"/>
                  </a:cubicBezTo>
                  <a:cubicBezTo>
                    <a:pt x="5332" y="987"/>
                    <a:pt x="5492" y="965"/>
                    <a:pt x="5646" y="965"/>
                  </a:cubicBezTo>
                  <a:cubicBezTo>
                    <a:pt x="6692" y="965"/>
                    <a:pt x="7491" y="1964"/>
                    <a:pt x="7782" y="2918"/>
                  </a:cubicBezTo>
                  <a:cubicBezTo>
                    <a:pt x="8208" y="4255"/>
                    <a:pt x="8056" y="5714"/>
                    <a:pt x="8360" y="7082"/>
                  </a:cubicBezTo>
                  <a:cubicBezTo>
                    <a:pt x="8633" y="8359"/>
                    <a:pt x="9211" y="9575"/>
                    <a:pt x="10062" y="10547"/>
                  </a:cubicBezTo>
                  <a:cubicBezTo>
                    <a:pt x="10396" y="10395"/>
                    <a:pt x="10700" y="10304"/>
                    <a:pt x="10974" y="10152"/>
                  </a:cubicBezTo>
                  <a:cubicBezTo>
                    <a:pt x="10183" y="9271"/>
                    <a:pt x="9576" y="8176"/>
                    <a:pt x="9302" y="6991"/>
                  </a:cubicBezTo>
                  <a:cubicBezTo>
                    <a:pt x="8998" y="5623"/>
                    <a:pt x="9150" y="4164"/>
                    <a:pt x="8724" y="2796"/>
                  </a:cubicBezTo>
                  <a:cubicBezTo>
                    <a:pt x="8360" y="1581"/>
                    <a:pt x="7478" y="334"/>
                    <a:pt x="6171" y="61"/>
                  </a:cubicBezTo>
                  <a:cubicBezTo>
                    <a:pt x="5983" y="20"/>
                    <a:pt x="5798" y="1"/>
                    <a:pt x="5616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61"/>
            <p:cNvSpPr/>
            <p:nvPr/>
          </p:nvSpPr>
          <p:spPr>
            <a:xfrm>
              <a:off x="5419825" y="2370300"/>
              <a:ext cx="249275" cy="532800"/>
            </a:xfrm>
            <a:custGeom>
              <a:avLst/>
              <a:gdLst/>
              <a:ahLst/>
              <a:cxnLst/>
              <a:rect l="l" t="t" r="r" b="b"/>
              <a:pathLst>
                <a:path w="9971" h="21312" extrusionOk="0">
                  <a:moveTo>
                    <a:pt x="3977" y="1"/>
                  </a:moveTo>
                  <a:cubicBezTo>
                    <a:pt x="3409" y="1"/>
                    <a:pt x="2835" y="90"/>
                    <a:pt x="2280" y="247"/>
                  </a:cubicBezTo>
                  <a:cubicBezTo>
                    <a:pt x="1976" y="308"/>
                    <a:pt x="1672" y="429"/>
                    <a:pt x="1368" y="551"/>
                  </a:cubicBezTo>
                  <a:cubicBezTo>
                    <a:pt x="760" y="916"/>
                    <a:pt x="365" y="1189"/>
                    <a:pt x="335" y="1341"/>
                  </a:cubicBezTo>
                  <a:cubicBezTo>
                    <a:pt x="274" y="1524"/>
                    <a:pt x="152" y="1919"/>
                    <a:pt x="0" y="2375"/>
                  </a:cubicBezTo>
                  <a:cubicBezTo>
                    <a:pt x="517" y="2010"/>
                    <a:pt x="1064" y="1706"/>
                    <a:pt x="1611" y="1493"/>
                  </a:cubicBezTo>
                  <a:cubicBezTo>
                    <a:pt x="2384" y="1192"/>
                    <a:pt x="3216" y="972"/>
                    <a:pt x="4034" y="972"/>
                  </a:cubicBezTo>
                  <a:cubicBezTo>
                    <a:pt x="4534" y="972"/>
                    <a:pt x="5029" y="1054"/>
                    <a:pt x="5502" y="1250"/>
                  </a:cubicBezTo>
                  <a:cubicBezTo>
                    <a:pt x="6566" y="1767"/>
                    <a:pt x="7326" y="2831"/>
                    <a:pt x="7113" y="4047"/>
                  </a:cubicBezTo>
                  <a:cubicBezTo>
                    <a:pt x="7113" y="4077"/>
                    <a:pt x="7052" y="4107"/>
                    <a:pt x="7052" y="4138"/>
                  </a:cubicBezTo>
                  <a:cubicBezTo>
                    <a:pt x="6839" y="5171"/>
                    <a:pt x="6201" y="6022"/>
                    <a:pt x="5593" y="6813"/>
                  </a:cubicBezTo>
                  <a:cubicBezTo>
                    <a:pt x="5350" y="7117"/>
                    <a:pt x="5137" y="7390"/>
                    <a:pt x="4924" y="7694"/>
                  </a:cubicBezTo>
                  <a:cubicBezTo>
                    <a:pt x="4134" y="8910"/>
                    <a:pt x="3617" y="10308"/>
                    <a:pt x="4104" y="11737"/>
                  </a:cubicBezTo>
                  <a:cubicBezTo>
                    <a:pt x="4468" y="12952"/>
                    <a:pt x="5411" y="13864"/>
                    <a:pt x="6323" y="14715"/>
                  </a:cubicBezTo>
                  <a:cubicBezTo>
                    <a:pt x="7295" y="15597"/>
                    <a:pt x="8390" y="16448"/>
                    <a:pt x="8754" y="17755"/>
                  </a:cubicBezTo>
                  <a:cubicBezTo>
                    <a:pt x="9149" y="19001"/>
                    <a:pt x="8876" y="20247"/>
                    <a:pt x="8268" y="21311"/>
                  </a:cubicBezTo>
                  <a:cubicBezTo>
                    <a:pt x="8663" y="21220"/>
                    <a:pt x="9028" y="21129"/>
                    <a:pt x="9514" y="20977"/>
                  </a:cubicBezTo>
                  <a:cubicBezTo>
                    <a:pt x="9788" y="20369"/>
                    <a:pt x="9940" y="19700"/>
                    <a:pt x="9940" y="19001"/>
                  </a:cubicBezTo>
                  <a:cubicBezTo>
                    <a:pt x="9970" y="17481"/>
                    <a:pt x="9332" y="16235"/>
                    <a:pt x="8298" y="15171"/>
                  </a:cubicBezTo>
                  <a:cubicBezTo>
                    <a:pt x="7356" y="14168"/>
                    <a:pt x="6171" y="13378"/>
                    <a:pt x="5411" y="12193"/>
                  </a:cubicBezTo>
                  <a:cubicBezTo>
                    <a:pt x="5076" y="11676"/>
                    <a:pt x="4864" y="11068"/>
                    <a:pt x="4894" y="10430"/>
                  </a:cubicBezTo>
                  <a:cubicBezTo>
                    <a:pt x="4894" y="9579"/>
                    <a:pt x="5320" y="8849"/>
                    <a:pt x="5775" y="8180"/>
                  </a:cubicBezTo>
                  <a:cubicBezTo>
                    <a:pt x="6262" y="7420"/>
                    <a:pt x="6900" y="6691"/>
                    <a:pt x="7356" y="5901"/>
                  </a:cubicBezTo>
                  <a:cubicBezTo>
                    <a:pt x="7660" y="5354"/>
                    <a:pt x="7903" y="4837"/>
                    <a:pt x="7994" y="4259"/>
                  </a:cubicBezTo>
                  <a:cubicBezTo>
                    <a:pt x="8055" y="4077"/>
                    <a:pt x="8086" y="3834"/>
                    <a:pt x="8086" y="3651"/>
                  </a:cubicBezTo>
                  <a:cubicBezTo>
                    <a:pt x="8116" y="2466"/>
                    <a:pt x="7508" y="1372"/>
                    <a:pt x="6444" y="703"/>
                  </a:cubicBezTo>
                  <a:cubicBezTo>
                    <a:pt x="5692" y="208"/>
                    <a:pt x="4841" y="1"/>
                    <a:pt x="3977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61"/>
            <p:cNvSpPr/>
            <p:nvPr/>
          </p:nvSpPr>
          <p:spPr>
            <a:xfrm>
              <a:off x="5390950" y="2486175"/>
              <a:ext cx="184675" cy="411600"/>
            </a:xfrm>
            <a:custGeom>
              <a:avLst/>
              <a:gdLst/>
              <a:ahLst/>
              <a:cxnLst/>
              <a:rect l="l" t="t" r="r" b="b"/>
              <a:pathLst>
                <a:path w="7387" h="16464" extrusionOk="0">
                  <a:moveTo>
                    <a:pt x="1581" y="1"/>
                  </a:moveTo>
                  <a:cubicBezTo>
                    <a:pt x="1491" y="1"/>
                    <a:pt x="1400" y="7"/>
                    <a:pt x="1307" y="19"/>
                  </a:cubicBezTo>
                  <a:cubicBezTo>
                    <a:pt x="973" y="50"/>
                    <a:pt x="699" y="171"/>
                    <a:pt x="395" y="323"/>
                  </a:cubicBezTo>
                  <a:cubicBezTo>
                    <a:pt x="243" y="779"/>
                    <a:pt x="122" y="1235"/>
                    <a:pt x="0" y="1691"/>
                  </a:cubicBezTo>
                  <a:cubicBezTo>
                    <a:pt x="455" y="1319"/>
                    <a:pt x="1022" y="961"/>
                    <a:pt x="1549" y="961"/>
                  </a:cubicBezTo>
                  <a:cubicBezTo>
                    <a:pt x="1796" y="961"/>
                    <a:pt x="2035" y="1041"/>
                    <a:pt x="2250" y="1235"/>
                  </a:cubicBezTo>
                  <a:cubicBezTo>
                    <a:pt x="2554" y="1478"/>
                    <a:pt x="2797" y="1874"/>
                    <a:pt x="2949" y="2299"/>
                  </a:cubicBezTo>
                  <a:cubicBezTo>
                    <a:pt x="3101" y="2694"/>
                    <a:pt x="3161" y="3211"/>
                    <a:pt x="3192" y="3606"/>
                  </a:cubicBezTo>
                  <a:lnTo>
                    <a:pt x="3192" y="3849"/>
                  </a:lnTo>
                  <a:cubicBezTo>
                    <a:pt x="3253" y="4670"/>
                    <a:pt x="3009" y="5521"/>
                    <a:pt x="2675" y="6251"/>
                  </a:cubicBezTo>
                  <a:cubicBezTo>
                    <a:pt x="2219" y="7102"/>
                    <a:pt x="1520" y="7922"/>
                    <a:pt x="1490" y="8925"/>
                  </a:cubicBezTo>
                  <a:cubicBezTo>
                    <a:pt x="1459" y="9959"/>
                    <a:pt x="2189" y="10719"/>
                    <a:pt x="2979" y="11296"/>
                  </a:cubicBezTo>
                  <a:cubicBezTo>
                    <a:pt x="3800" y="11874"/>
                    <a:pt x="4803" y="12269"/>
                    <a:pt x="5532" y="13029"/>
                  </a:cubicBezTo>
                  <a:cubicBezTo>
                    <a:pt x="6049" y="13576"/>
                    <a:pt x="6505" y="14488"/>
                    <a:pt x="6201" y="15248"/>
                  </a:cubicBezTo>
                  <a:cubicBezTo>
                    <a:pt x="6140" y="15460"/>
                    <a:pt x="5988" y="15673"/>
                    <a:pt x="5836" y="15825"/>
                  </a:cubicBezTo>
                  <a:cubicBezTo>
                    <a:pt x="6079" y="16068"/>
                    <a:pt x="6323" y="16281"/>
                    <a:pt x="6505" y="16463"/>
                  </a:cubicBezTo>
                  <a:cubicBezTo>
                    <a:pt x="6687" y="16281"/>
                    <a:pt x="6900" y="16008"/>
                    <a:pt x="7113" y="15795"/>
                  </a:cubicBezTo>
                  <a:cubicBezTo>
                    <a:pt x="7295" y="15339"/>
                    <a:pt x="7386" y="14822"/>
                    <a:pt x="7265" y="14275"/>
                  </a:cubicBezTo>
                  <a:cubicBezTo>
                    <a:pt x="7052" y="13181"/>
                    <a:pt x="6292" y="12299"/>
                    <a:pt x="5380" y="11691"/>
                  </a:cubicBezTo>
                  <a:cubicBezTo>
                    <a:pt x="4864" y="11357"/>
                    <a:pt x="4316" y="11053"/>
                    <a:pt x="3800" y="10719"/>
                  </a:cubicBezTo>
                  <a:cubicBezTo>
                    <a:pt x="3405" y="10445"/>
                    <a:pt x="2949" y="10141"/>
                    <a:pt x="2675" y="9685"/>
                  </a:cubicBezTo>
                  <a:cubicBezTo>
                    <a:pt x="2067" y="8713"/>
                    <a:pt x="3101" y="7588"/>
                    <a:pt x="3496" y="6767"/>
                  </a:cubicBezTo>
                  <a:cubicBezTo>
                    <a:pt x="4012" y="5764"/>
                    <a:pt x="4256" y="4731"/>
                    <a:pt x="4195" y="3667"/>
                  </a:cubicBezTo>
                  <a:lnTo>
                    <a:pt x="4195" y="3454"/>
                  </a:lnTo>
                  <a:cubicBezTo>
                    <a:pt x="4164" y="2907"/>
                    <a:pt x="4043" y="2360"/>
                    <a:pt x="3800" y="1813"/>
                  </a:cubicBezTo>
                  <a:cubicBezTo>
                    <a:pt x="3617" y="1387"/>
                    <a:pt x="3405" y="992"/>
                    <a:pt x="3040" y="658"/>
                  </a:cubicBezTo>
                  <a:cubicBezTo>
                    <a:pt x="2621" y="239"/>
                    <a:pt x="2135" y="1"/>
                    <a:pt x="1581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61"/>
            <p:cNvSpPr/>
            <p:nvPr/>
          </p:nvSpPr>
          <p:spPr>
            <a:xfrm>
              <a:off x="5655375" y="2213100"/>
              <a:ext cx="178600" cy="296650"/>
            </a:xfrm>
            <a:custGeom>
              <a:avLst/>
              <a:gdLst/>
              <a:ahLst/>
              <a:cxnLst/>
              <a:rect l="l" t="t" r="r" b="b"/>
              <a:pathLst>
                <a:path w="7144" h="11866" extrusionOk="0">
                  <a:moveTo>
                    <a:pt x="6080" y="0"/>
                  </a:moveTo>
                  <a:lnTo>
                    <a:pt x="4925" y="456"/>
                  </a:lnTo>
                  <a:cubicBezTo>
                    <a:pt x="4864" y="1216"/>
                    <a:pt x="5077" y="1976"/>
                    <a:pt x="5381" y="2736"/>
                  </a:cubicBezTo>
                  <a:cubicBezTo>
                    <a:pt x="5807" y="3800"/>
                    <a:pt x="6111" y="4894"/>
                    <a:pt x="6111" y="6079"/>
                  </a:cubicBezTo>
                  <a:cubicBezTo>
                    <a:pt x="6080" y="6474"/>
                    <a:pt x="6050" y="6869"/>
                    <a:pt x="5959" y="7295"/>
                  </a:cubicBezTo>
                  <a:cubicBezTo>
                    <a:pt x="5928" y="7508"/>
                    <a:pt x="5837" y="7751"/>
                    <a:pt x="5776" y="7964"/>
                  </a:cubicBezTo>
                  <a:cubicBezTo>
                    <a:pt x="5259" y="9301"/>
                    <a:pt x="4317" y="10487"/>
                    <a:pt x="2889" y="10821"/>
                  </a:cubicBezTo>
                  <a:cubicBezTo>
                    <a:pt x="2694" y="10849"/>
                    <a:pt x="2462" y="10883"/>
                    <a:pt x="2236" y="10883"/>
                  </a:cubicBezTo>
                  <a:cubicBezTo>
                    <a:pt x="1965" y="10883"/>
                    <a:pt x="1703" y="10834"/>
                    <a:pt x="1521" y="10669"/>
                  </a:cubicBezTo>
                  <a:cubicBezTo>
                    <a:pt x="1399" y="10578"/>
                    <a:pt x="1369" y="10517"/>
                    <a:pt x="1308" y="10395"/>
                  </a:cubicBezTo>
                  <a:cubicBezTo>
                    <a:pt x="1217" y="10061"/>
                    <a:pt x="1278" y="9605"/>
                    <a:pt x="1308" y="9271"/>
                  </a:cubicBezTo>
                  <a:cubicBezTo>
                    <a:pt x="1369" y="9058"/>
                    <a:pt x="1369" y="8906"/>
                    <a:pt x="1399" y="8724"/>
                  </a:cubicBezTo>
                  <a:cubicBezTo>
                    <a:pt x="1551" y="7781"/>
                    <a:pt x="1734" y="6869"/>
                    <a:pt x="1825" y="5927"/>
                  </a:cubicBezTo>
                  <a:cubicBezTo>
                    <a:pt x="1886" y="4620"/>
                    <a:pt x="1673" y="3374"/>
                    <a:pt x="943" y="2310"/>
                  </a:cubicBezTo>
                  <a:cubicBezTo>
                    <a:pt x="943" y="2249"/>
                    <a:pt x="913" y="2219"/>
                    <a:pt x="882" y="2189"/>
                  </a:cubicBezTo>
                  <a:cubicBezTo>
                    <a:pt x="609" y="2341"/>
                    <a:pt x="305" y="2462"/>
                    <a:pt x="1" y="2614"/>
                  </a:cubicBezTo>
                  <a:cubicBezTo>
                    <a:pt x="62" y="2736"/>
                    <a:pt x="153" y="2796"/>
                    <a:pt x="214" y="2918"/>
                  </a:cubicBezTo>
                  <a:cubicBezTo>
                    <a:pt x="882" y="3830"/>
                    <a:pt x="974" y="4924"/>
                    <a:pt x="913" y="5988"/>
                  </a:cubicBezTo>
                  <a:cubicBezTo>
                    <a:pt x="822" y="7052"/>
                    <a:pt x="548" y="8085"/>
                    <a:pt x="457" y="9149"/>
                  </a:cubicBezTo>
                  <a:cubicBezTo>
                    <a:pt x="427" y="9210"/>
                    <a:pt x="427" y="9301"/>
                    <a:pt x="427" y="9362"/>
                  </a:cubicBezTo>
                  <a:cubicBezTo>
                    <a:pt x="366" y="9879"/>
                    <a:pt x="335" y="10395"/>
                    <a:pt x="548" y="10851"/>
                  </a:cubicBezTo>
                  <a:cubicBezTo>
                    <a:pt x="548" y="10882"/>
                    <a:pt x="609" y="10973"/>
                    <a:pt x="639" y="11003"/>
                  </a:cubicBezTo>
                  <a:cubicBezTo>
                    <a:pt x="943" y="11490"/>
                    <a:pt x="1490" y="11733"/>
                    <a:pt x="2007" y="11854"/>
                  </a:cubicBezTo>
                  <a:cubicBezTo>
                    <a:pt x="2091" y="11862"/>
                    <a:pt x="2176" y="11865"/>
                    <a:pt x="2260" y="11865"/>
                  </a:cubicBezTo>
                  <a:cubicBezTo>
                    <a:pt x="3217" y="11865"/>
                    <a:pt x="4199" y="11407"/>
                    <a:pt x="4925" y="10821"/>
                  </a:cubicBezTo>
                  <a:cubicBezTo>
                    <a:pt x="5746" y="10183"/>
                    <a:pt x="6354" y="9301"/>
                    <a:pt x="6688" y="8359"/>
                  </a:cubicBezTo>
                  <a:cubicBezTo>
                    <a:pt x="6718" y="8298"/>
                    <a:pt x="6718" y="8237"/>
                    <a:pt x="6749" y="8207"/>
                  </a:cubicBezTo>
                  <a:cubicBezTo>
                    <a:pt x="6840" y="7994"/>
                    <a:pt x="6870" y="7842"/>
                    <a:pt x="6901" y="7660"/>
                  </a:cubicBezTo>
                  <a:cubicBezTo>
                    <a:pt x="6992" y="7325"/>
                    <a:pt x="7022" y="6930"/>
                    <a:pt x="7053" y="6596"/>
                  </a:cubicBezTo>
                  <a:cubicBezTo>
                    <a:pt x="7144" y="5958"/>
                    <a:pt x="7114" y="5319"/>
                    <a:pt x="6992" y="4651"/>
                  </a:cubicBezTo>
                  <a:cubicBezTo>
                    <a:pt x="6962" y="4559"/>
                    <a:pt x="6962" y="4407"/>
                    <a:pt x="6901" y="4286"/>
                  </a:cubicBezTo>
                  <a:cubicBezTo>
                    <a:pt x="6840" y="3830"/>
                    <a:pt x="6688" y="3404"/>
                    <a:pt x="6536" y="2948"/>
                  </a:cubicBezTo>
                  <a:cubicBezTo>
                    <a:pt x="6354" y="2462"/>
                    <a:pt x="6111" y="1976"/>
                    <a:pt x="5959" y="1429"/>
                  </a:cubicBezTo>
                  <a:cubicBezTo>
                    <a:pt x="5807" y="942"/>
                    <a:pt x="5837" y="456"/>
                    <a:pt x="6080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61"/>
            <p:cNvSpPr/>
            <p:nvPr/>
          </p:nvSpPr>
          <p:spPr>
            <a:xfrm>
              <a:off x="5801375" y="2187950"/>
              <a:ext cx="297050" cy="564725"/>
            </a:xfrm>
            <a:custGeom>
              <a:avLst/>
              <a:gdLst/>
              <a:ahLst/>
              <a:cxnLst/>
              <a:rect l="l" t="t" r="r" b="b"/>
              <a:pathLst>
                <a:path w="11882" h="22589" extrusionOk="0">
                  <a:moveTo>
                    <a:pt x="4065" y="1"/>
                  </a:moveTo>
                  <a:cubicBezTo>
                    <a:pt x="2857" y="1"/>
                    <a:pt x="0" y="7427"/>
                    <a:pt x="331" y="8210"/>
                  </a:cubicBezTo>
                  <a:cubicBezTo>
                    <a:pt x="724" y="9055"/>
                    <a:pt x="7145" y="22589"/>
                    <a:pt x="7677" y="22589"/>
                  </a:cubicBezTo>
                  <a:cubicBezTo>
                    <a:pt x="7681" y="22589"/>
                    <a:pt x="7684" y="22588"/>
                    <a:pt x="7687" y="22587"/>
                  </a:cubicBezTo>
                  <a:cubicBezTo>
                    <a:pt x="8508" y="22253"/>
                    <a:pt x="11669" y="15170"/>
                    <a:pt x="11790" y="13894"/>
                  </a:cubicBezTo>
                  <a:cubicBezTo>
                    <a:pt x="11882" y="12648"/>
                    <a:pt x="5286" y="155"/>
                    <a:pt x="4100" y="3"/>
                  </a:cubicBezTo>
                  <a:cubicBezTo>
                    <a:pt x="4089" y="1"/>
                    <a:pt x="4077" y="1"/>
                    <a:pt x="4065" y="1"/>
                  </a:cubicBezTo>
                  <a:close/>
                </a:path>
              </a:pathLst>
            </a:custGeom>
            <a:solidFill>
              <a:srgbClr val="DB5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61"/>
            <p:cNvSpPr/>
            <p:nvPr/>
          </p:nvSpPr>
          <p:spPr>
            <a:xfrm>
              <a:off x="1745750" y="2526175"/>
              <a:ext cx="668525" cy="295800"/>
            </a:xfrm>
            <a:custGeom>
              <a:avLst/>
              <a:gdLst/>
              <a:ahLst/>
              <a:cxnLst/>
              <a:rect l="l" t="t" r="r" b="b"/>
              <a:pathLst>
                <a:path w="26741" h="11832" extrusionOk="0">
                  <a:moveTo>
                    <a:pt x="8602" y="0"/>
                  </a:moveTo>
                  <a:cubicBezTo>
                    <a:pt x="8450" y="0"/>
                    <a:pt x="8146" y="30"/>
                    <a:pt x="7751" y="122"/>
                  </a:cubicBezTo>
                  <a:cubicBezTo>
                    <a:pt x="5471" y="547"/>
                    <a:pt x="213" y="1976"/>
                    <a:pt x="61" y="2766"/>
                  </a:cubicBezTo>
                  <a:cubicBezTo>
                    <a:pt x="0" y="3161"/>
                    <a:pt x="1277" y="4073"/>
                    <a:pt x="3252" y="5137"/>
                  </a:cubicBezTo>
                  <a:cubicBezTo>
                    <a:pt x="3587" y="5319"/>
                    <a:pt x="3952" y="5502"/>
                    <a:pt x="4316" y="5714"/>
                  </a:cubicBezTo>
                  <a:cubicBezTo>
                    <a:pt x="5532" y="6322"/>
                    <a:pt x="6900" y="6991"/>
                    <a:pt x="8298" y="7629"/>
                  </a:cubicBezTo>
                  <a:cubicBezTo>
                    <a:pt x="8602" y="7781"/>
                    <a:pt x="8906" y="7903"/>
                    <a:pt x="9210" y="8055"/>
                  </a:cubicBezTo>
                  <a:cubicBezTo>
                    <a:pt x="12584" y="9575"/>
                    <a:pt x="15958" y="10973"/>
                    <a:pt x="17721" y="11550"/>
                  </a:cubicBezTo>
                  <a:cubicBezTo>
                    <a:pt x="18286" y="11756"/>
                    <a:pt x="18699" y="11831"/>
                    <a:pt x="18905" y="11831"/>
                  </a:cubicBezTo>
                  <a:cubicBezTo>
                    <a:pt x="18943" y="11831"/>
                    <a:pt x="18974" y="11829"/>
                    <a:pt x="18997" y="11824"/>
                  </a:cubicBezTo>
                  <a:cubicBezTo>
                    <a:pt x="19180" y="11794"/>
                    <a:pt x="19514" y="11642"/>
                    <a:pt x="19970" y="11429"/>
                  </a:cubicBezTo>
                  <a:cubicBezTo>
                    <a:pt x="20669" y="11186"/>
                    <a:pt x="21490" y="10790"/>
                    <a:pt x="22402" y="10365"/>
                  </a:cubicBezTo>
                  <a:cubicBezTo>
                    <a:pt x="22858" y="10183"/>
                    <a:pt x="23283" y="9970"/>
                    <a:pt x="23709" y="9757"/>
                  </a:cubicBezTo>
                  <a:cubicBezTo>
                    <a:pt x="25198" y="9058"/>
                    <a:pt x="26475" y="8328"/>
                    <a:pt x="26718" y="7994"/>
                  </a:cubicBezTo>
                  <a:cubicBezTo>
                    <a:pt x="26741" y="7994"/>
                    <a:pt x="26729" y="7943"/>
                    <a:pt x="26697" y="7943"/>
                  </a:cubicBezTo>
                  <a:cubicBezTo>
                    <a:pt x="26686" y="7943"/>
                    <a:pt x="26672" y="7948"/>
                    <a:pt x="26657" y="7964"/>
                  </a:cubicBezTo>
                  <a:cubicBezTo>
                    <a:pt x="26444" y="7629"/>
                    <a:pt x="25107" y="6930"/>
                    <a:pt x="23283" y="6049"/>
                  </a:cubicBezTo>
                  <a:cubicBezTo>
                    <a:pt x="23010" y="5897"/>
                    <a:pt x="22675" y="5745"/>
                    <a:pt x="22371" y="5593"/>
                  </a:cubicBezTo>
                  <a:cubicBezTo>
                    <a:pt x="21581" y="5198"/>
                    <a:pt x="20700" y="4833"/>
                    <a:pt x="19788" y="4407"/>
                  </a:cubicBezTo>
                  <a:lnTo>
                    <a:pt x="17964" y="3617"/>
                  </a:lnTo>
                  <a:cubicBezTo>
                    <a:pt x="17052" y="3192"/>
                    <a:pt x="16110" y="2827"/>
                    <a:pt x="15198" y="2432"/>
                  </a:cubicBezTo>
                  <a:cubicBezTo>
                    <a:pt x="14894" y="2280"/>
                    <a:pt x="14620" y="2158"/>
                    <a:pt x="14316" y="2067"/>
                  </a:cubicBezTo>
                  <a:cubicBezTo>
                    <a:pt x="12341" y="1246"/>
                    <a:pt x="10578" y="608"/>
                    <a:pt x="9575" y="274"/>
                  </a:cubicBezTo>
                  <a:cubicBezTo>
                    <a:pt x="9332" y="182"/>
                    <a:pt x="9119" y="122"/>
                    <a:pt x="8967" y="91"/>
                  </a:cubicBezTo>
                  <a:cubicBezTo>
                    <a:pt x="8815" y="30"/>
                    <a:pt x="8724" y="0"/>
                    <a:pt x="8663" y="0"/>
                  </a:cubicBezTo>
                  <a:close/>
                </a:path>
              </a:pathLst>
            </a:custGeom>
            <a:solidFill>
              <a:srgbClr val="F06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61"/>
            <p:cNvSpPr/>
            <p:nvPr/>
          </p:nvSpPr>
          <p:spPr>
            <a:xfrm>
              <a:off x="1960025" y="2165025"/>
              <a:ext cx="557025" cy="567075"/>
            </a:xfrm>
            <a:custGeom>
              <a:avLst/>
              <a:gdLst/>
              <a:ahLst/>
              <a:cxnLst/>
              <a:rect l="l" t="t" r="r" b="b"/>
              <a:pathLst>
                <a:path w="22281" h="22683" extrusionOk="0">
                  <a:moveTo>
                    <a:pt x="6521" y="0"/>
                  </a:moveTo>
                  <a:cubicBezTo>
                    <a:pt x="6491" y="0"/>
                    <a:pt x="6465" y="3"/>
                    <a:pt x="6445" y="8"/>
                  </a:cubicBezTo>
                  <a:cubicBezTo>
                    <a:pt x="5290" y="312"/>
                    <a:pt x="244" y="10799"/>
                    <a:pt x="1" y="14020"/>
                  </a:cubicBezTo>
                  <a:lnTo>
                    <a:pt x="1" y="14446"/>
                  </a:lnTo>
                  <a:cubicBezTo>
                    <a:pt x="31" y="14598"/>
                    <a:pt x="92" y="14750"/>
                    <a:pt x="153" y="14841"/>
                  </a:cubicBezTo>
                  <a:lnTo>
                    <a:pt x="305" y="14993"/>
                  </a:lnTo>
                  <a:cubicBezTo>
                    <a:pt x="973" y="15631"/>
                    <a:pt x="2432" y="16543"/>
                    <a:pt x="4347" y="17516"/>
                  </a:cubicBezTo>
                  <a:cubicBezTo>
                    <a:pt x="4651" y="17668"/>
                    <a:pt x="4986" y="17881"/>
                    <a:pt x="5320" y="18033"/>
                  </a:cubicBezTo>
                  <a:cubicBezTo>
                    <a:pt x="5928" y="18337"/>
                    <a:pt x="6536" y="18580"/>
                    <a:pt x="7144" y="18884"/>
                  </a:cubicBezTo>
                  <a:lnTo>
                    <a:pt x="8177" y="19340"/>
                  </a:lnTo>
                  <a:cubicBezTo>
                    <a:pt x="9758" y="20069"/>
                    <a:pt x="11369" y="20768"/>
                    <a:pt x="12767" y="21285"/>
                  </a:cubicBezTo>
                  <a:lnTo>
                    <a:pt x="13679" y="21619"/>
                  </a:lnTo>
                  <a:cubicBezTo>
                    <a:pt x="15451" y="22254"/>
                    <a:pt x="16832" y="22682"/>
                    <a:pt x="17401" y="22682"/>
                  </a:cubicBezTo>
                  <a:cubicBezTo>
                    <a:pt x="17486" y="22682"/>
                    <a:pt x="17552" y="22673"/>
                    <a:pt x="17600" y="22653"/>
                  </a:cubicBezTo>
                  <a:cubicBezTo>
                    <a:pt x="17782" y="22592"/>
                    <a:pt x="17934" y="22470"/>
                    <a:pt x="18086" y="22318"/>
                  </a:cubicBezTo>
                  <a:cubicBezTo>
                    <a:pt x="19849" y="20647"/>
                    <a:pt x="21825" y="13960"/>
                    <a:pt x="22190" y="10647"/>
                  </a:cubicBezTo>
                  <a:cubicBezTo>
                    <a:pt x="22250" y="10282"/>
                    <a:pt x="22281" y="9978"/>
                    <a:pt x="22281" y="9704"/>
                  </a:cubicBezTo>
                  <a:cubicBezTo>
                    <a:pt x="22281" y="9522"/>
                    <a:pt x="22281" y="9309"/>
                    <a:pt x="22250" y="9157"/>
                  </a:cubicBezTo>
                  <a:cubicBezTo>
                    <a:pt x="22159" y="8762"/>
                    <a:pt x="21521" y="8093"/>
                    <a:pt x="20487" y="7394"/>
                  </a:cubicBezTo>
                  <a:cubicBezTo>
                    <a:pt x="20183" y="7151"/>
                    <a:pt x="19879" y="6938"/>
                    <a:pt x="19484" y="6665"/>
                  </a:cubicBezTo>
                  <a:cubicBezTo>
                    <a:pt x="18968" y="6270"/>
                    <a:pt x="18390" y="5905"/>
                    <a:pt x="17752" y="5510"/>
                  </a:cubicBezTo>
                  <a:cubicBezTo>
                    <a:pt x="17478" y="5358"/>
                    <a:pt x="17174" y="5206"/>
                    <a:pt x="16931" y="5023"/>
                  </a:cubicBezTo>
                  <a:cubicBezTo>
                    <a:pt x="14560" y="3625"/>
                    <a:pt x="11916" y="2166"/>
                    <a:pt x="9818" y="1224"/>
                  </a:cubicBezTo>
                  <a:cubicBezTo>
                    <a:pt x="9515" y="1072"/>
                    <a:pt x="9211" y="920"/>
                    <a:pt x="8907" y="798"/>
                  </a:cubicBezTo>
                  <a:cubicBezTo>
                    <a:pt x="7738" y="298"/>
                    <a:pt x="6849" y="0"/>
                    <a:pt x="6521" y="0"/>
                  </a:cubicBezTo>
                  <a:close/>
                </a:path>
              </a:pathLst>
            </a:custGeom>
            <a:solidFill>
              <a:srgbClr val="FF7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61"/>
            <p:cNvSpPr/>
            <p:nvPr/>
          </p:nvSpPr>
          <p:spPr>
            <a:xfrm>
              <a:off x="2053500" y="2184225"/>
              <a:ext cx="351100" cy="306200"/>
            </a:xfrm>
            <a:custGeom>
              <a:avLst/>
              <a:gdLst/>
              <a:ahLst/>
              <a:cxnLst/>
              <a:rect l="l" t="t" r="r" b="b"/>
              <a:pathLst>
                <a:path w="14044" h="12248" extrusionOk="0">
                  <a:moveTo>
                    <a:pt x="5259" y="0"/>
                  </a:moveTo>
                  <a:cubicBezTo>
                    <a:pt x="5076" y="1185"/>
                    <a:pt x="4620" y="2371"/>
                    <a:pt x="3891" y="3313"/>
                  </a:cubicBezTo>
                  <a:cubicBezTo>
                    <a:pt x="3040" y="4438"/>
                    <a:pt x="1854" y="5289"/>
                    <a:pt x="1064" y="6474"/>
                  </a:cubicBezTo>
                  <a:cubicBezTo>
                    <a:pt x="365" y="7477"/>
                    <a:pt x="0" y="8967"/>
                    <a:pt x="608" y="10152"/>
                  </a:cubicBezTo>
                  <a:cubicBezTo>
                    <a:pt x="1277" y="11398"/>
                    <a:pt x="2736" y="11702"/>
                    <a:pt x="4013" y="12006"/>
                  </a:cubicBezTo>
                  <a:cubicBezTo>
                    <a:pt x="4635" y="12149"/>
                    <a:pt x="5268" y="12247"/>
                    <a:pt x="5888" y="12247"/>
                  </a:cubicBezTo>
                  <a:cubicBezTo>
                    <a:pt x="6723" y="12247"/>
                    <a:pt x="7536" y="12069"/>
                    <a:pt x="8268" y="11581"/>
                  </a:cubicBezTo>
                  <a:cubicBezTo>
                    <a:pt x="8937" y="11186"/>
                    <a:pt x="9423" y="10638"/>
                    <a:pt x="9909" y="10061"/>
                  </a:cubicBezTo>
                  <a:lnTo>
                    <a:pt x="11399" y="8237"/>
                  </a:lnTo>
                  <a:cubicBezTo>
                    <a:pt x="12311" y="7113"/>
                    <a:pt x="13192" y="5927"/>
                    <a:pt x="14043" y="4711"/>
                  </a:cubicBezTo>
                  <a:cubicBezTo>
                    <a:pt x="13739" y="4529"/>
                    <a:pt x="13496" y="4377"/>
                    <a:pt x="13253" y="4225"/>
                  </a:cubicBezTo>
                  <a:lnTo>
                    <a:pt x="12341" y="5471"/>
                  </a:lnTo>
                  <a:cubicBezTo>
                    <a:pt x="11338" y="6778"/>
                    <a:pt x="10365" y="8024"/>
                    <a:pt x="9332" y="9271"/>
                  </a:cubicBezTo>
                  <a:cubicBezTo>
                    <a:pt x="8876" y="9818"/>
                    <a:pt x="8420" y="10335"/>
                    <a:pt x="7812" y="10760"/>
                  </a:cubicBezTo>
                  <a:cubicBezTo>
                    <a:pt x="7276" y="11155"/>
                    <a:pt x="6660" y="11341"/>
                    <a:pt x="5991" y="11341"/>
                  </a:cubicBezTo>
                  <a:cubicBezTo>
                    <a:pt x="5940" y="11341"/>
                    <a:pt x="5888" y="11340"/>
                    <a:pt x="5836" y="11338"/>
                  </a:cubicBezTo>
                  <a:cubicBezTo>
                    <a:pt x="5107" y="11277"/>
                    <a:pt x="4408" y="11125"/>
                    <a:pt x="3709" y="10942"/>
                  </a:cubicBezTo>
                  <a:cubicBezTo>
                    <a:pt x="3131" y="10821"/>
                    <a:pt x="2554" y="10669"/>
                    <a:pt x="2037" y="10335"/>
                  </a:cubicBezTo>
                  <a:cubicBezTo>
                    <a:pt x="943" y="9575"/>
                    <a:pt x="1186" y="8085"/>
                    <a:pt x="1824" y="7113"/>
                  </a:cubicBezTo>
                  <a:cubicBezTo>
                    <a:pt x="2584" y="5897"/>
                    <a:pt x="3800" y="5106"/>
                    <a:pt x="4620" y="3982"/>
                  </a:cubicBezTo>
                  <a:cubicBezTo>
                    <a:pt x="5411" y="2918"/>
                    <a:pt x="5958" y="1702"/>
                    <a:pt x="6171" y="426"/>
                  </a:cubicBezTo>
                  <a:cubicBezTo>
                    <a:pt x="5867" y="274"/>
                    <a:pt x="5593" y="122"/>
                    <a:pt x="5259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61"/>
            <p:cNvSpPr/>
            <p:nvPr/>
          </p:nvSpPr>
          <p:spPr>
            <a:xfrm>
              <a:off x="2105925" y="2331625"/>
              <a:ext cx="367050" cy="491100"/>
            </a:xfrm>
            <a:custGeom>
              <a:avLst/>
              <a:gdLst/>
              <a:ahLst/>
              <a:cxnLst/>
              <a:rect l="l" t="t" r="r" b="b"/>
              <a:pathLst>
                <a:path w="14682" h="19644" extrusionOk="0">
                  <a:moveTo>
                    <a:pt x="13739" y="1"/>
                  </a:moveTo>
                  <a:cubicBezTo>
                    <a:pt x="13101" y="183"/>
                    <a:pt x="12493" y="517"/>
                    <a:pt x="11946" y="943"/>
                  </a:cubicBezTo>
                  <a:cubicBezTo>
                    <a:pt x="10791" y="1885"/>
                    <a:pt x="10214" y="3192"/>
                    <a:pt x="10062" y="4651"/>
                  </a:cubicBezTo>
                  <a:cubicBezTo>
                    <a:pt x="9910" y="6019"/>
                    <a:pt x="10062" y="7478"/>
                    <a:pt x="9636" y="8815"/>
                  </a:cubicBezTo>
                  <a:cubicBezTo>
                    <a:pt x="9423" y="9423"/>
                    <a:pt x="9119" y="9971"/>
                    <a:pt x="8603" y="10366"/>
                  </a:cubicBezTo>
                  <a:cubicBezTo>
                    <a:pt x="7964" y="10852"/>
                    <a:pt x="7144" y="11034"/>
                    <a:pt x="6323" y="11126"/>
                  </a:cubicBezTo>
                  <a:cubicBezTo>
                    <a:pt x="5411" y="11186"/>
                    <a:pt x="4469" y="11186"/>
                    <a:pt x="3557" y="11338"/>
                  </a:cubicBezTo>
                  <a:cubicBezTo>
                    <a:pt x="2979" y="11430"/>
                    <a:pt x="2432" y="11612"/>
                    <a:pt x="1885" y="11885"/>
                  </a:cubicBezTo>
                  <a:cubicBezTo>
                    <a:pt x="1703" y="12007"/>
                    <a:pt x="1520" y="12098"/>
                    <a:pt x="1368" y="12220"/>
                  </a:cubicBezTo>
                  <a:cubicBezTo>
                    <a:pt x="457" y="12949"/>
                    <a:pt x="1" y="14135"/>
                    <a:pt x="153" y="15381"/>
                  </a:cubicBezTo>
                  <a:cubicBezTo>
                    <a:pt x="335" y="16870"/>
                    <a:pt x="1308" y="18025"/>
                    <a:pt x="2493" y="18876"/>
                  </a:cubicBezTo>
                  <a:cubicBezTo>
                    <a:pt x="2767" y="19028"/>
                    <a:pt x="3071" y="19211"/>
                    <a:pt x="3314" y="19363"/>
                  </a:cubicBezTo>
                  <a:cubicBezTo>
                    <a:pt x="3879" y="19568"/>
                    <a:pt x="4292" y="19644"/>
                    <a:pt x="4498" y="19644"/>
                  </a:cubicBezTo>
                  <a:cubicBezTo>
                    <a:pt x="4536" y="19644"/>
                    <a:pt x="4567" y="19641"/>
                    <a:pt x="4590" y="19636"/>
                  </a:cubicBezTo>
                  <a:cubicBezTo>
                    <a:pt x="4773" y="19606"/>
                    <a:pt x="5107" y="19454"/>
                    <a:pt x="5563" y="19241"/>
                  </a:cubicBezTo>
                  <a:cubicBezTo>
                    <a:pt x="5016" y="19059"/>
                    <a:pt x="4408" y="18846"/>
                    <a:pt x="3861" y="18572"/>
                  </a:cubicBezTo>
                  <a:cubicBezTo>
                    <a:pt x="2736" y="17965"/>
                    <a:pt x="1581" y="17053"/>
                    <a:pt x="1216" y="15746"/>
                  </a:cubicBezTo>
                  <a:cubicBezTo>
                    <a:pt x="821" y="14621"/>
                    <a:pt x="1216" y="13375"/>
                    <a:pt x="2280" y="12767"/>
                  </a:cubicBezTo>
                  <a:cubicBezTo>
                    <a:pt x="2311" y="12706"/>
                    <a:pt x="2341" y="12706"/>
                    <a:pt x="2372" y="12676"/>
                  </a:cubicBezTo>
                  <a:cubicBezTo>
                    <a:pt x="3253" y="12189"/>
                    <a:pt x="4317" y="12159"/>
                    <a:pt x="5350" y="12098"/>
                  </a:cubicBezTo>
                  <a:cubicBezTo>
                    <a:pt x="5715" y="12068"/>
                    <a:pt x="6080" y="12068"/>
                    <a:pt x="6414" y="12037"/>
                  </a:cubicBezTo>
                  <a:cubicBezTo>
                    <a:pt x="7843" y="11885"/>
                    <a:pt x="9271" y="11399"/>
                    <a:pt x="10062" y="10092"/>
                  </a:cubicBezTo>
                  <a:cubicBezTo>
                    <a:pt x="10730" y="8998"/>
                    <a:pt x="10852" y="7721"/>
                    <a:pt x="10882" y="6445"/>
                  </a:cubicBezTo>
                  <a:cubicBezTo>
                    <a:pt x="10943" y="5168"/>
                    <a:pt x="10943" y="3709"/>
                    <a:pt x="11642" y="2615"/>
                  </a:cubicBezTo>
                  <a:cubicBezTo>
                    <a:pt x="12341" y="1521"/>
                    <a:pt x="13466" y="913"/>
                    <a:pt x="14682" y="669"/>
                  </a:cubicBezTo>
                  <a:cubicBezTo>
                    <a:pt x="14378" y="457"/>
                    <a:pt x="14043" y="183"/>
                    <a:pt x="13739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61"/>
            <p:cNvSpPr/>
            <p:nvPr/>
          </p:nvSpPr>
          <p:spPr>
            <a:xfrm>
              <a:off x="2269300" y="2407625"/>
              <a:ext cx="247750" cy="376925"/>
            </a:xfrm>
            <a:custGeom>
              <a:avLst/>
              <a:gdLst/>
              <a:ahLst/>
              <a:cxnLst/>
              <a:rect l="l" t="t" r="r" b="b"/>
              <a:pathLst>
                <a:path w="9910" h="15077" extrusionOk="0">
                  <a:moveTo>
                    <a:pt x="8998" y="0"/>
                  </a:moveTo>
                  <a:cubicBezTo>
                    <a:pt x="8451" y="92"/>
                    <a:pt x="8056" y="395"/>
                    <a:pt x="7691" y="821"/>
                  </a:cubicBezTo>
                  <a:cubicBezTo>
                    <a:pt x="6992" y="1702"/>
                    <a:pt x="6840" y="2827"/>
                    <a:pt x="6931" y="3952"/>
                  </a:cubicBezTo>
                  <a:cubicBezTo>
                    <a:pt x="7022" y="4560"/>
                    <a:pt x="7144" y="5168"/>
                    <a:pt x="7204" y="5775"/>
                  </a:cubicBezTo>
                  <a:cubicBezTo>
                    <a:pt x="7296" y="6292"/>
                    <a:pt x="7356" y="6839"/>
                    <a:pt x="7174" y="7326"/>
                  </a:cubicBezTo>
                  <a:cubicBezTo>
                    <a:pt x="6779" y="8390"/>
                    <a:pt x="5320" y="8298"/>
                    <a:pt x="4408" y="8541"/>
                  </a:cubicBezTo>
                  <a:cubicBezTo>
                    <a:pt x="3375" y="8815"/>
                    <a:pt x="2372" y="9301"/>
                    <a:pt x="1581" y="10031"/>
                  </a:cubicBezTo>
                  <a:cubicBezTo>
                    <a:pt x="1551" y="10092"/>
                    <a:pt x="1460" y="10122"/>
                    <a:pt x="1429" y="10183"/>
                  </a:cubicBezTo>
                  <a:cubicBezTo>
                    <a:pt x="1065" y="10548"/>
                    <a:pt x="700" y="11004"/>
                    <a:pt x="457" y="11490"/>
                  </a:cubicBezTo>
                  <a:cubicBezTo>
                    <a:pt x="213" y="11915"/>
                    <a:pt x="62" y="12371"/>
                    <a:pt x="31" y="12827"/>
                  </a:cubicBezTo>
                  <a:cubicBezTo>
                    <a:pt x="1" y="13526"/>
                    <a:pt x="183" y="14134"/>
                    <a:pt x="669" y="14590"/>
                  </a:cubicBezTo>
                  <a:cubicBezTo>
                    <a:pt x="913" y="14773"/>
                    <a:pt x="1156" y="14955"/>
                    <a:pt x="1460" y="15077"/>
                  </a:cubicBezTo>
                  <a:cubicBezTo>
                    <a:pt x="1916" y="14894"/>
                    <a:pt x="2341" y="14651"/>
                    <a:pt x="2767" y="14469"/>
                  </a:cubicBezTo>
                  <a:cubicBezTo>
                    <a:pt x="1976" y="14317"/>
                    <a:pt x="973" y="13982"/>
                    <a:pt x="973" y="13070"/>
                  </a:cubicBezTo>
                  <a:cubicBezTo>
                    <a:pt x="1004" y="12645"/>
                    <a:pt x="1125" y="12219"/>
                    <a:pt x="1369" y="11855"/>
                  </a:cubicBezTo>
                  <a:cubicBezTo>
                    <a:pt x="1581" y="11429"/>
                    <a:pt x="1885" y="11095"/>
                    <a:pt x="2189" y="10791"/>
                  </a:cubicBezTo>
                  <a:cubicBezTo>
                    <a:pt x="2280" y="10760"/>
                    <a:pt x="2311" y="10669"/>
                    <a:pt x="2372" y="10639"/>
                  </a:cubicBezTo>
                  <a:cubicBezTo>
                    <a:pt x="2979" y="10092"/>
                    <a:pt x="3739" y="9727"/>
                    <a:pt x="4560" y="9514"/>
                  </a:cubicBezTo>
                  <a:cubicBezTo>
                    <a:pt x="5502" y="9301"/>
                    <a:pt x="6566" y="9332"/>
                    <a:pt x="7356" y="8693"/>
                  </a:cubicBezTo>
                  <a:cubicBezTo>
                    <a:pt x="8147" y="8055"/>
                    <a:pt x="8268" y="7022"/>
                    <a:pt x="8208" y="6049"/>
                  </a:cubicBezTo>
                  <a:cubicBezTo>
                    <a:pt x="8086" y="5046"/>
                    <a:pt x="7782" y="3982"/>
                    <a:pt x="7904" y="2949"/>
                  </a:cubicBezTo>
                  <a:cubicBezTo>
                    <a:pt x="7964" y="2189"/>
                    <a:pt x="8360" y="1277"/>
                    <a:pt x="9150" y="1034"/>
                  </a:cubicBezTo>
                  <a:cubicBezTo>
                    <a:pt x="9309" y="965"/>
                    <a:pt x="9486" y="931"/>
                    <a:pt x="9654" y="931"/>
                  </a:cubicBezTo>
                  <a:cubicBezTo>
                    <a:pt x="9710" y="931"/>
                    <a:pt x="9765" y="935"/>
                    <a:pt x="9819" y="943"/>
                  </a:cubicBezTo>
                  <a:cubicBezTo>
                    <a:pt x="9879" y="578"/>
                    <a:pt x="9910" y="274"/>
                    <a:pt x="9910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61"/>
            <p:cNvSpPr/>
            <p:nvPr/>
          </p:nvSpPr>
          <p:spPr>
            <a:xfrm>
              <a:off x="1826300" y="2499200"/>
              <a:ext cx="304725" cy="230650"/>
            </a:xfrm>
            <a:custGeom>
              <a:avLst/>
              <a:gdLst/>
              <a:ahLst/>
              <a:cxnLst/>
              <a:rect l="l" t="t" r="r" b="b"/>
              <a:pathLst>
                <a:path w="12189" h="9226" extrusionOk="0">
                  <a:moveTo>
                    <a:pt x="7985" y="1"/>
                  </a:moveTo>
                  <a:cubicBezTo>
                    <a:pt x="7317" y="1"/>
                    <a:pt x="6641" y="129"/>
                    <a:pt x="6018" y="350"/>
                  </a:cubicBezTo>
                  <a:cubicBezTo>
                    <a:pt x="5958" y="410"/>
                    <a:pt x="5897" y="410"/>
                    <a:pt x="5866" y="441"/>
                  </a:cubicBezTo>
                  <a:cubicBezTo>
                    <a:pt x="5714" y="502"/>
                    <a:pt x="5502" y="593"/>
                    <a:pt x="5350" y="653"/>
                  </a:cubicBezTo>
                  <a:cubicBezTo>
                    <a:pt x="5015" y="866"/>
                    <a:pt x="4742" y="1018"/>
                    <a:pt x="4438" y="1231"/>
                  </a:cubicBezTo>
                  <a:cubicBezTo>
                    <a:pt x="3951" y="1626"/>
                    <a:pt x="3465" y="2082"/>
                    <a:pt x="3040" y="2568"/>
                  </a:cubicBezTo>
                  <a:cubicBezTo>
                    <a:pt x="2979" y="2690"/>
                    <a:pt x="2888" y="2751"/>
                    <a:pt x="2827" y="2872"/>
                  </a:cubicBezTo>
                  <a:cubicBezTo>
                    <a:pt x="2523" y="3237"/>
                    <a:pt x="2249" y="3632"/>
                    <a:pt x="2006" y="4058"/>
                  </a:cubicBezTo>
                  <a:cubicBezTo>
                    <a:pt x="1702" y="4514"/>
                    <a:pt x="1489" y="5000"/>
                    <a:pt x="1185" y="5456"/>
                  </a:cubicBezTo>
                  <a:cubicBezTo>
                    <a:pt x="881" y="5882"/>
                    <a:pt x="486" y="6185"/>
                    <a:pt x="0" y="6277"/>
                  </a:cubicBezTo>
                  <a:cubicBezTo>
                    <a:pt x="334" y="6489"/>
                    <a:pt x="699" y="6672"/>
                    <a:pt x="1064" y="6854"/>
                  </a:cubicBezTo>
                  <a:cubicBezTo>
                    <a:pt x="1702" y="6429"/>
                    <a:pt x="2158" y="5760"/>
                    <a:pt x="2553" y="5030"/>
                  </a:cubicBezTo>
                  <a:cubicBezTo>
                    <a:pt x="3131" y="4058"/>
                    <a:pt x="3769" y="3085"/>
                    <a:pt x="4651" y="2325"/>
                  </a:cubicBezTo>
                  <a:cubicBezTo>
                    <a:pt x="4955" y="2082"/>
                    <a:pt x="5289" y="1839"/>
                    <a:pt x="5654" y="1657"/>
                  </a:cubicBezTo>
                  <a:cubicBezTo>
                    <a:pt x="5897" y="1535"/>
                    <a:pt x="6079" y="1413"/>
                    <a:pt x="6322" y="1353"/>
                  </a:cubicBezTo>
                  <a:cubicBezTo>
                    <a:pt x="6898" y="1111"/>
                    <a:pt x="7510" y="977"/>
                    <a:pt x="8117" y="977"/>
                  </a:cubicBezTo>
                  <a:cubicBezTo>
                    <a:pt x="8889" y="977"/>
                    <a:pt x="9655" y="1194"/>
                    <a:pt x="10335" y="1687"/>
                  </a:cubicBezTo>
                  <a:cubicBezTo>
                    <a:pt x="10669" y="1961"/>
                    <a:pt x="11094" y="2325"/>
                    <a:pt x="11094" y="2842"/>
                  </a:cubicBezTo>
                  <a:cubicBezTo>
                    <a:pt x="11094" y="2933"/>
                    <a:pt x="11064" y="3055"/>
                    <a:pt x="11034" y="3146"/>
                  </a:cubicBezTo>
                  <a:cubicBezTo>
                    <a:pt x="10882" y="3480"/>
                    <a:pt x="10426" y="3693"/>
                    <a:pt x="10152" y="3906"/>
                  </a:cubicBezTo>
                  <a:cubicBezTo>
                    <a:pt x="10000" y="3967"/>
                    <a:pt x="9848" y="4088"/>
                    <a:pt x="9696" y="4149"/>
                  </a:cubicBezTo>
                  <a:cubicBezTo>
                    <a:pt x="8845" y="4666"/>
                    <a:pt x="8024" y="5061"/>
                    <a:pt x="7265" y="5638"/>
                  </a:cubicBezTo>
                  <a:cubicBezTo>
                    <a:pt x="6231" y="6398"/>
                    <a:pt x="5441" y="7401"/>
                    <a:pt x="5107" y="8648"/>
                  </a:cubicBezTo>
                  <a:cubicBezTo>
                    <a:pt x="5107" y="8678"/>
                    <a:pt x="5046" y="8769"/>
                    <a:pt x="5046" y="8800"/>
                  </a:cubicBezTo>
                  <a:cubicBezTo>
                    <a:pt x="5350" y="8951"/>
                    <a:pt x="5654" y="9073"/>
                    <a:pt x="5958" y="9225"/>
                  </a:cubicBezTo>
                  <a:cubicBezTo>
                    <a:pt x="5958" y="9073"/>
                    <a:pt x="6018" y="8951"/>
                    <a:pt x="6049" y="8830"/>
                  </a:cubicBezTo>
                  <a:cubicBezTo>
                    <a:pt x="6353" y="7766"/>
                    <a:pt x="7113" y="6945"/>
                    <a:pt x="7994" y="6337"/>
                  </a:cubicBezTo>
                  <a:cubicBezTo>
                    <a:pt x="8845" y="5730"/>
                    <a:pt x="9818" y="5213"/>
                    <a:pt x="10730" y="4666"/>
                  </a:cubicBezTo>
                  <a:cubicBezTo>
                    <a:pt x="10790" y="4605"/>
                    <a:pt x="10821" y="4575"/>
                    <a:pt x="10912" y="4544"/>
                  </a:cubicBezTo>
                  <a:cubicBezTo>
                    <a:pt x="11277" y="4240"/>
                    <a:pt x="11702" y="3936"/>
                    <a:pt x="11946" y="3480"/>
                  </a:cubicBezTo>
                  <a:cubicBezTo>
                    <a:pt x="11976" y="3389"/>
                    <a:pt x="11976" y="3359"/>
                    <a:pt x="12006" y="3298"/>
                  </a:cubicBezTo>
                  <a:cubicBezTo>
                    <a:pt x="12189" y="2720"/>
                    <a:pt x="12037" y="2173"/>
                    <a:pt x="11672" y="1687"/>
                  </a:cubicBezTo>
                  <a:cubicBezTo>
                    <a:pt x="11094" y="805"/>
                    <a:pt x="10031" y="289"/>
                    <a:pt x="8997" y="106"/>
                  </a:cubicBezTo>
                  <a:cubicBezTo>
                    <a:pt x="8667" y="34"/>
                    <a:pt x="8327" y="1"/>
                    <a:pt x="7985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61"/>
            <p:cNvSpPr/>
            <p:nvPr/>
          </p:nvSpPr>
          <p:spPr>
            <a:xfrm>
              <a:off x="1731300" y="2162900"/>
              <a:ext cx="402000" cy="438075"/>
            </a:xfrm>
            <a:custGeom>
              <a:avLst/>
              <a:gdLst/>
              <a:ahLst/>
              <a:cxnLst/>
              <a:rect l="l" t="t" r="r" b="b"/>
              <a:pathLst>
                <a:path w="16080" h="17523" extrusionOk="0">
                  <a:moveTo>
                    <a:pt x="15242" y="0"/>
                  </a:moveTo>
                  <a:cubicBezTo>
                    <a:pt x="13515" y="0"/>
                    <a:pt x="7290" y="1834"/>
                    <a:pt x="6353" y="2494"/>
                  </a:cubicBezTo>
                  <a:cubicBezTo>
                    <a:pt x="5320" y="3224"/>
                    <a:pt x="1" y="16324"/>
                    <a:pt x="639" y="17297"/>
                  </a:cubicBezTo>
                  <a:cubicBezTo>
                    <a:pt x="744" y="17455"/>
                    <a:pt x="1021" y="17523"/>
                    <a:pt x="1415" y="17523"/>
                  </a:cubicBezTo>
                  <a:cubicBezTo>
                    <a:pt x="3527" y="17523"/>
                    <a:pt x="9004" y="15557"/>
                    <a:pt x="9362" y="14865"/>
                  </a:cubicBezTo>
                  <a:cubicBezTo>
                    <a:pt x="9758" y="14105"/>
                    <a:pt x="16080" y="336"/>
                    <a:pt x="15624" y="63"/>
                  </a:cubicBezTo>
                  <a:cubicBezTo>
                    <a:pt x="15552" y="20"/>
                    <a:pt x="15422" y="0"/>
                    <a:pt x="15242" y="0"/>
                  </a:cubicBezTo>
                  <a:close/>
                </a:path>
              </a:pathLst>
            </a:custGeom>
            <a:solidFill>
              <a:srgbClr val="DB5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61"/>
            <p:cNvSpPr/>
            <p:nvPr/>
          </p:nvSpPr>
          <p:spPr>
            <a:xfrm>
              <a:off x="2771600" y="3256150"/>
              <a:ext cx="658075" cy="420500"/>
            </a:xfrm>
            <a:custGeom>
              <a:avLst/>
              <a:gdLst/>
              <a:ahLst/>
              <a:cxnLst/>
              <a:rect l="l" t="t" r="r" b="b"/>
              <a:pathLst>
                <a:path w="26323" h="16820" extrusionOk="0">
                  <a:moveTo>
                    <a:pt x="3091" y="0"/>
                  </a:moveTo>
                  <a:cubicBezTo>
                    <a:pt x="1586" y="0"/>
                    <a:pt x="393" y="115"/>
                    <a:pt x="213" y="437"/>
                  </a:cubicBezTo>
                  <a:cubicBezTo>
                    <a:pt x="0" y="862"/>
                    <a:pt x="1064" y="2260"/>
                    <a:pt x="2736" y="4084"/>
                  </a:cubicBezTo>
                  <a:cubicBezTo>
                    <a:pt x="2979" y="4388"/>
                    <a:pt x="3283" y="4722"/>
                    <a:pt x="3648" y="5087"/>
                  </a:cubicBezTo>
                  <a:cubicBezTo>
                    <a:pt x="4681" y="6181"/>
                    <a:pt x="5836" y="7397"/>
                    <a:pt x="7082" y="8583"/>
                  </a:cubicBezTo>
                  <a:cubicBezTo>
                    <a:pt x="7356" y="8826"/>
                    <a:pt x="7630" y="9069"/>
                    <a:pt x="7903" y="9343"/>
                  </a:cubicBezTo>
                  <a:cubicBezTo>
                    <a:pt x="10852" y="12139"/>
                    <a:pt x="13891" y="14844"/>
                    <a:pt x="15563" y="16090"/>
                  </a:cubicBezTo>
                  <a:cubicBezTo>
                    <a:pt x="16171" y="16546"/>
                    <a:pt x="16627" y="16820"/>
                    <a:pt x="16779" y="16820"/>
                  </a:cubicBezTo>
                  <a:cubicBezTo>
                    <a:pt x="16961" y="16820"/>
                    <a:pt x="17387" y="16820"/>
                    <a:pt x="17964" y="16790"/>
                  </a:cubicBezTo>
                  <a:cubicBezTo>
                    <a:pt x="18754" y="16729"/>
                    <a:pt x="19788" y="16668"/>
                    <a:pt x="20882" y="16546"/>
                  </a:cubicBezTo>
                  <a:cubicBezTo>
                    <a:pt x="21429" y="16516"/>
                    <a:pt x="21916" y="16486"/>
                    <a:pt x="22463" y="16394"/>
                  </a:cubicBezTo>
                  <a:cubicBezTo>
                    <a:pt x="24226" y="16182"/>
                    <a:pt x="25867" y="15908"/>
                    <a:pt x="26262" y="15604"/>
                  </a:cubicBezTo>
                  <a:cubicBezTo>
                    <a:pt x="26293" y="15574"/>
                    <a:pt x="26293" y="15483"/>
                    <a:pt x="26323" y="15331"/>
                  </a:cubicBezTo>
                  <a:cubicBezTo>
                    <a:pt x="26201" y="14905"/>
                    <a:pt x="25077" y="13659"/>
                    <a:pt x="23466" y="12109"/>
                  </a:cubicBezTo>
                  <a:cubicBezTo>
                    <a:pt x="23253" y="11835"/>
                    <a:pt x="22949" y="11562"/>
                    <a:pt x="22675" y="11288"/>
                  </a:cubicBezTo>
                  <a:cubicBezTo>
                    <a:pt x="21946" y="10619"/>
                    <a:pt x="21156" y="9890"/>
                    <a:pt x="20365" y="9130"/>
                  </a:cubicBezTo>
                  <a:cubicBezTo>
                    <a:pt x="19818" y="8644"/>
                    <a:pt x="19241" y="8157"/>
                    <a:pt x="18724" y="7640"/>
                  </a:cubicBezTo>
                  <a:cubicBezTo>
                    <a:pt x="17873" y="6881"/>
                    <a:pt x="17052" y="6121"/>
                    <a:pt x="16201" y="5422"/>
                  </a:cubicBezTo>
                  <a:lnTo>
                    <a:pt x="15411" y="4722"/>
                  </a:lnTo>
                  <a:cubicBezTo>
                    <a:pt x="13618" y="3203"/>
                    <a:pt x="12037" y="1896"/>
                    <a:pt x="11095" y="1166"/>
                  </a:cubicBezTo>
                  <a:cubicBezTo>
                    <a:pt x="10852" y="984"/>
                    <a:pt x="10669" y="862"/>
                    <a:pt x="10517" y="741"/>
                  </a:cubicBezTo>
                  <a:lnTo>
                    <a:pt x="10213" y="589"/>
                  </a:lnTo>
                  <a:lnTo>
                    <a:pt x="10183" y="589"/>
                  </a:lnTo>
                  <a:cubicBezTo>
                    <a:pt x="10031" y="528"/>
                    <a:pt x="9666" y="467"/>
                    <a:pt x="9210" y="406"/>
                  </a:cubicBezTo>
                  <a:cubicBezTo>
                    <a:pt x="7773" y="213"/>
                    <a:pt x="5142" y="0"/>
                    <a:pt x="3091" y="0"/>
                  </a:cubicBezTo>
                  <a:close/>
                </a:path>
              </a:pathLst>
            </a:custGeom>
            <a:solidFill>
              <a:srgbClr val="F06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61"/>
            <p:cNvSpPr/>
            <p:nvPr/>
          </p:nvSpPr>
          <p:spPr>
            <a:xfrm>
              <a:off x="3026150" y="2951675"/>
              <a:ext cx="630750" cy="695350"/>
            </a:xfrm>
            <a:custGeom>
              <a:avLst/>
              <a:gdLst/>
              <a:ahLst/>
              <a:cxnLst/>
              <a:rect l="l" t="t" r="r" b="b"/>
              <a:pathLst>
                <a:path w="25230" h="27814" extrusionOk="0">
                  <a:moveTo>
                    <a:pt x="11950" y="0"/>
                  </a:moveTo>
                  <a:cubicBezTo>
                    <a:pt x="10551" y="0"/>
                    <a:pt x="1572" y="9112"/>
                    <a:pt x="183" y="12403"/>
                  </a:cubicBezTo>
                  <a:cubicBezTo>
                    <a:pt x="122" y="12555"/>
                    <a:pt x="62" y="12707"/>
                    <a:pt x="31" y="12859"/>
                  </a:cubicBezTo>
                  <a:cubicBezTo>
                    <a:pt x="1" y="13041"/>
                    <a:pt x="1" y="13193"/>
                    <a:pt x="31" y="13315"/>
                  </a:cubicBezTo>
                  <a:cubicBezTo>
                    <a:pt x="31" y="13345"/>
                    <a:pt x="62" y="13406"/>
                    <a:pt x="122" y="13497"/>
                  </a:cubicBezTo>
                  <a:cubicBezTo>
                    <a:pt x="518" y="14379"/>
                    <a:pt x="1794" y="15898"/>
                    <a:pt x="3405" y="17601"/>
                  </a:cubicBezTo>
                  <a:cubicBezTo>
                    <a:pt x="3709" y="17874"/>
                    <a:pt x="3983" y="18178"/>
                    <a:pt x="4287" y="18482"/>
                  </a:cubicBezTo>
                  <a:cubicBezTo>
                    <a:pt x="4773" y="18999"/>
                    <a:pt x="5350" y="19546"/>
                    <a:pt x="5898" y="20063"/>
                  </a:cubicBezTo>
                  <a:cubicBezTo>
                    <a:pt x="6171" y="20367"/>
                    <a:pt x="6475" y="20640"/>
                    <a:pt x="6779" y="20944"/>
                  </a:cubicBezTo>
                  <a:cubicBezTo>
                    <a:pt x="8177" y="22282"/>
                    <a:pt x="9606" y="23528"/>
                    <a:pt x="10913" y="24622"/>
                  </a:cubicBezTo>
                  <a:cubicBezTo>
                    <a:pt x="11217" y="24865"/>
                    <a:pt x="11460" y="25078"/>
                    <a:pt x="11734" y="25321"/>
                  </a:cubicBezTo>
                  <a:cubicBezTo>
                    <a:pt x="13557" y="26841"/>
                    <a:pt x="15016" y="27814"/>
                    <a:pt x="15472" y="27814"/>
                  </a:cubicBezTo>
                  <a:cubicBezTo>
                    <a:pt x="15655" y="27783"/>
                    <a:pt x="15837" y="27753"/>
                    <a:pt x="16080" y="27631"/>
                  </a:cubicBezTo>
                  <a:cubicBezTo>
                    <a:pt x="18512" y="26476"/>
                    <a:pt x="22980" y="20184"/>
                    <a:pt x="24591" y="16871"/>
                  </a:cubicBezTo>
                  <a:cubicBezTo>
                    <a:pt x="24773" y="16506"/>
                    <a:pt x="24895" y="16142"/>
                    <a:pt x="24986" y="15898"/>
                  </a:cubicBezTo>
                  <a:cubicBezTo>
                    <a:pt x="25077" y="15655"/>
                    <a:pt x="25108" y="15473"/>
                    <a:pt x="25138" y="15321"/>
                  </a:cubicBezTo>
                  <a:cubicBezTo>
                    <a:pt x="25229" y="14835"/>
                    <a:pt x="24804" y="13923"/>
                    <a:pt x="24074" y="12798"/>
                  </a:cubicBezTo>
                  <a:cubicBezTo>
                    <a:pt x="23861" y="12433"/>
                    <a:pt x="23588" y="12038"/>
                    <a:pt x="23284" y="11673"/>
                  </a:cubicBezTo>
                  <a:cubicBezTo>
                    <a:pt x="22828" y="11096"/>
                    <a:pt x="22372" y="10488"/>
                    <a:pt x="21855" y="9850"/>
                  </a:cubicBezTo>
                  <a:cubicBezTo>
                    <a:pt x="21612" y="9576"/>
                    <a:pt x="21399" y="9272"/>
                    <a:pt x="21156" y="8999"/>
                  </a:cubicBezTo>
                  <a:cubicBezTo>
                    <a:pt x="19211" y="6689"/>
                    <a:pt x="16901" y="4227"/>
                    <a:pt x="15077" y="2464"/>
                  </a:cubicBezTo>
                  <a:cubicBezTo>
                    <a:pt x="14804" y="2220"/>
                    <a:pt x="14560" y="1947"/>
                    <a:pt x="14287" y="1704"/>
                  </a:cubicBezTo>
                  <a:cubicBezTo>
                    <a:pt x="13132" y="701"/>
                    <a:pt x="12311" y="32"/>
                    <a:pt x="11977" y="2"/>
                  </a:cubicBezTo>
                  <a:cubicBezTo>
                    <a:pt x="11968" y="1"/>
                    <a:pt x="11959" y="0"/>
                    <a:pt x="11950" y="0"/>
                  </a:cubicBezTo>
                  <a:close/>
                </a:path>
              </a:pathLst>
            </a:custGeom>
            <a:solidFill>
              <a:srgbClr val="FF7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61"/>
            <p:cNvSpPr/>
            <p:nvPr/>
          </p:nvSpPr>
          <p:spPr>
            <a:xfrm>
              <a:off x="3163700" y="2993500"/>
              <a:ext cx="408850" cy="334700"/>
            </a:xfrm>
            <a:custGeom>
              <a:avLst/>
              <a:gdLst/>
              <a:ahLst/>
              <a:cxnLst/>
              <a:rect l="l" t="t" r="r" b="b"/>
              <a:pathLst>
                <a:path w="16354" h="13388" extrusionOk="0">
                  <a:moveTo>
                    <a:pt x="8785" y="0"/>
                  </a:moveTo>
                  <a:cubicBezTo>
                    <a:pt x="8177" y="1186"/>
                    <a:pt x="7265" y="2219"/>
                    <a:pt x="6171" y="2979"/>
                  </a:cubicBezTo>
                  <a:cubicBezTo>
                    <a:pt x="4864" y="3891"/>
                    <a:pt x="3314" y="4286"/>
                    <a:pt x="2067" y="5259"/>
                  </a:cubicBezTo>
                  <a:cubicBezTo>
                    <a:pt x="912" y="6110"/>
                    <a:pt x="0" y="7478"/>
                    <a:pt x="244" y="8967"/>
                  </a:cubicBezTo>
                  <a:cubicBezTo>
                    <a:pt x="487" y="10517"/>
                    <a:pt x="1946" y="11399"/>
                    <a:pt x="3162" y="12159"/>
                  </a:cubicBezTo>
                  <a:cubicBezTo>
                    <a:pt x="4254" y="12848"/>
                    <a:pt x="5440" y="13388"/>
                    <a:pt x="6704" y="13388"/>
                  </a:cubicBezTo>
                  <a:cubicBezTo>
                    <a:pt x="7057" y="13388"/>
                    <a:pt x="7417" y="13346"/>
                    <a:pt x="7782" y="13253"/>
                  </a:cubicBezTo>
                  <a:cubicBezTo>
                    <a:pt x="8602" y="13040"/>
                    <a:pt x="9302" y="12645"/>
                    <a:pt x="10031" y="12250"/>
                  </a:cubicBezTo>
                  <a:cubicBezTo>
                    <a:pt x="10761" y="11763"/>
                    <a:pt x="11520" y="11307"/>
                    <a:pt x="12250" y="10882"/>
                  </a:cubicBezTo>
                  <a:cubicBezTo>
                    <a:pt x="13648" y="10000"/>
                    <a:pt x="15016" y="9089"/>
                    <a:pt x="16353" y="8146"/>
                  </a:cubicBezTo>
                  <a:cubicBezTo>
                    <a:pt x="16110" y="7873"/>
                    <a:pt x="15897" y="7599"/>
                    <a:pt x="15624" y="7326"/>
                  </a:cubicBezTo>
                  <a:cubicBezTo>
                    <a:pt x="15168" y="7690"/>
                    <a:pt x="14682" y="8025"/>
                    <a:pt x="14226" y="8329"/>
                  </a:cubicBezTo>
                  <a:cubicBezTo>
                    <a:pt x="12736" y="9362"/>
                    <a:pt x="11216" y="10335"/>
                    <a:pt x="9697" y="11247"/>
                  </a:cubicBezTo>
                  <a:cubicBezTo>
                    <a:pt x="8998" y="11672"/>
                    <a:pt x="8329" y="12037"/>
                    <a:pt x="7569" y="12280"/>
                  </a:cubicBezTo>
                  <a:cubicBezTo>
                    <a:pt x="7277" y="12350"/>
                    <a:pt x="6981" y="12384"/>
                    <a:pt x="6685" y="12384"/>
                  </a:cubicBezTo>
                  <a:cubicBezTo>
                    <a:pt x="6211" y="12384"/>
                    <a:pt x="5739" y="12297"/>
                    <a:pt x="5289" y="12128"/>
                  </a:cubicBezTo>
                  <a:cubicBezTo>
                    <a:pt x="4529" y="11824"/>
                    <a:pt x="3830" y="11368"/>
                    <a:pt x="3162" y="10943"/>
                  </a:cubicBezTo>
                  <a:cubicBezTo>
                    <a:pt x="2614" y="10608"/>
                    <a:pt x="2007" y="10213"/>
                    <a:pt x="1642" y="9697"/>
                  </a:cubicBezTo>
                  <a:cubicBezTo>
                    <a:pt x="791" y="8481"/>
                    <a:pt x="1551" y="6991"/>
                    <a:pt x="2584" y="6201"/>
                  </a:cubicBezTo>
                  <a:cubicBezTo>
                    <a:pt x="3800" y="5198"/>
                    <a:pt x="5350" y="4803"/>
                    <a:pt x="6657" y="3952"/>
                  </a:cubicBezTo>
                  <a:cubicBezTo>
                    <a:pt x="7873" y="3131"/>
                    <a:pt x="8846" y="2006"/>
                    <a:pt x="9575" y="760"/>
                  </a:cubicBezTo>
                  <a:cubicBezTo>
                    <a:pt x="9302" y="487"/>
                    <a:pt x="9058" y="243"/>
                    <a:pt x="8785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61"/>
            <p:cNvSpPr/>
            <p:nvPr/>
          </p:nvSpPr>
          <p:spPr>
            <a:xfrm>
              <a:off x="3105175" y="3242750"/>
              <a:ext cx="522075" cy="433900"/>
            </a:xfrm>
            <a:custGeom>
              <a:avLst/>
              <a:gdLst/>
              <a:ahLst/>
              <a:cxnLst/>
              <a:rect l="l" t="t" r="r" b="b"/>
              <a:pathLst>
                <a:path w="20883" h="17356" extrusionOk="0">
                  <a:moveTo>
                    <a:pt x="20123" y="0"/>
                  </a:moveTo>
                  <a:cubicBezTo>
                    <a:pt x="19393" y="0"/>
                    <a:pt x="18634" y="91"/>
                    <a:pt x="17934" y="365"/>
                  </a:cubicBezTo>
                  <a:cubicBezTo>
                    <a:pt x="16354" y="942"/>
                    <a:pt x="15290" y="2128"/>
                    <a:pt x="14621" y="3587"/>
                  </a:cubicBezTo>
                  <a:cubicBezTo>
                    <a:pt x="13983" y="4955"/>
                    <a:pt x="13588" y="6535"/>
                    <a:pt x="12676" y="7781"/>
                  </a:cubicBezTo>
                  <a:cubicBezTo>
                    <a:pt x="12250" y="8298"/>
                    <a:pt x="11734" y="8815"/>
                    <a:pt x="11035" y="9028"/>
                  </a:cubicBezTo>
                  <a:cubicBezTo>
                    <a:pt x="10696" y="9153"/>
                    <a:pt x="10336" y="9201"/>
                    <a:pt x="9969" y="9201"/>
                  </a:cubicBezTo>
                  <a:cubicBezTo>
                    <a:pt x="9446" y="9201"/>
                    <a:pt x="8908" y="9104"/>
                    <a:pt x="8390" y="8997"/>
                  </a:cubicBezTo>
                  <a:cubicBezTo>
                    <a:pt x="7387" y="8754"/>
                    <a:pt x="6414" y="8420"/>
                    <a:pt x="5381" y="8237"/>
                  </a:cubicBezTo>
                  <a:cubicBezTo>
                    <a:pt x="5023" y="8169"/>
                    <a:pt x="4664" y="8129"/>
                    <a:pt x="4300" y="8129"/>
                  </a:cubicBezTo>
                  <a:cubicBezTo>
                    <a:pt x="4016" y="8129"/>
                    <a:pt x="3729" y="8154"/>
                    <a:pt x="3436" y="8207"/>
                  </a:cubicBezTo>
                  <a:cubicBezTo>
                    <a:pt x="3223" y="8237"/>
                    <a:pt x="2980" y="8298"/>
                    <a:pt x="2767" y="8389"/>
                  </a:cubicBezTo>
                  <a:cubicBezTo>
                    <a:pt x="1521" y="8845"/>
                    <a:pt x="609" y="9909"/>
                    <a:pt x="335" y="11277"/>
                  </a:cubicBezTo>
                  <a:cubicBezTo>
                    <a:pt x="1" y="12918"/>
                    <a:pt x="609" y="14499"/>
                    <a:pt x="1551" y="15806"/>
                  </a:cubicBezTo>
                  <a:cubicBezTo>
                    <a:pt x="1734" y="16110"/>
                    <a:pt x="2007" y="16353"/>
                    <a:pt x="2220" y="16626"/>
                  </a:cubicBezTo>
                  <a:cubicBezTo>
                    <a:pt x="2828" y="17082"/>
                    <a:pt x="3284" y="17356"/>
                    <a:pt x="3436" y="17356"/>
                  </a:cubicBezTo>
                  <a:cubicBezTo>
                    <a:pt x="3648" y="17356"/>
                    <a:pt x="4044" y="17356"/>
                    <a:pt x="4621" y="17326"/>
                  </a:cubicBezTo>
                  <a:cubicBezTo>
                    <a:pt x="4044" y="16930"/>
                    <a:pt x="3527" y="16474"/>
                    <a:pt x="3071" y="15988"/>
                  </a:cubicBezTo>
                  <a:cubicBezTo>
                    <a:pt x="2068" y="14955"/>
                    <a:pt x="1247" y="13556"/>
                    <a:pt x="1278" y="12067"/>
                  </a:cubicBezTo>
                  <a:cubicBezTo>
                    <a:pt x="1308" y="10730"/>
                    <a:pt x="2159" y="9544"/>
                    <a:pt x="3496" y="9301"/>
                  </a:cubicBezTo>
                  <a:cubicBezTo>
                    <a:pt x="3527" y="9240"/>
                    <a:pt x="3588" y="9240"/>
                    <a:pt x="3648" y="9240"/>
                  </a:cubicBezTo>
                  <a:cubicBezTo>
                    <a:pt x="3830" y="9216"/>
                    <a:pt x="4011" y="9205"/>
                    <a:pt x="4192" y="9205"/>
                  </a:cubicBezTo>
                  <a:cubicBezTo>
                    <a:pt x="5128" y="9205"/>
                    <a:pt x="6049" y="9502"/>
                    <a:pt x="6992" y="9757"/>
                  </a:cubicBezTo>
                  <a:cubicBezTo>
                    <a:pt x="7357" y="9848"/>
                    <a:pt x="7752" y="9970"/>
                    <a:pt x="8117" y="10061"/>
                  </a:cubicBezTo>
                  <a:cubicBezTo>
                    <a:pt x="8684" y="10195"/>
                    <a:pt x="9268" y="10279"/>
                    <a:pt x="9844" y="10279"/>
                  </a:cubicBezTo>
                  <a:cubicBezTo>
                    <a:pt x="10842" y="10279"/>
                    <a:pt x="11817" y="10025"/>
                    <a:pt x="12646" y="9332"/>
                  </a:cubicBezTo>
                  <a:cubicBezTo>
                    <a:pt x="13709" y="8420"/>
                    <a:pt x="14317" y="7082"/>
                    <a:pt x="14804" y="5806"/>
                  </a:cubicBezTo>
                  <a:cubicBezTo>
                    <a:pt x="15290" y="4468"/>
                    <a:pt x="15807" y="2948"/>
                    <a:pt x="16962" y="2037"/>
                  </a:cubicBezTo>
                  <a:cubicBezTo>
                    <a:pt x="17859" y="1352"/>
                    <a:pt x="18903" y="1052"/>
                    <a:pt x="19965" y="1052"/>
                  </a:cubicBezTo>
                  <a:cubicBezTo>
                    <a:pt x="20270" y="1052"/>
                    <a:pt x="20577" y="1077"/>
                    <a:pt x="20883" y="1125"/>
                  </a:cubicBezTo>
                  <a:cubicBezTo>
                    <a:pt x="20670" y="790"/>
                    <a:pt x="20397" y="395"/>
                    <a:pt x="20123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61"/>
            <p:cNvSpPr/>
            <p:nvPr/>
          </p:nvSpPr>
          <p:spPr>
            <a:xfrm>
              <a:off x="3269325" y="3340925"/>
              <a:ext cx="381500" cy="327375"/>
            </a:xfrm>
            <a:custGeom>
              <a:avLst/>
              <a:gdLst/>
              <a:ahLst/>
              <a:cxnLst/>
              <a:rect l="l" t="t" r="r" b="b"/>
              <a:pathLst>
                <a:path w="15260" h="13095" extrusionOk="0">
                  <a:moveTo>
                    <a:pt x="14014" y="1"/>
                  </a:moveTo>
                  <a:cubicBezTo>
                    <a:pt x="13540" y="1"/>
                    <a:pt x="13077" y="169"/>
                    <a:pt x="12675" y="420"/>
                  </a:cubicBezTo>
                  <a:cubicBezTo>
                    <a:pt x="11612" y="1119"/>
                    <a:pt x="11095" y="2243"/>
                    <a:pt x="10791" y="3429"/>
                  </a:cubicBezTo>
                  <a:cubicBezTo>
                    <a:pt x="10578" y="4128"/>
                    <a:pt x="10517" y="4766"/>
                    <a:pt x="10365" y="5435"/>
                  </a:cubicBezTo>
                  <a:cubicBezTo>
                    <a:pt x="10244" y="5982"/>
                    <a:pt x="10092" y="6590"/>
                    <a:pt x="9757" y="7046"/>
                  </a:cubicBezTo>
                  <a:cubicBezTo>
                    <a:pt x="9430" y="7465"/>
                    <a:pt x="8956" y="7591"/>
                    <a:pt x="8440" y="7591"/>
                  </a:cubicBezTo>
                  <a:cubicBezTo>
                    <a:pt x="7758" y="7591"/>
                    <a:pt x="7002" y="7371"/>
                    <a:pt x="6414" y="7319"/>
                  </a:cubicBezTo>
                  <a:cubicBezTo>
                    <a:pt x="6157" y="7293"/>
                    <a:pt x="5898" y="7280"/>
                    <a:pt x="5640" y="7280"/>
                  </a:cubicBezTo>
                  <a:cubicBezTo>
                    <a:pt x="4707" y="7280"/>
                    <a:pt x="3775" y="7455"/>
                    <a:pt x="2918" y="7836"/>
                  </a:cubicBezTo>
                  <a:cubicBezTo>
                    <a:pt x="2888" y="7836"/>
                    <a:pt x="2797" y="7867"/>
                    <a:pt x="2736" y="7927"/>
                  </a:cubicBezTo>
                  <a:cubicBezTo>
                    <a:pt x="2189" y="8171"/>
                    <a:pt x="1672" y="8535"/>
                    <a:pt x="1216" y="8930"/>
                  </a:cubicBezTo>
                  <a:cubicBezTo>
                    <a:pt x="821" y="9326"/>
                    <a:pt x="487" y="9751"/>
                    <a:pt x="304" y="10207"/>
                  </a:cubicBezTo>
                  <a:cubicBezTo>
                    <a:pt x="0" y="10876"/>
                    <a:pt x="0" y="11605"/>
                    <a:pt x="335" y="12244"/>
                  </a:cubicBezTo>
                  <a:cubicBezTo>
                    <a:pt x="487" y="12578"/>
                    <a:pt x="700" y="12851"/>
                    <a:pt x="973" y="13095"/>
                  </a:cubicBezTo>
                  <a:cubicBezTo>
                    <a:pt x="1520" y="13034"/>
                    <a:pt x="2007" y="13003"/>
                    <a:pt x="2523" y="12943"/>
                  </a:cubicBezTo>
                  <a:cubicBezTo>
                    <a:pt x="1763" y="12487"/>
                    <a:pt x="852" y="11757"/>
                    <a:pt x="1216" y="10815"/>
                  </a:cubicBezTo>
                  <a:cubicBezTo>
                    <a:pt x="1368" y="10389"/>
                    <a:pt x="1611" y="9964"/>
                    <a:pt x="2007" y="9660"/>
                  </a:cubicBezTo>
                  <a:cubicBezTo>
                    <a:pt x="2371" y="9326"/>
                    <a:pt x="2827" y="9052"/>
                    <a:pt x="3253" y="8870"/>
                  </a:cubicBezTo>
                  <a:lnTo>
                    <a:pt x="3496" y="8748"/>
                  </a:lnTo>
                  <a:cubicBezTo>
                    <a:pt x="4189" y="8485"/>
                    <a:pt x="4900" y="8354"/>
                    <a:pt x="5615" y="8354"/>
                  </a:cubicBezTo>
                  <a:cubicBezTo>
                    <a:pt x="5810" y="8354"/>
                    <a:pt x="6006" y="8364"/>
                    <a:pt x="6201" y="8383"/>
                  </a:cubicBezTo>
                  <a:cubicBezTo>
                    <a:pt x="6977" y="8448"/>
                    <a:pt x="7753" y="8681"/>
                    <a:pt x="8518" y="8681"/>
                  </a:cubicBezTo>
                  <a:cubicBezTo>
                    <a:pt x="8832" y="8681"/>
                    <a:pt x="9144" y="8641"/>
                    <a:pt x="9454" y="8535"/>
                  </a:cubicBezTo>
                  <a:cubicBezTo>
                    <a:pt x="10548" y="8140"/>
                    <a:pt x="11065" y="7107"/>
                    <a:pt x="11308" y="6043"/>
                  </a:cubicBezTo>
                  <a:cubicBezTo>
                    <a:pt x="11581" y="4949"/>
                    <a:pt x="11612" y="3763"/>
                    <a:pt x="12128" y="2699"/>
                  </a:cubicBezTo>
                  <a:cubicBezTo>
                    <a:pt x="12493" y="1939"/>
                    <a:pt x="13223" y="1119"/>
                    <a:pt x="14134" y="1119"/>
                  </a:cubicBezTo>
                  <a:cubicBezTo>
                    <a:pt x="14408" y="1119"/>
                    <a:pt x="14621" y="1180"/>
                    <a:pt x="14864" y="1301"/>
                  </a:cubicBezTo>
                  <a:cubicBezTo>
                    <a:pt x="15046" y="936"/>
                    <a:pt x="15168" y="572"/>
                    <a:pt x="15259" y="328"/>
                  </a:cubicBezTo>
                  <a:cubicBezTo>
                    <a:pt x="14955" y="207"/>
                    <a:pt x="14651" y="85"/>
                    <a:pt x="14317" y="24"/>
                  </a:cubicBezTo>
                  <a:cubicBezTo>
                    <a:pt x="14216" y="9"/>
                    <a:pt x="14114" y="1"/>
                    <a:pt x="14014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61"/>
            <p:cNvSpPr/>
            <p:nvPr/>
          </p:nvSpPr>
          <p:spPr>
            <a:xfrm>
              <a:off x="2840750" y="3259400"/>
              <a:ext cx="349575" cy="231100"/>
            </a:xfrm>
            <a:custGeom>
              <a:avLst/>
              <a:gdLst/>
              <a:ahLst/>
              <a:cxnLst/>
              <a:rect l="l" t="t" r="r" b="b"/>
              <a:pathLst>
                <a:path w="13983" h="9244" extrusionOk="0">
                  <a:moveTo>
                    <a:pt x="8631" y="1"/>
                  </a:moveTo>
                  <a:cubicBezTo>
                    <a:pt x="8581" y="1"/>
                    <a:pt x="8531" y="1"/>
                    <a:pt x="8481" y="3"/>
                  </a:cubicBezTo>
                  <a:lnTo>
                    <a:pt x="8298" y="3"/>
                  </a:lnTo>
                  <a:cubicBezTo>
                    <a:pt x="8055" y="3"/>
                    <a:pt x="7873" y="3"/>
                    <a:pt x="7690" y="33"/>
                  </a:cubicBezTo>
                  <a:cubicBezTo>
                    <a:pt x="7295" y="124"/>
                    <a:pt x="6931" y="185"/>
                    <a:pt x="6535" y="307"/>
                  </a:cubicBezTo>
                  <a:cubicBezTo>
                    <a:pt x="5836" y="550"/>
                    <a:pt x="5168" y="793"/>
                    <a:pt x="4560" y="1188"/>
                  </a:cubicBezTo>
                  <a:cubicBezTo>
                    <a:pt x="4408" y="1249"/>
                    <a:pt x="4286" y="1340"/>
                    <a:pt x="4195" y="1401"/>
                  </a:cubicBezTo>
                  <a:cubicBezTo>
                    <a:pt x="3739" y="1705"/>
                    <a:pt x="3313" y="2009"/>
                    <a:pt x="2918" y="2374"/>
                  </a:cubicBezTo>
                  <a:cubicBezTo>
                    <a:pt x="2462" y="2738"/>
                    <a:pt x="2037" y="3194"/>
                    <a:pt x="1550" y="3529"/>
                  </a:cubicBezTo>
                  <a:cubicBezTo>
                    <a:pt x="1148" y="3831"/>
                    <a:pt x="745" y="4008"/>
                    <a:pt x="290" y="4008"/>
                  </a:cubicBezTo>
                  <a:cubicBezTo>
                    <a:pt x="196" y="4008"/>
                    <a:pt x="99" y="4000"/>
                    <a:pt x="0" y="3985"/>
                  </a:cubicBezTo>
                  <a:lnTo>
                    <a:pt x="0" y="3985"/>
                  </a:lnTo>
                  <a:cubicBezTo>
                    <a:pt x="274" y="4289"/>
                    <a:pt x="578" y="4653"/>
                    <a:pt x="912" y="4988"/>
                  </a:cubicBezTo>
                  <a:cubicBezTo>
                    <a:pt x="1733" y="4805"/>
                    <a:pt x="2432" y="4228"/>
                    <a:pt x="3101" y="3620"/>
                  </a:cubicBezTo>
                  <a:cubicBezTo>
                    <a:pt x="4013" y="2738"/>
                    <a:pt x="5046" y="1978"/>
                    <a:pt x="6262" y="1523"/>
                  </a:cubicBezTo>
                  <a:cubicBezTo>
                    <a:pt x="6687" y="1371"/>
                    <a:pt x="7113" y="1249"/>
                    <a:pt x="7569" y="1188"/>
                  </a:cubicBezTo>
                  <a:cubicBezTo>
                    <a:pt x="7782" y="1158"/>
                    <a:pt x="8055" y="1097"/>
                    <a:pt x="8329" y="1097"/>
                  </a:cubicBezTo>
                  <a:cubicBezTo>
                    <a:pt x="8409" y="1094"/>
                    <a:pt x="8490" y="1092"/>
                    <a:pt x="8571" y="1092"/>
                  </a:cubicBezTo>
                  <a:cubicBezTo>
                    <a:pt x="10042" y="1092"/>
                    <a:pt x="11510" y="1624"/>
                    <a:pt x="12432" y="2921"/>
                  </a:cubicBezTo>
                  <a:cubicBezTo>
                    <a:pt x="12675" y="3346"/>
                    <a:pt x="12979" y="3924"/>
                    <a:pt x="12797" y="4410"/>
                  </a:cubicBezTo>
                  <a:cubicBezTo>
                    <a:pt x="12766" y="4532"/>
                    <a:pt x="12675" y="4592"/>
                    <a:pt x="12615" y="4684"/>
                  </a:cubicBezTo>
                  <a:cubicBezTo>
                    <a:pt x="12311" y="4957"/>
                    <a:pt x="11763" y="5048"/>
                    <a:pt x="11429" y="5140"/>
                  </a:cubicBezTo>
                  <a:cubicBezTo>
                    <a:pt x="11247" y="5200"/>
                    <a:pt x="11064" y="5231"/>
                    <a:pt x="10852" y="5292"/>
                  </a:cubicBezTo>
                  <a:cubicBezTo>
                    <a:pt x="9848" y="5504"/>
                    <a:pt x="8785" y="5656"/>
                    <a:pt x="7782" y="5960"/>
                  </a:cubicBezTo>
                  <a:cubicBezTo>
                    <a:pt x="6414" y="6386"/>
                    <a:pt x="5198" y="7146"/>
                    <a:pt x="4408" y="8331"/>
                  </a:cubicBezTo>
                  <a:cubicBezTo>
                    <a:pt x="4408" y="8362"/>
                    <a:pt x="4377" y="8422"/>
                    <a:pt x="4316" y="8483"/>
                  </a:cubicBezTo>
                  <a:cubicBezTo>
                    <a:pt x="4590" y="8726"/>
                    <a:pt x="4864" y="8969"/>
                    <a:pt x="5137" y="9243"/>
                  </a:cubicBezTo>
                  <a:lnTo>
                    <a:pt x="5350" y="8909"/>
                  </a:lnTo>
                  <a:cubicBezTo>
                    <a:pt x="6049" y="7875"/>
                    <a:pt x="7143" y="7298"/>
                    <a:pt x="8268" y="6963"/>
                  </a:cubicBezTo>
                  <a:cubicBezTo>
                    <a:pt x="9423" y="6599"/>
                    <a:pt x="10608" y="6447"/>
                    <a:pt x="11733" y="6143"/>
                  </a:cubicBezTo>
                  <a:cubicBezTo>
                    <a:pt x="11824" y="6112"/>
                    <a:pt x="11885" y="6112"/>
                    <a:pt x="11976" y="6082"/>
                  </a:cubicBezTo>
                  <a:cubicBezTo>
                    <a:pt x="12463" y="5930"/>
                    <a:pt x="13040" y="5748"/>
                    <a:pt x="13405" y="5352"/>
                  </a:cubicBezTo>
                  <a:cubicBezTo>
                    <a:pt x="13496" y="5322"/>
                    <a:pt x="13526" y="5261"/>
                    <a:pt x="13557" y="5200"/>
                  </a:cubicBezTo>
                  <a:cubicBezTo>
                    <a:pt x="13952" y="4714"/>
                    <a:pt x="13982" y="4076"/>
                    <a:pt x="13922" y="3498"/>
                  </a:cubicBezTo>
                  <a:cubicBezTo>
                    <a:pt x="13648" y="2343"/>
                    <a:pt x="12706" y="1401"/>
                    <a:pt x="11703" y="823"/>
                  </a:cubicBezTo>
                  <a:cubicBezTo>
                    <a:pt x="10803" y="301"/>
                    <a:pt x="9683" y="1"/>
                    <a:pt x="8631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61"/>
            <p:cNvSpPr/>
            <p:nvPr/>
          </p:nvSpPr>
          <p:spPr>
            <a:xfrm>
              <a:off x="2768550" y="2927425"/>
              <a:ext cx="566150" cy="367025"/>
            </a:xfrm>
            <a:custGeom>
              <a:avLst/>
              <a:gdLst/>
              <a:ahLst/>
              <a:cxnLst/>
              <a:rect l="l" t="t" r="r" b="b"/>
              <a:pathLst>
                <a:path w="22646" h="14681" extrusionOk="0">
                  <a:moveTo>
                    <a:pt x="13933" y="1"/>
                  </a:moveTo>
                  <a:cubicBezTo>
                    <a:pt x="12865" y="1"/>
                    <a:pt x="12022" y="48"/>
                    <a:pt x="11673" y="151"/>
                  </a:cubicBezTo>
                  <a:cubicBezTo>
                    <a:pt x="10305" y="516"/>
                    <a:pt x="1" y="12370"/>
                    <a:pt x="335" y="13616"/>
                  </a:cubicBezTo>
                  <a:cubicBezTo>
                    <a:pt x="548" y="14360"/>
                    <a:pt x="3679" y="14681"/>
                    <a:pt x="6389" y="14681"/>
                  </a:cubicBezTo>
                  <a:cubicBezTo>
                    <a:pt x="8331" y="14681"/>
                    <a:pt x="10056" y="14516"/>
                    <a:pt x="10335" y="14224"/>
                  </a:cubicBezTo>
                  <a:cubicBezTo>
                    <a:pt x="11065" y="13555"/>
                    <a:pt x="22645" y="1367"/>
                    <a:pt x="22281" y="941"/>
                  </a:cubicBezTo>
                  <a:cubicBezTo>
                    <a:pt x="21787" y="380"/>
                    <a:pt x="16959" y="1"/>
                    <a:pt x="13933" y="1"/>
                  </a:cubicBezTo>
                  <a:close/>
                </a:path>
              </a:pathLst>
            </a:custGeom>
            <a:solidFill>
              <a:srgbClr val="DB5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61"/>
            <p:cNvSpPr/>
            <p:nvPr/>
          </p:nvSpPr>
          <p:spPr>
            <a:xfrm>
              <a:off x="4827100" y="2279950"/>
              <a:ext cx="273600" cy="735950"/>
            </a:xfrm>
            <a:custGeom>
              <a:avLst/>
              <a:gdLst/>
              <a:ahLst/>
              <a:cxnLst/>
              <a:rect l="l" t="t" r="r" b="b"/>
              <a:pathLst>
                <a:path w="10944" h="29438" extrusionOk="0">
                  <a:moveTo>
                    <a:pt x="6414" y="1"/>
                  </a:moveTo>
                  <a:cubicBezTo>
                    <a:pt x="5958" y="1"/>
                    <a:pt x="5229" y="1581"/>
                    <a:pt x="4438" y="3861"/>
                  </a:cubicBezTo>
                  <a:cubicBezTo>
                    <a:pt x="4317" y="4226"/>
                    <a:pt x="4165" y="4682"/>
                    <a:pt x="4013" y="5107"/>
                  </a:cubicBezTo>
                  <a:cubicBezTo>
                    <a:pt x="3557" y="6506"/>
                    <a:pt x="3101" y="8056"/>
                    <a:pt x="2645" y="9697"/>
                  </a:cubicBezTo>
                  <a:cubicBezTo>
                    <a:pt x="2584" y="10031"/>
                    <a:pt x="2463" y="10396"/>
                    <a:pt x="2372" y="10731"/>
                  </a:cubicBezTo>
                  <a:cubicBezTo>
                    <a:pt x="1338" y="14560"/>
                    <a:pt x="457" y="18421"/>
                    <a:pt x="153" y="20457"/>
                  </a:cubicBezTo>
                  <a:cubicBezTo>
                    <a:pt x="31" y="21217"/>
                    <a:pt x="1" y="21703"/>
                    <a:pt x="61" y="21855"/>
                  </a:cubicBezTo>
                  <a:cubicBezTo>
                    <a:pt x="183" y="22038"/>
                    <a:pt x="365" y="22372"/>
                    <a:pt x="669" y="22828"/>
                  </a:cubicBezTo>
                  <a:cubicBezTo>
                    <a:pt x="1065" y="23497"/>
                    <a:pt x="1642" y="24348"/>
                    <a:pt x="2250" y="25229"/>
                  </a:cubicBezTo>
                  <a:cubicBezTo>
                    <a:pt x="2554" y="25655"/>
                    <a:pt x="2797" y="26080"/>
                    <a:pt x="3101" y="26506"/>
                  </a:cubicBezTo>
                  <a:cubicBezTo>
                    <a:pt x="4165" y="27965"/>
                    <a:pt x="5168" y="29211"/>
                    <a:pt x="5593" y="29424"/>
                  </a:cubicBezTo>
                  <a:cubicBezTo>
                    <a:pt x="5614" y="29434"/>
                    <a:pt x="5631" y="29437"/>
                    <a:pt x="5644" y="29437"/>
                  </a:cubicBezTo>
                  <a:cubicBezTo>
                    <a:pt x="5671" y="29437"/>
                    <a:pt x="5685" y="29424"/>
                    <a:pt x="5685" y="29424"/>
                  </a:cubicBezTo>
                  <a:cubicBezTo>
                    <a:pt x="6019" y="29120"/>
                    <a:pt x="6566" y="27600"/>
                    <a:pt x="7174" y="25472"/>
                  </a:cubicBezTo>
                  <a:cubicBezTo>
                    <a:pt x="7296" y="25138"/>
                    <a:pt x="7356" y="24773"/>
                    <a:pt x="7478" y="24409"/>
                  </a:cubicBezTo>
                  <a:cubicBezTo>
                    <a:pt x="7752" y="23466"/>
                    <a:pt x="8025" y="22463"/>
                    <a:pt x="8268" y="21399"/>
                  </a:cubicBezTo>
                  <a:cubicBezTo>
                    <a:pt x="8481" y="20731"/>
                    <a:pt x="8663" y="20001"/>
                    <a:pt x="8815" y="19302"/>
                  </a:cubicBezTo>
                  <a:cubicBezTo>
                    <a:pt x="9059" y="18238"/>
                    <a:pt x="9332" y="17144"/>
                    <a:pt x="9575" y="16111"/>
                  </a:cubicBezTo>
                  <a:lnTo>
                    <a:pt x="9788" y="15107"/>
                  </a:lnTo>
                  <a:cubicBezTo>
                    <a:pt x="10305" y="12828"/>
                    <a:pt x="10670" y="10882"/>
                    <a:pt x="10852" y="9697"/>
                  </a:cubicBezTo>
                  <a:cubicBezTo>
                    <a:pt x="10882" y="9423"/>
                    <a:pt x="10943" y="9211"/>
                    <a:pt x="10943" y="9028"/>
                  </a:cubicBezTo>
                  <a:lnTo>
                    <a:pt x="10943" y="8664"/>
                  </a:lnTo>
                  <a:lnTo>
                    <a:pt x="10943" y="8633"/>
                  </a:lnTo>
                  <a:cubicBezTo>
                    <a:pt x="10882" y="8451"/>
                    <a:pt x="10791" y="8147"/>
                    <a:pt x="10639" y="7721"/>
                  </a:cubicBezTo>
                  <a:cubicBezTo>
                    <a:pt x="9758" y="5411"/>
                    <a:pt x="7296" y="1"/>
                    <a:pt x="6414" y="1"/>
                  </a:cubicBezTo>
                  <a:close/>
                </a:path>
              </a:pathLst>
            </a:custGeom>
            <a:solidFill>
              <a:srgbClr val="F06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61"/>
            <p:cNvSpPr/>
            <p:nvPr/>
          </p:nvSpPr>
          <p:spPr>
            <a:xfrm>
              <a:off x="4953250" y="2494450"/>
              <a:ext cx="564625" cy="578500"/>
            </a:xfrm>
            <a:custGeom>
              <a:avLst/>
              <a:gdLst/>
              <a:ahLst/>
              <a:cxnLst/>
              <a:rect l="l" t="t" r="r" b="b"/>
              <a:pathLst>
                <a:path w="22585" h="23140" extrusionOk="0">
                  <a:moveTo>
                    <a:pt x="6844" y="1"/>
                  </a:moveTo>
                  <a:cubicBezTo>
                    <a:pt x="6654" y="1"/>
                    <a:pt x="6480" y="8"/>
                    <a:pt x="6323" y="23"/>
                  </a:cubicBezTo>
                  <a:cubicBezTo>
                    <a:pt x="6110" y="23"/>
                    <a:pt x="5958" y="53"/>
                    <a:pt x="5867" y="84"/>
                  </a:cubicBezTo>
                  <a:cubicBezTo>
                    <a:pt x="5715" y="175"/>
                    <a:pt x="5563" y="236"/>
                    <a:pt x="5472" y="327"/>
                  </a:cubicBezTo>
                  <a:cubicBezTo>
                    <a:pt x="5441" y="357"/>
                    <a:pt x="5411" y="388"/>
                    <a:pt x="5350" y="479"/>
                  </a:cubicBezTo>
                  <a:cubicBezTo>
                    <a:pt x="4803" y="1269"/>
                    <a:pt x="4104" y="3062"/>
                    <a:pt x="3374" y="5251"/>
                  </a:cubicBezTo>
                  <a:cubicBezTo>
                    <a:pt x="3222" y="5646"/>
                    <a:pt x="3131" y="6041"/>
                    <a:pt x="3010" y="6436"/>
                  </a:cubicBezTo>
                  <a:cubicBezTo>
                    <a:pt x="2827" y="7075"/>
                    <a:pt x="2584" y="7804"/>
                    <a:pt x="2402" y="8534"/>
                  </a:cubicBezTo>
                  <a:cubicBezTo>
                    <a:pt x="2310" y="8898"/>
                    <a:pt x="2219" y="9324"/>
                    <a:pt x="2098" y="9689"/>
                  </a:cubicBezTo>
                  <a:cubicBezTo>
                    <a:pt x="1611" y="11482"/>
                    <a:pt x="1186" y="13306"/>
                    <a:pt x="851" y="14947"/>
                  </a:cubicBezTo>
                  <a:cubicBezTo>
                    <a:pt x="760" y="15281"/>
                    <a:pt x="730" y="15616"/>
                    <a:pt x="639" y="15980"/>
                  </a:cubicBezTo>
                  <a:cubicBezTo>
                    <a:pt x="183" y="18260"/>
                    <a:pt x="0" y="19962"/>
                    <a:pt x="244" y="20327"/>
                  </a:cubicBezTo>
                  <a:cubicBezTo>
                    <a:pt x="335" y="20479"/>
                    <a:pt x="487" y="20631"/>
                    <a:pt x="699" y="20783"/>
                  </a:cubicBezTo>
                  <a:cubicBezTo>
                    <a:pt x="2617" y="22249"/>
                    <a:pt x="9242" y="23140"/>
                    <a:pt x="13078" y="23140"/>
                  </a:cubicBezTo>
                  <a:cubicBezTo>
                    <a:pt x="13377" y="23140"/>
                    <a:pt x="13660" y="23134"/>
                    <a:pt x="13922" y="23123"/>
                  </a:cubicBezTo>
                  <a:cubicBezTo>
                    <a:pt x="14286" y="23123"/>
                    <a:pt x="14621" y="23093"/>
                    <a:pt x="14925" y="23032"/>
                  </a:cubicBezTo>
                  <a:cubicBezTo>
                    <a:pt x="15168" y="23002"/>
                    <a:pt x="15350" y="22941"/>
                    <a:pt x="15502" y="22880"/>
                  </a:cubicBezTo>
                  <a:cubicBezTo>
                    <a:pt x="15958" y="22698"/>
                    <a:pt x="16536" y="21908"/>
                    <a:pt x="17052" y="20753"/>
                  </a:cubicBezTo>
                  <a:cubicBezTo>
                    <a:pt x="17265" y="20388"/>
                    <a:pt x="17478" y="19962"/>
                    <a:pt x="17660" y="19537"/>
                  </a:cubicBezTo>
                  <a:cubicBezTo>
                    <a:pt x="17964" y="18898"/>
                    <a:pt x="18268" y="18230"/>
                    <a:pt x="18572" y="17470"/>
                  </a:cubicBezTo>
                  <a:cubicBezTo>
                    <a:pt x="18724" y="17105"/>
                    <a:pt x="18876" y="16801"/>
                    <a:pt x="18998" y="16467"/>
                  </a:cubicBezTo>
                  <a:cubicBezTo>
                    <a:pt x="20062" y="13701"/>
                    <a:pt x="21125" y="10570"/>
                    <a:pt x="21764" y="8199"/>
                  </a:cubicBezTo>
                  <a:cubicBezTo>
                    <a:pt x="21855" y="7834"/>
                    <a:pt x="21976" y="7500"/>
                    <a:pt x="22037" y="7166"/>
                  </a:cubicBezTo>
                  <a:cubicBezTo>
                    <a:pt x="22432" y="5707"/>
                    <a:pt x="22584" y="4704"/>
                    <a:pt x="22463" y="4400"/>
                  </a:cubicBezTo>
                  <a:cubicBezTo>
                    <a:pt x="21998" y="3268"/>
                    <a:pt x="10887" y="1"/>
                    <a:pt x="6844" y="1"/>
                  </a:cubicBezTo>
                  <a:close/>
                </a:path>
              </a:pathLst>
            </a:custGeom>
            <a:solidFill>
              <a:srgbClr val="FF7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61"/>
            <p:cNvSpPr/>
            <p:nvPr/>
          </p:nvSpPr>
          <p:spPr>
            <a:xfrm>
              <a:off x="5177425" y="2579725"/>
              <a:ext cx="330575" cy="351475"/>
            </a:xfrm>
            <a:custGeom>
              <a:avLst/>
              <a:gdLst/>
              <a:ahLst/>
              <a:cxnLst/>
              <a:rect l="l" t="t" r="r" b="b"/>
              <a:pathLst>
                <a:path w="13223" h="14059" extrusionOk="0">
                  <a:moveTo>
                    <a:pt x="3469" y="1"/>
                  </a:moveTo>
                  <a:cubicBezTo>
                    <a:pt x="2751" y="1"/>
                    <a:pt x="2052" y="183"/>
                    <a:pt x="1489" y="624"/>
                  </a:cubicBezTo>
                  <a:cubicBezTo>
                    <a:pt x="243" y="1566"/>
                    <a:pt x="152" y="3208"/>
                    <a:pt x="91" y="4606"/>
                  </a:cubicBezTo>
                  <a:cubicBezTo>
                    <a:pt x="0" y="6217"/>
                    <a:pt x="152" y="7858"/>
                    <a:pt x="1307" y="9104"/>
                  </a:cubicBezTo>
                  <a:cubicBezTo>
                    <a:pt x="1854" y="9682"/>
                    <a:pt x="2553" y="10138"/>
                    <a:pt x="3222" y="10563"/>
                  </a:cubicBezTo>
                  <a:cubicBezTo>
                    <a:pt x="3952" y="10959"/>
                    <a:pt x="4681" y="11384"/>
                    <a:pt x="5441" y="11810"/>
                  </a:cubicBezTo>
                  <a:cubicBezTo>
                    <a:pt x="6870" y="12600"/>
                    <a:pt x="8298" y="13329"/>
                    <a:pt x="9727" y="14059"/>
                  </a:cubicBezTo>
                  <a:cubicBezTo>
                    <a:pt x="9848" y="13694"/>
                    <a:pt x="10000" y="13360"/>
                    <a:pt x="10183" y="13117"/>
                  </a:cubicBezTo>
                  <a:cubicBezTo>
                    <a:pt x="9666" y="12873"/>
                    <a:pt x="9149" y="12630"/>
                    <a:pt x="8663" y="12357"/>
                  </a:cubicBezTo>
                  <a:cubicBezTo>
                    <a:pt x="7082" y="11536"/>
                    <a:pt x="5562" y="10685"/>
                    <a:pt x="4043" y="9834"/>
                  </a:cubicBezTo>
                  <a:cubicBezTo>
                    <a:pt x="3374" y="9439"/>
                    <a:pt x="2705" y="9013"/>
                    <a:pt x="2158" y="8466"/>
                  </a:cubicBezTo>
                  <a:cubicBezTo>
                    <a:pt x="1641" y="7919"/>
                    <a:pt x="1337" y="7189"/>
                    <a:pt x="1216" y="6430"/>
                  </a:cubicBezTo>
                  <a:cubicBezTo>
                    <a:pt x="1094" y="5670"/>
                    <a:pt x="1155" y="4879"/>
                    <a:pt x="1216" y="4089"/>
                  </a:cubicBezTo>
                  <a:cubicBezTo>
                    <a:pt x="1246" y="3451"/>
                    <a:pt x="1337" y="2752"/>
                    <a:pt x="1611" y="2174"/>
                  </a:cubicBezTo>
                  <a:cubicBezTo>
                    <a:pt x="1989" y="1362"/>
                    <a:pt x="2753" y="1055"/>
                    <a:pt x="3562" y="1055"/>
                  </a:cubicBezTo>
                  <a:cubicBezTo>
                    <a:pt x="4056" y="1055"/>
                    <a:pt x="4566" y="1169"/>
                    <a:pt x="5015" y="1354"/>
                  </a:cubicBezTo>
                  <a:cubicBezTo>
                    <a:pt x="6414" y="1961"/>
                    <a:pt x="7538" y="3086"/>
                    <a:pt x="8845" y="3816"/>
                  </a:cubicBezTo>
                  <a:cubicBezTo>
                    <a:pt x="10122" y="4454"/>
                    <a:pt x="11550" y="4849"/>
                    <a:pt x="12949" y="4849"/>
                  </a:cubicBezTo>
                  <a:cubicBezTo>
                    <a:pt x="13040" y="4515"/>
                    <a:pt x="13161" y="4150"/>
                    <a:pt x="13222" y="3816"/>
                  </a:cubicBezTo>
                  <a:cubicBezTo>
                    <a:pt x="11885" y="3816"/>
                    <a:pt x="10608" y="3542"/>
                    <a:pt x="9423" y="2934"/>
                  </a:cubicBezTo>
                  <a:cubicBezTo>
                    <a:pt x="8055" y="2265"/>
                    <a:pt x="6961" y="1110"/>
                    <a:pt x="5562" y="472"/>
                  </a:cubicBezTo>
                  <a:cubicBezTo>
                    <a:pt x="4924" y="183"/>
                    <a:pt x="4187" y="1"/>
                    <a:pt x="3469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61"/>
            <p:cNvSpPr/>
            <p:nvPr/>
          </p:nvSpPr>
          <p:spPr>
            <a:xfrm>
              <a:off x="4828625" y="2684350"/>
              <a:ext cx="569175" cy="328175"/>
            </a:xfrm>
            <a:custGeom>
              <a:avLst/>
              <a:gdLst/>
              <a:ahLst/>
              <a:cxnLst/>
              <a:rect l="l" t="t" r="r" b="b"/>
              <a:pathLst>
                <a:path w="22767" h="13127" extrusionOk="0">
                  <a:moveTo>
                    <a:pt x="5019" y="1"/>
                  </a:moveTo>
                  <a:cubicBezTo>
                    <a:pt x="4634" y="1"/>
                    <a:pt x="4243" y="59"/>
                    <a:pt x="3861" y="178"/>
                  </a:cubicBezTo>
                  <a:cubicBezTo>
                    <a:pt x="2341" y="634"/>
                    <a:pt x="1216" y="1910"/>
                    <a:pt x="548" y="3339"/>
                  </a:cubicBezTo>
                  <a:cubicBezTo>
                    <a:pt x="426" y="3673"/>
                    <a:pt x="274" y="3977"/>
                    <a:pt x="152" y="4311"/>
                  </a:cubicBezTo>
                  <a:cubicBezTo>
                    <a:pt x="61" y="5071"/>
                    <a:pt x="0" y="5558"/>
                    <a:pt x="92" y="5710"/>
                  </a:cubicBezTo>
                  <a:cubicBezTo>
                    <a:pt x="213" y="5922"/>
                    <a:pt x="396" y="6257"/>
                    <a:pt x="700" y="6713"/>
                  </a:cubicBezTo>
                  <a:cubicBezTo>
                    <a:pt x="760" y="6014"/>
                    <a:pt x="912" y="5375"/>
                    <a:pt x="1125" y="4737"/>
                  </a:cubicBezTo>
                  <a:cubicBezTo>
                    <a:pt x="1520" y="3369"/>
                    <a:pt x="2341" y="2001"/>
                    <a:pt x="3648" y="1363"/>
                  </a:cubicBezTo>
                  <a:cubicBezTo>
                    <a:pt x="4099" y="1143"/>
                    <a:pt x="4581" y="1029"/>
                    <a:pt x="5053" y="1029"/>
                  </a:cubicBezTo>
                  <a:cubicBezTo>
                    <a:pt x="5819" y="1029"/>
                    <a:pt x="6556" y="1331"/>
                    <a:pt x="7083" y="1971"/>
                  </a:cubicBezTo>
                  <a:cubicBezTo>
                    <a:pt x="7083" y="2001"/>
                    <a:pt x="7113" y="2032"/>
                    <a:pt x="7143" y="2062"/>
                  </a:cubicBezTo>
                  <a:cubicBezTo>
                    <a:pt x="7843" y="2944"/>
                    <a:pt x="8055" y="4038"/>
                    <a:pt x="8298" y="5163"/>
                  </a:cubicBezTo>
                  <a:cubicBezTo>
                    <a:pt x="8359" y="5558"/>
                    <a:pt x="8450" y="5922"/>
                    <a:pt x="8572" y="6287"/>
                  </a:cubicBezTo>
                  <a:cubicBezTo>
                    <a:pt x="8967" y="7807"/>
                    <a:pt x="9727" y="9236"/>
                    <a:pt x="11308" y="9874"/>
                  </a:cubicBezTo>
                  <a:cubicBezTo>
                    <a:pt x="11989" y="10140"/>
                    <a:pt x="12726" y="10233"/>
                    <a:pt x="13472" y="10233"/>
                  </a:cubicBezTo>
                  <a:cubicBezTo>
                    <a:pt x="14090" y="10233"/>
                    <a:pt x="14714" y="10169"/>
                    <a:pt x="15320" y="10087"/>
                  </a:cubicBezTo>
                  <a:cubicBezTo>
                    <a:pt x="16068" y="9987"/>
                    <a:pt x="16862" y="9860"/>
                    <a:pt x="17647" y="9860"/>
                  </a:cubicBezTo>
                  <a:cubicBezTo>
                    <a:pt x="18296" y="9860"/>
                    <a:pt x="18939" y="9947"/>
                    <a:pt x="19545" y="10208"/>
                  </a:cubicBezTo>
                  <a:cubicBezTo>
                    <a:pt x="20822" y="10786"/>
                    <a:pt x="21703" y="11880"/>
                    <a:pt x="22159" y="13126"/>
                  </a:cubicBezTo>
                  <a:cubicBezTo>
                    <a:pt x="22341" y="12761"/>
                    <a:pt x="22554" y="12366"/>
                    <a:pt x="22767" y="11941"/>
                  </a:cubicBezTo>
                  <a:cubicBezTo>
                    <a:pt x="22432" y="11302"/>
                    <a:pt x="22007" y="10695"/>
                    <a:pt x="21429" y="10208"/>
                  </a:cubicBezTo>
                  <a:cubicBezTo>
                    <a:pt x="20354" y="9240"/>
                    <a:pt x="19040" y="8819"/>
                    <a:pt x="17657" y="8819"/>
                  </a:cubicBezTo>
                  <a:cubicBezTo>
                    <a:pt x="17477" y="8819"/>
                    <a:pt x="17295" y="8826"/>
                    <a:pt x="17113" y="8840"/>
                  </a:cubicBezTo>
                  <a:cubicBezTo>
                    <a:pt x="15930" y="8937"/>
                    <a:pt x="14728" y="9206"/>
                    <a:pt x="13537" y="9206"/>
                  </a:cubicBezTo>
                  <a:cubicBezTo>
                    <a:pt x="13229" y="9206"/>
                    <a:pt x="12921" y="9188"/>
                    <a:pt x="12615" y="9144"/>
                  </a:cubicBezTo>
                  <a:cubicBezTo>
                    <a:pt x="11946" y="9053"/>
                    <a:pt x="11247" y="8810"/>
                    <a:pt x="10761" y="8354"/>
                  </a:cubicBezTo>
                  <a:cubicBezTo>
                    <a:pt x="10122" y="7746"/>
                    <a:pt x="9788" y="6865"/>
                    <a:pt x="9545" y="6014"/>
                  </a:cubicBezTo>
                  <a:cubicBezTo>
                    <a:pt x="9271" y="5071"/>
                    <a:pt x="9119" y="4038"/>
                    <a:pt x="8785" y="3096"/>
                  </a:cubicBezTo>
                  <a:cubicBezTo>
                    <a:pt x="8602" y="2518"/>
                    <a:pt x="8298" y="1971"/>
                    <a:pt x="7903" y="1424"/>
                  </a:cubicBezTo>
                  <a:cubicBezTo>
                    <a:pt x="7782" y="1242"/>
                    <a:pt x="7599" y="1090"/>
                    <a:pt x="7447" y="938"/>
                  </a:cubicBezTo>
                  <a:cubicBezTo>
                    <a:pt x="6787" y="320"/>
                    <a:pt x="5919" y="1"/>
                    <a:pt x="5019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61"/>
            <p:cNvSpPr/>
            <p:nvPr/>
          </p:nvSpPr>
          <p:spPr>
            <a:xfrm>
              <a:off x="4883325" y="2862325"/>
              <a:ext cx="443050" cy="209475"/>
            </a:xfrm>
            <a:custGeom>
              <a:avLst/>
              <a:gdLst/>
              <a:ahLst/>
              <a:cxnLst/>
              <a:rect l="l" t="t" r="r" b="b"/>
              <a:pathLst>
                <a:path w="17722" h="8379" extrusionOk="0">
                  <a:moveTo>
                    <a:pt x="2444" y="0"/>
                  </a:moveTo>
                  <a:cubicBezTo>
                    <a:pt x="2338" y="0"/>
                    <a:pt x="2233" y="6"/>
                    <a:pt x="2129" y="19"/>
                  </a:cubicBezTo>
                  <a:cubicBezTo>
                    <a:pt x="1399" y="80"/>
                    <a:pt x="791" y="384"/>
                    <a:pt x="366" y="992"/>
                  </a:cubicBezTo>
                  <a:cubicBezTo>
                    <a:pt x="183" y="1296"/>
                    <a:pt x="62" y="1600"/>
                    <a:pt x="1" y="1934"/>
                  </a:cubicBezTo>
                  <a:cubicBezTo>
                    <a:pt x="305" y="2360"/>
                    <a:pt x="548" y="2785"/>
                    <a:pt x="852" y="3211"/>
                  </a:cubicBezTo>
                  <a:cubicBezTo>
                    <a:pt x="913" y="2329"/>
                    <a:pt x="1095" y="1174"/>
                    <a:pt x="2068" y="1022"/>
                  </a:cubicBezTo>
                  <a:cubicBezTo>
                    <a:pt x="2127" y="1018"/>
                    <a:pt x="2186" y="1017"/>
                    <a:pt x="2245" y="1017"/>
                  </a:cubicBezTo>
                  <a:cubicBezTo>
                    <a:pt x="2642" y="1017"/>
                    <a:pt x="3039" y="1103"/>
                    <a:pt x="3436" y="1235"/>
                  </a:cubicBezTo>
                  <a:cubicBezTo>
                    <a:pt x="3952" y="1417"/>
                    <a:pt x="4348" y="1691"/>
                    <a:pt x="4743" y="1934"/>
                  </a:cubicBezTo>
                  <a:cubicBezTo>
                    <a:pt x="4773" y="1995"/>
                    <a:pt x="4864" y="2056"/>
                    <a:pt x="4925" y="2086"/>
                  </a:cubicBezTo>
                  <a:cubicBezTo>
                    <a:pt x="5624" y="2664"/>
                    <a:pt x="6171" y="3393"/>
                    <a:pt x="6536" y="4214"/>
                  </a:cubicBezTo>
                  <a:cubicBezTo>
                    <a:pt x="6931" y="5187"/>
                    <a:pt x="7083" y="6311"/>
                    <a:pt x="7934" y="7071"/>
                  </a:cubicBezTo>
                  <a:cubicBezTo>
                    <a:pt x="8434" y="7534"/>
                    <a:pt x="9058" y="7704"/>
                    <a:pt x="9697" y="7704"/>
                  </a:cubicBezTo>
                  <a:cubicBezTo>
                    <a:pt x="10106" y="7704"/>
                    <a:pt x="10521" y="7634"/>
                    <a:pt x="10913" y="7527"/>
                  </a:cubicBezTo>
                  <a:cubicBezTo>
                    <a:pt x="12038" y="7253"/>
                    <a:pt x="13071" y="6737"/>
                    <a:pt x="14196" y="6646"/>
                  </a:cubicBezTo>
                  <a:cubicBezTo>
                    <a:pt x="14242" y="6644"/>
                    <a:pt x="14288" y="6643"/>
                    <a:pt x="14336" y="6643"/>
                  </a:cubicBezTo>
                  <a:cubicBezTo>
                    <a:pt x="15160" y="6643"/>
                    <a:pt x="16132" y="6901"/>
                    <a:pt x="16506" y="7649"/>
                  </a:cubicBezTo>
                  <a:cubicBezTo>
                    <a:pt x="16627" y="7861"/>
                    <a:pt x="16719" y="8104"/>
                    <a:pt x="16719" y="8378"/>
                  </a:cubicBezTo>
                  <a:cubicBezTo>
                    <a:pt x="17083" y="8378"/>
                    <a:pt x="17418" y="8317"/>
                    <a:pt x="17722" y="8287"/>
                  </a:cubicBezTo>
                  <a:cubicBezTo>
                    <a:pt x="17691" y="7983"/>
                    <a:pt x="17630" y="7649"/>
                    <a:pt x="17478" y="7314"/>
                  </a:cubicBezTo>
                  <a:cubicBezTo>
                    <a:pt x="17235" y="6767"/>
                    <a:pt x="16810" y="6342"/>
                    <a:pt x="16323" y="6098"/>
                  </a:cubicBezTo>
                  <a:cubicBezTo>
                    <a:pt x="15719" y="5753"/>
                    <a:pt x="15055" y="5613"/>
                    <a:pt x="14382" y="5613"/>
                  </a:cubicBezTo>
                  <a:cubicBezTo>
                    <a:pt x="13872" y="5613"/>
                    <a:pt x="13357" y="5694"/>
                    <a:pt x="12858" y="5825"/>
                  </a:cubicBezTo>
                  <a:cubicBezTo>
                    <a:pt x="12220" y="6007"/>
                    <a:pt x="11612" y="6250"/>
                    <a:pt x="10974" y="6433"/>
                  </a:cubicBezTo>
                  <a:cubicBezTo>
                    <a:pt x="10552" y="6550"/>
                    <a:pt x="10130" y="6685"/>
                    <a:pt x="9694" y="6685"/>
                  </a:cubicBezTo>
                  <a:cubicBezTo>
                    <a:pt x="9565" y="6685"/>
                    <a:pt x="9434" y="6673"/>
                    <a:pt x="9302" y="6646"/>
                  </a:cubicBezTo>
                  <a:cubicBezTo>
                    <a:pt x="8056" y="6433"/>
                    <a:pt x="7843" y="4822"/>
                    <a:pt x="7478" y="3880"/>
                  </a:cubicBezTo>
                  <a:cubicBezTo>
                    <a:pt x="7022" y="2816"/>
                    <a:pt x="6293" y="1873"/>
                    <a:pt x="5381" y="1144"/>
                  </a:cubicBezTo>
                  <a:cubicBezTo>
                    <a:pt x="5320" y="1114"/>
                    <a:pt x="5259" y="1083"/>
                    <a:pt x="5199" y="1022"/>
                  </a:cubicBezTo>
                  <a:cubicBezTo>
                    <a:pt x="4743" y="688"/>
                    <a:pt x="4165" y="384"/>
                    <a:pt x="3588" y="202"/>
                  </a:cubicBezTo>
                  <a:cubicBezTo>
                    <a:pt x="3229" y="82"/>
                    <a:pt x="2833" y="0"/>
                    <a:pt x="2444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61"/>
            <p:cNvSpPr/>
            <p:nvPr/>
          </p:nvSpPr>
          <p:spPr>
            <a:xfrm>
              <a:off x="4887900" y="2374175"/>
              <a:ext cx="258375" cy="309275"/>
            </a:xfrm>
            <a:custGeom>
              <a:avLst/>
              <a:gdLst/>
              <a:ahLst/>
              <a:cxnLst/>
              <a:rect l="l" t="t" r="r" b="b"/>
              <a:pathLst>
                <a:path w="10335" h="12371" extrusionOk="0">
                  <a:moveTo>
                    <a:pt x="2037" y="1"/>
                  </a:moveTo>
                  <a:cubicBezTo>
                    <a:pt x="1946" y="366"/>
                    <a:pt x="1794" y="852"/>
                    <a:pt x="1642" y="1247"/>
                  </a:cubicBezTo>
                  <a:cubicBezTo>
                    <a:pt x="2189" y="1855"/>
                    <a:pt x="3009" y="2220"/>
                    <a:pt x="3830" y="2524"/>
                  </a:cubicBezTo>
                  <a:cubicBezTo>
                    <a:pt x="5016" y="2919"/>
                    <a:pt x="6140" y="3436"/>
                    <a:pt x="7113" y="4256"/>
                  </a:cubicBezTo>
                  <a:cubicBezTo>
                    <a:pt x="7447" y="4530"/>
                    <a:pt x="7751" y="4864"/>
                    <a:pt x="8025" y="5199"/>
                  </a:cubicBezTo>
                  <a:cubicBezTo>
                    <a:pt x="8177" y="5411"/>
                    <a:pt x="8329" y="5594"/>
                    <a:pt x="8420" y="5806"/>
                  </a:cubicBezTo>
                  <a:cubicBezTo>
                    <a:pt x="9241" y="7144"/>
                    <a:pt x="9484" y="8785"/>
                    <a:pt x="8785" y="10214"/>
                  </a:cubicBezTo>
                  <a:cubicBezTo>
                    <a:pt x="8542" y="10639"/>
                    <a:pt x="8207" y="11186"/>
                    <a:pt x="7660" y="11247"/>
                  </a:cubicBezTo>
                  <a:cubicBezTo>
                    <a:pt x="7569" y="11247"/>
                    <a:pt x="7447" y="11247"/>
                    <a:pt x="7326" y="11217"/>
                  </a:cubicBezTo>
                  <a:cubicBezTo>
                    <a:pt x="6961" y="11095"/>
                    <a:pt x="6596" y="10670"/>
                    <a:pt x="6383" y="10427"/>
                  </a:cubicBezTo>
                  <a:cubicBezTo>
                    <a:pt x="6262" y="10305"/>
                    <a:pt x="6110" y="10153"/>
                    <a:pt x="5988" y="10001"/>
                  </a:cubicBezTo>
                  <a:cubicBezTo>
                    <a:pt x="5350" y="9241"/>
                    <a:pt x="4712" y="8390"/>
                    <a:pt x="3982" y="7691"/>
                  </a:cubicBezTo>
                  <a:cubicBezTo>
                    <a:pt x="3009" y="6718"/>
                    <a:pt x="1824" y="6050"/>
                    <a:pt x="426" y="5898"/>
                  </a:cubicBezTo>
                  <a:lnTo>
                    <a:pt x="274" y="5898"/>
                  </a:lnTo>
                  <a:cubicBezTo>
                    <a:pt x="183" y="6232"/>
                    <a:pt x="61" y="6566"/>
                    <a:pt x="0" y="6931"/>
                  </a:cubicBezTo>
                  <a:cubicBezTo>
                    <a:pt x="152" y="6931"/>
                    <a:pt x="274" y="6962"/>
                    <a:pt x="426" y="6962"/>
                  </a:cubicBezTo>
                  <a:cubicBezTo>
                    <a:pt x="1581" y="7083"/>
                    <a:pt x="2584" y="7752"/>
                    <a:pt x="3405" y="8603"/>
                  </a:cubicBezTo>
                  <a:cubicBezTo>
                    <a:pt x="4225" y="9424"/>
                    <a:pt x="4894" y="10366"/>
                    <a:pt x="5684" y="11217"/>
                  </a:cubicBezTo>
                  <a:cubicBezTo>
                    <a:pt x="5745" y="11278"/>
                    <a:pt x="5775" y="11338"/>
                    <a:pt x="5836" y="11399"/>
                  </a:cubicBezTo>
                  <a:cubicBezTo>
                    <a:pt x="6201" y="11794"/>
                    <a:pt x="6596" y="12159"/>
                    <a:pt x="7143" y="12311"/>
                  </a:cubicBezTo>
                  <a:cubicBezTo>
                    <a:pt x="7204" y="12311"/>
                    <a:pt x="7265" y="12342"/>
                    <a:pt x="7326" y="12342"/>
                  </a:cubicBezTo>
                  <a:cubicBezTo>
                    <a:pt x="7428" y="12361"/>
                    <a:pt x="7529" y="12370"/>
                    <a:pt x="7629" y="12370"/>
                  </a:cubicBezTo>
                  <a:cubicBezTo>
                    <a:pt x="8147" y="12370"/>
                    <a:pt x="8620" y="12116"/>
                    <a:pt x="9028" y="11734"/>
                  </a:cubicBezTo>
                  <a:cubicBezTo>
                    <a:pt x="9909" y="10943"/>
                    <a:pt x="10244" y="9697"/>
                    <a:pt x="10274" y="8603"/>
                  </a:cubicBezTo>
                  <a:cubicBezTo>
                    <a:pt x="10335" y="7478"/>
                    <a:pt x="10031" y="6384"/>
                    <a:pt x="9484" y="5442"/>
                  </a:cubicBezTo>
                  <a:cubicBezTo>
                    <a:pt x="9453" y="5411"/>
                    <a:pt x="9423" y="5320"/>
                    <a:pt x="9362" y="5290"/>
                  </a:cubicBezTo>
                  <a:cubicBezTo>
                    <a:pt x="9271" y="5107"/>
                    <a:pt x="9149" y="4925"/>
                    <a:pt x="9028" y="4773"/>
                  </a:cubicBezTo>
                  <a:cubicBezTo>
                    <a:pt x="8815" y="4469"/>
                    <a:pt x="8542" y="4165"/>
                    <a:pt x="8268" y="3922"/>
                  </a:cubicBezTo>
                  <a:cubicBezTo>
                    <a:pt x="7782" y="3405"/>
                    <a:pt x="7204" y="3010"/>
                    <a:pt x="6596" y="2615"/>
                  </a:cubicBezTo>
                  <a:cubicBezTo>
                    <a:pt x="6505" y="2554"/>
                    <a:pt x="6353" y="2463"/>
                    <a:pt x="6231" y="2402"/>
                  </a:cubicBezTo>
                  <a:cubicBezTo>
                    <a:pt x="5806" y="2129"/>
                    <a:pt x="5320" y="1946"/>
                    <a:pt x="4864" y="1733"/>
                  </a:cubicBezTo>
                  <a:cubicBezTo>
                    <a:pt x="4286" y="1551"/>
                    <a:pt x="3709" y="1399"/>
                    <a:pt x="3192" y="1126"/>
                  </a:cubicBezTo>
                  <a:cubicBezTo>
                    <a:pt x="2645" y="882"/>
                    <a:pt x="2280" y="548"/>
                    <a:pt x="2037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61"/>
            <p:cNvSpPr/>
            <p:nvPr/>
          </p:nvSpPr>
          <p:spPr>
            <a:xfrm>
              <a:off x="4963875" y="2275550"/>
              <a:ext cx="561600" cy="328600"/>
            </a:xfrm>
            <a:custGeom>
              <a:avLst/>
              <a:gdLst/>
              <a:ahLst/>
              <a:cxnLst/>
              <a:rect l="l" t="t" r="r" b="b"/>
              <a:pathLst>
                <a:path w="22464" h="13144" extrusionOk="0">
                  <a:moveTo>
                    <a:pt x="1778" y="0"/>
                  </a:moveTo>
                  <a:cubicBezTo>
                    <a:pt x="1343" y="0"/>
                    <a:pt x="1051" y="46"/>
                    <a:pt x="943" y="146"/>
                  </a:cubicBezTo>
                  <a:cubicBezTo>
                    <a:pt x="1" y="1028"/>
                    <a:pt x="4165" y="8748"/>
                    <a:pt x="5077" y="9052"/>
                  </a:cubicBezTo>
                  <a:cubicBezTo>
                    <a:pt x="5991" y="9338"/>
                    <a:pt x="20070" y="13143"/>
                    <a:pt x="21904" y="13143"/>
                  </a:cubicBezTo>
                  <a:cubicBezTo>
                    <a:pt x="22020" y="13143"/>
                    <a:pt x="22088" y="13128"/>
                    <a:pt x="22099" y="13095"/>
                  </a:cubicBezTo>
                  <a:cubicBezTo>
                    <a:pt x="22463" y="12183"/>
                    <a:pt x="18816" y="4584"/>
                    <a:pt x="17843" y="3612"/>
                  </a:cubicBezTo>
                  <a:cubicBezTo>
                    <a:pt x="17009" y="2723"/>
                    <a:pt x="5140" y="0"/>
                    <a:pt x="1778" y="0"/>
                  </a:cubicBezTo>
                  <a:close/>
                </a:path>
              </a:pathLst>
            </a:custGeom>
            <a:solidFill>
              <a:srgbClr val="DB5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61"/>
            <p:cNvSpPr/>
            <p:nvPr/>
          </p:nvSpPr>
          <p:spPr>
            <a:xfrm>
              <a:off x="4127250" y="3183175"/>
              <a:ext cx="693800" cy="672050"/>
            </a:xfrm>
            <a:custGeom>
              <a:avLst/>
              <a:gdLst/>
              <a:ahLst/>
              <a:cxnLst/>
              <a:rect l="l" t="t" r="r" b="b"/>
              <a:pathLst>
                <a:path w="27752" h="26882" extrusionOk="0">
                  <a:moveTo>
                    <a:pt x="16727" y="1"/>
                  </a:moveTo>
                  <a:cubicBezTo>
                    <a:pt x="16682" y="1"/>
                    <a:pt x="16638" y="5"/>
                    <a:pt x="16596" y="12"/>
                  </a:cubicBezTo>
                  <a:cubicBezTo>
                    <a:pt x="16535" y="12"/>
                    <a:pt x="16475" y="43"/>
                    <a:pt x="16444" y="43"/>
                  </a:cubicBezTo>
                  <a:cubicBezTo>
                    <a:pt x="16201" y="134"/>
                    <a:pt x="15928" y="286"/>
                    <a:pt x="15593" y="468"/>
                  </a:cubicBezTo>
                  <a:cubicBezTo>
                    <a:pt x="15259" y="651"/>
                    <a:pt x="14864" y="924"/>
                    <a:pt x="14408" y="1228"/>
                  </a:cubicBezTo>
                  <a:cubicBezTo>
                    <a:pt x="14134" y="1410"/>
                    <a:pt x="13800" y="1654"/>
                    <a:pt x="13496" y="1866"/>
                  </a:cubicBezTo>
                  <a:cubicBezTo>
                    <a:pt x="12250" y="2778"/>
                    <a:pt x="10760" y="3964"/>
                    <a:pt x="9210" y="5210"/>
                  </a:cubicBezTo>
                  <a:cubicBezTo>
                    <a:pt x="9028" y="5392"/>
                    <a:pt x="8815" y="5544"/>
                    <a:pt x="8572" y="5757"/>
                  </a:cubicBezTo>
                  <a:cubicBezTo>
                    <a:pt x="7782" y="6395"/>
                    <a:pt x="7022" y="7034"/>
                    <a:pt x="6262" y="7672"/>
                  </a:cubicBezTo>
                  <a:lnTo>
                    <a:pt x="5228" y="8584"/>
                  </a:lnTo>
                  <a:cubicBezTo>
                    <a:pt x="2614" y="10924"/>
                    <a:pt x="426" y="12900"/>
                    <a:pt x="91" y="13538"/>
                  </a:cubicBezTo>
                  <a:cubicBezTo>
                    <a:pt x="0" y="13721"/>
                    <a:pt x="31" y="13964"/>
                    <a:pt x="122" y="14298"/>
                  </a:cubicBezTo>
                  <a:cubicBezTo>
                    <a:pt x="456" y="15180"/>
                    <a:pt x="1429" y="16578"/>
                    <a:pt x="2736" y="18128"/>
                  </a:cubicBezTo>
                  <a:cubicBezTo>
                    <a:pt x="2918" y="18371"/>
                    <a:pt x="3131" y="18584"/>
                    <a:pt x="3344" y="18827"/>
                  </a:cubicBezTo>
                  <a:cubicBezTo>
                    <a:pt x="3891" y="19496"/>
                    <a:pt x="4499" y="20164"/>
                    <a:pt x="5167" y="20833"/>
                  </a:cubicBezTo>
                  <a:cubicBezTo>
                    <a:pt x="5411" y="21137"/>
                    <a:pt x="5715" y="21411"/>
                    <a:pt x="5988" y="21715"/>
                  </a:cubicBezTo>
                  <a:cubicBezTo>
                    <a:pt x="8663" y="24420"/>
                    <a:pt x="11338" y="26760"/>
                    <a:pt x="12219" y="26882"/>
                  </a:cubicBezTo>
                  <a:cubicBezTo>
                    <a:pt x="12341" y="26882"/>
                    <a:pt x="12462" y="26882"/>
                    <a:pt x="12645" y="26791"/>
                  </a:cubicBezTo>
                  <a:cubicBezTo>
                    <a:pt x="12858" y="26730"/>
                    <a:pt x="13162" y="26578"/>
                    <a:pt x="13496" y="26365"/>
                  </a:cubicBezTo>
                  <a:cubicBezTo>
                    <a:pt x="14560" y="25757"/>
                    <a:pt x="16080" y="24693"/>
                    <a:pt x="17751" y="23447"/>
                  </a:cubicBezTo>
                  <a:cubicBezTo>
                    <a:pt x="18025" y="23265"/>
                    <a:pt x="18268" y="23082"/>
                    <a:pt x="18511" y="22870"/>
                  </a:cubicBezTo>
                  <a:cubicBezTo>
                    <a:pt x="22736" y="19648"/>
                    <a:pt x="27417" y="15423"/>
                    <a:pt x="27630" y="14784"/>
                  </a:cubicBezTo>
                  <a:cubicBezTo>
                    <a:pt x="27751" y="14481"/>
                    <a:pt x="27083" y="13052"/>
                    <a:pt x="26019" y="11228"/>
                  </a:cubicBezTo>
                  <a:cubicBezTo>
                    <a:pt x="25776" y="10833"/>
                    <a:pt x="25563" y="10407"/>
                    <a:pt x="25289" y="10012"/>
                  </a:cubicBezTo>
                  <a:cubicBezTo>
                    <a:pt x="22623" y="5657"/>
                    <a:pt x="18483" y="1"/>
                    <a:pt x="16727" y="1"/>
                  </a:cubicBezTo>
                  <a:close/>
                </a:path>
              </a:pathLst>
            </a:custGeom>
            <a:solidFill>
              <a:srgbClr val="FF7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61"/>
            <p:cNvSpPr/>
            <p:nvPr/>
          </p:nvSpPr>
          <p:spPr>
            <a:xfrm>
              <a:off x="4080125" y="3020825"/>
              <a:ext cx="459775" cy="519825"/>
            </a:xfrm>
            <a:custGeom>
              <a:avLst/>
              <a:gdLst/>
              <a:ahLst/>
              <a:cxnLst/>
              <a:rect l="l" t="t" r="r" b="b"/>
              <a:pathLst>
                <a:path w="18391" h="20793" extrusionOk="0">
                  <a:moveTo>
                    <a:pt x="16326" y="0"/>
                  </a:moveTo>
                  <a:cubicBezTo>
                    <a:pt x="15992" y="0"/>
                    <a:pt x="14975" y="512"/>
                    <a:pt x="13557" y="1369"/>
                  </a:cubicBezTo>
                  <a:cubicBezTo>
                    <a:pt x="13344" y="1521"/>
                    <a:pt x="13101" y="1673"/>
                    <a:pt x="12858" y="1825"/>
                  </a:cubicBezTo>
                  <a:cubicBezTo>
                    <a:pt x="11764" y="2555"/>
                    <a:pt x="10426" y="3436"/>
                    <a:pt x="9089" y="4348"/>
                  </a:cubicBezTo>
                  <a:cubicBezTo>
                    <a:pt x="8876" y="4500"/>
                    <a:pt x="8603" y="4682"/>
                    <a:pt x="8359" y="4834"/>
                  </a:cubicBezTo>
                  <a:cubicBezTo>
                    <a:pt x="5593" y="6749"/>
                    <a:pt x="2858" y="8786"/>
                    <a:pt x="1368" y="10032"/>
                  </a:cubicBezTo>
                  <a:cubicBezTo>
                    <a:pt x="1125" y="10275"/>
                    <a:pt x="882" y="10458"/>
                    <a:pt x="700" y="10640"/>
                  </a:cubicBezTo>
                  <a:cubicBezTo>
                    <a:pt x="426" y="10914"/>
                    <a:pt x="244" y="11096"/>
                    <a:pt x="213" y="11218"/>
                  </a:cubicBezTo>
                  <a:cubicBezTo>
                    <a:pt x="1" y="11704"/>
                    <a:pt x="1" y="13619"/>
                    <a:pt x="548" y="16111"/>
                  </a:cubicBezTo>
                  <a:cubicBezTo>
                    <a:pt x="609" y="16385"/>
                    <a:pt x="669" y="16658"/>
                    <a:pt x="730" y="16962"/>
                  </a:cubicBezTo>
                  <a:cubicBezTo>
                    <a:pt x="1034" y="18148"/>
                    <a:pt x="1429" y="19455"/>
                    <a:pt x="1976" y="20792"/>
                  </a:cubicBezTo>
                  <a:cubicBezTo>
                    <a:pt x="2372" y="20488"/>
                    <a:pt x="5320" y="17905"/>
                    <a:pt x="8633" y="15017"/>
                  </a:cubicBezTo>
                  <a:cubicBezTo>
                    <a:pt x="8907" y="14774"/>
                    <a:pt x="9211" y="14531"/>
                    <a:pt x="9515" y="14257"/>
                  </a:cubicBezTo>
                  <a:cubicBezTo>
                    <a:pt x="9970" y="13832"/>
                    <a:pt x="10457" y="13406"/>
                    <a:pt x="10943" y="13011"/>
                  </a:cubicBezTo>
                  <a:cubicBezTo>
                    <a:pt x="11126" y="12798"/>
                    <a:pt x="11369" y="12646"/>
                    <a:pt x="11551" y="12464"/>
                  </a:cubicBezTo>
                  <a:cubicBezTo>
                    <a:pt x="12828" y="11370"/>
                    <a:pt x="14043" y="10306"/>
                    <a:pt x="15047" y="9394"/>
                  </a:cubicBezTo>
                  <a:cubicBezTo>
                    <a:pt x="15533" y="8968"/>
                    <a:pt x="15958" y="8604"/>
                    <a:pt x="16354" y="8239"/>
                  </a:cubicBezTo>
                  <a:lnTo>
                    <a:pt x="16414" y="8178"/>
                  </a:lnTo>
                  <a:cubicBezTo>
                    <a:pt x="17478" y="7266"/>
                    <a:pt x="18177" y="6628"/>
                    <a:pt x="18268" y="6506"/>
                  </a:cubicBezTo>
                  <a:cubicBezTo>
                    <a:pt x="18268" y="6476"/>
                    <a:pt x="18329" y="6415"/>
                    <a:pt x="18329" y="6385"/>
                  </a:cubicBezTo>
                  <a:cubicBezTo>
                    <a:pt x="18390" y="6233"/>
                    <a:pt x="18360" y="5898"/>
                    <a:pt x="18329" y="5503"/>
                  </a:cubicBezTo>
                  <a:cubicBezTo>
                    <a:pt x="18086" y="3679"/>
                    <a:pt x="16961" y="123"/>
                    <a:pt x="16354" y="2"/>
                  </a:cubicBezTo>
                  <a:cubicBezTo>
                    <a:pt x="16345" y="1"/>
                    <a:pt x="16336" y="0"/>
                    <a:pt x="16326" y="0"/>
                  </a:cubicBezTo>
                  <a:close/>
                </a:path>
              </a:pathLst>
            </a:custGeom>
            <a:solidFill>
              <a:srgbClr val="F06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61"/>
            <p:cNvSpPr/>
            <p:nvPr/>
          </p:nvSpPr>
          <p:spPr>
            <a:xfrm>
              <a:off x="4254900" y="3053525"/>
              <a:ext cx="210525" cy="671775"/>
            </a:xfrm>
            <a:custGeom>
              <a:avLst/>
              <a:gdLst/>
              <a:ahLst/>
              <a:cxnLst/>
              <a:rect l="l" t="t" r="r" b="b"/>
              <a:pathLst>
                <a:path w="8421" h="26871" extrusionOk="0">
                  <a:moveTo>
                    <a:pt x="6627" y="1"/>
                  </a:moveTo>
                  <a:cubicBezTo>
                    <a:pt x="6384" y="153"/>
                    <a:pt x="6171" y="305"/>
                    <a:pt x="5897" y="456"/>
                  </a:cubicBezTo>
                  <a:cubicBezTo>
                    <a:pt x="6232" y="1186"/>
                    <a:pt x="6293" y="2007"/>
                    <a:pt x="6141" y="2797"/>
                  </a:cubicBezTo>
                  <a:cubicBezTo>
                    <a:pt x="5837" y="4104"/>
                    <a:pt x="5016" y="5198"/>
                    <a:pt x="4256" y="6232"/>
                  </a:cubicBezTo>
                  <a:cubicBezTo>
                    <a:pt x="3496" y="7204"/>
                    <a:pt x="2797" y="8359"/>
                    <a:pt x="3010" y="9636"/>
                  </a:cubicBezTo>
                  <a:cubicBezTo>
                    <a:pt x="3101" y="10092"/>
                    <a:pt x="3253" y="10517"/>
                    <a:pt x="3466" y="10913"/>
                  </a:cubicBezTo>
                  <a:cubicBezTo>
                    <a:pt x="3618" y="11156"/>
                    <a:pt x="3800" y="11429"/>
                    <a:pt x="4013" y="11672"/>
                  </a:cubicBezTo>
                  <a:cubicBezTo>
                    <a:pt x="4469" y="12189"/>
                    <a:pt x="4986" y="12676"/>
                    <a:pt x="5472" y="13192"/>
                  </a:cubicBezTo>
                  <a:cubicBezTo>
                    <a:pt x="5989" y="13648"/>
                    <a:pt x="6445" y="14165"/>
                    <a:pt x="6749" y="14773"/>
                  </a:cubicBezTo>
                  <a:cubicBezTo>
                    <a:pt x="6961" y="15259"/>
                    <a:pt x="7083" y="15806"/>
                    <a:pt x="7113" y="16384"/>
                  </a:cubicBezTo>
                  <a:cubicBezTo>
                    <a:pt x="7144" y="17478"/>
                    <a:pt x="6809" y="18603"/>
                    <a:pt x="6049" y="19454"/>
                  </a:cubicBezTo>
                  <a:cubicBezTo>
                    <a:pt x="5138" y="20487"/>
                    <a:pt x="3770" y="20974"/>
                    <a:pt x="2645" y="21703"/>
                  </a:cubicBezTo>
                  <a:cubicBezTo>
                    <a:pt x="1520" y="22402"/>
                    <a:pt x="669" y="23405"/>
                    <a:pt x="274" y="24651"/>
                  </a:cubicBezTo>
                  <a:cubicBezTo>
                    <a:pt x="122" y="25107"/>
                    <a:pt x="61" y="25533"/>
                    <a:pt x="1" y="25989"/>
                  </a:cubicBezTo>
                  <a:cubicBezTo>
                    <a:pt x="274" y="26293"/>
                    <a:pt x="578" y="26566"/>
                    <a:pt x="852" y="26870"/>
                  </a:cubicBezTo>
                  <a:cubicBezTo>
                    <a:pt x="821" y="26323"/>
                    <a:pt x="852" y="25715"/>
                    <a:pt x="1065" y="25107"/>
                  </a:cubicBezTo>
                  <a:cubicBezTo>
                    <a:pt x="1429" y="23831"/>
                    <a:pt x="2250" y="22949"/>
                    <a:pt x="3344" y="22250"/>
                  </a:cubicBezTo>
                  <a:cubicBezTo>
                    <a:pt x="4530" y="21551"/>
                    <a:pt x="5837" y="21034"/>
                    <a:pt x="6779" y="19970"/>
                  </a:cubicBezTo>
                  <a:cubicBezTo>
                    <a:pt x="8420" y="18116"/>
                    <a:pt x="8420" y="15198"/>
                    <a:pt x="6840" y="13344"/>
                  </a:cubicBezTo>
                  <a:cubicBezTo>
                    <a:pt x="6201" y="12524"/>
                    <a:pt x="5320" y="11885"/>
                    <a:pt x="4682" y="11095"/>
                  </a:cubicBezTo>
                  <a:cubicBezTo>
                    <a:pt x="4499" y="10821"/>
                    <a:pt x="4347" y="10609"/>
                    <a:pt x="4195" y="10335"/>
                  </a:cubicBezTo>
                  <a:cubicBezTo>
                    <a:pt x="4104" y="10213"/>
                    <a:pt x="4074" y="10153"/>
                    <a:pt x="4043" y="10031"/>
                  </a:cubicBezTo>
                  <a:cubicBezTo>
                    <a:pt x="3557" y="8785"/>
                    <a:pt x="4226" y="7721"/>
                    <a:pt x="4955" y="6718"/>
                  </a:cubicBezTo>
                  <a:cubicBezTo>
                    <a:pt x="5837" y="5533"/>
                    <a:pt x="6749" y="4286"/>
                    <a:pt x="6992" y="2767"/>
                  </a:cubicBezTo>
                  <a:cubicBezTo>
                    <a:pt x="7144" y="1824"/>
                    <a:pt x="7052" y="821"/>
                    <a:pt x="6627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61"/>
            <p:cNvSpPr/>
            <p:nvPr/>
          </p:nvSpPr>
          <p:spPr>
            <a:xfrm>
              <a:off x="4388650" y="3151375"/>
              <a:ext cx="250025" cy="701575"/>
            </a:xfrm>
            <a:custGeom>
              <a:avLst/>
              <a:gdLst/>
              <a:ahLst/>
              <a:cxnLst/>
              <a:rect l="l" t="t" r="r" b="b"/>
              <a:pathLst>
                <a:path w="10001" h="28063" extrusionOk="0">
                  <a:moveTo>
                    <a:pt x="7497" y="1"/>
                  </a:moveTo>
                  <a:cubicBezTo>
                    <a:pt x="6998" y="1"/>
                    <a:pt x="6497" y="83"/>
                    <a:pt x="6019" y="251"/>
                  </a:cubicBezTo>
                  <a:cubicBezTo>
                    <a:pt x="5988" y="251"/>
                    <a:pt x="5988" y="281"/>
                    <a:pt x="5958" y="281"/>
                  </a:cubicBezTo>
                  <a:cubicBezTo>
                    <a:pt x="5107" y="585"/>
                    <a:pt x="4377" y="1132"/>
                    <a:pt x="3861" y="1801"/>
                  </a:cubicBezTo>
                  <a:cubicBezTo>
                    <a:pt x="3587" y="2166"/>
                    <a:pt x="3405" y="2470"/>
                    <a:pt x="3222" y="2834"/>
                  </a:cubicBezTo>
                  <a:cubicBezTo>
                    <a:pt x="3161" y="2926"/>
                    <a:pt x="3131" y="3017"/>
                    <a:pt x="3101" y="3108"/>
                  </a:cubicBezTo>
                  <a:cubicBezTo>
                    <a:pt x="2949" y="3442"/>
                    <a:pt x="2858" y="3777"/>
                    <a:pt x="2797" y="4141"/>
                  </a:cubicBezTo>
                  <a:cubicBezTo>
                    <a:pt x="2584" y="5053"/>
                    <a:pt x="2675" y="5965"/>
                    <a:pt x="2918" y="6816"/>
                  </a:cubicBezTo>
                  <a:cubicBezTo>
                    <a:pt x="3313" y="8275"/>
                    <a:pt x="4286" y="9369"/>
                    <a:pt x="5380" y="10403"/>
                  </a:cubicBezTo>
                  <a:cubicBezTo>
                    <a:pt x="6383" y="11345"/>
                    <a:pt x="7690" y="12500"/>
                    <a:pt x="7721" y="14020"/>
                  </a:cubicBezTo>
                  <a:cubicBezTo>
                    <a:pt x="7751" y="15175"/>
                    <a:pt x="6991" y="16178"/>
                    <a:pt x="6171" y="16908"/>
                  </a:cubicBezTo>
                  <a:cubicBezTo>
                    <a:pt x="5137" y="17819"/>
                    <a:pt x="3861" y="18427"/>
                    <a:pt x="2736" y="19218"/>
                  </a:cubicBezTo>
                  <a:cubicBezTo>
                    <a:pt x="1611" y="20069"/>
                    <a:pt x="760" y="21102"/>
                    <a:pt x="395" y="22500"/>
                  </a:cubicBezTo>
                  <a:cubicBezTo>
                    <a:pt x="0" y="23899"/>
                    <a:pt x="244" y="25449"/>
                    <a:pt x="1003" y="26695"/>
                  </a:cubicBezTo>
                  <a:cubicBezTo>
                    <a:pt x="1307" y="27242"/>
                    <a:pt x="1733" y="27698"/>
                    <a:pt x="2189" y="28063"/>
                  </a:cubicBezTo>
                  <a:cubicBezTo>
                    <a:pt x="2402" y="28002"/>
                    <a:pt x="2706" y="27850"/>
                    <a:pt x="2979" y="27607"/>
                  </a:cubicBezTo>
                  <a:cubicBezTo>
                    <a:pt x="2493" y="27272"/>
                    <a:pt x="2067" y="26847"/>
                    <a:pt x="1733" y="26361"/>
                  </a:cubicBezTo>
                  <a:cubicBezTo>
                    <a:pt x="1064" y="25358"/>
                    <a:pt x="851" y="24142"/>
                    <a:pt x="1064" y="22987"/>
                  </a:cubicBezTo>
                  <a:cubicBezTo>
                    <a:pt x="1307" y="21710"/>
                    <a:pt x="2067" y="20707"/>
                    <a:pt x="3101" y="19947"/>
                  </a:cubicBezTo>
                  <a:cubicBezTo>
                    <a:pt x="4165" y="19126"/>
                    <a:pt x="5320" y="18610"/>
                    <a:pt x="6353" y="17759"/>
                  </a:cubicBezTo>
                  <a:cubicBezTo>
                    <a:pt x="7265" y="17060"/>
                    <a:pt x="8055" y="16148"/>
                    <a:pt x="8359" y="14993"/>
                  </a:cubicBezTo>
                  <a:cubicBezTo>
                    <a:pt x="8754" y="13655"/>
                    <a:pt x="8177" y="12348"/>
                    <a:pt x="7356" y="11315"/>
                  </a:cubicBezTo>
                  <a:cubicBezTo>
                    <a:pt x="6475" y="10251"/>
                    <a:pt x="5259" y="9461"/>
                    <a:pt x="4469" y="8306"/>
                  </a:cubicBezTo>
                  <a:cubicBezTo>
                    <a:pt x="3709" y="7211"/>
                    <a:pt x="3313" y="5844"/>
                    <a:pt x="3496" y="4506"/>
                  </a:cubicBezTo>
                  <a:cubicBezTo>
                    <a:pt x="3587" y="3989"/>
                    <a:pt x="3739" y="3473"/>
                    <a:pt x="4013" y="3017"/>
                  </a:cubicBezTo>
                  <a:cubicBezTo>
                    <a:pt x="4043" y="2986"/>
                    <a:pt x="4043" y="2956"/>
                    <a:pt x="4073" y="2926"/>
                  </a:cubicBezTo>
                  <a:cubicBezTo>
                    <a:pt x="4347" y="2470"/>
                    <a:pt x="4681" y="2044"/>
                    <a:pt x="5107" y="1710"/>
                  </a:cubicBezTo>
                  <a:cubicBezTo>
                    <a:pt x="5259" y="1558"/>
                    <a:pt x="5441" y="1467"/>
                    <a:pt x="5593" y="1345"/>
                  </a:cubicBezTo>
                  <a:cubicBezTo>
                    <a:pt x="5745" y="1284"/>
                    <a:pt x="5867" y="1254"/>
                    <a:pt x="6019" y="1163"/>
                  </a:cubicBezTo>
                  <a:cubicBezTo>
                    <a:pt x="6462" y="985"/>
                    <a:pt x="6943" y="898"/>
                    <a:pt x="7425" y="898"/>
                  </a:cubicBezTo>
                  <a:cubicBezTo>
                    <a:pt x="8099" y="898"/>
                    <a:pt x="8777" y="1069"/>
                    <a:pt x="9362" y="1406"/>
                  </a:cubicBezTo>
                  <a:cubicBezTo>
                    <a:pt x="9412" y="1425"/>
                    <a:pt x="9462" y="1433"/>
                    <a:pt x="9511" y="1433"/>
                  </a:cubicBezTo>
                  <a:cubicBezTo>
                    <a:pt x="9699" y="1433"/>
                    <a:pt x="9867" y="1307"/>
                    <a:pt x="9940" y="1163"/>
                  </a:cubicBezTo>
                  <a:cubicBezTo>
                    <a:pt x="10001" y="950"/>
                    <a:pt x="9879" y="707"/>
                    <a:pt x="9697" y="585"/>
                  </a:cubicBezTo>
                  <a:cubicBezTo>
                    <a:pt x="9033" y="198"/>
                    <a:pt x="8268" y="1"/>
                    <a:pt x="7497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61"/>
            <p:cNvSpPr/>
            <p:nvPr/>
          </p:nvSpPr>
          <p:spPr>
            <a:xfrm>
              <a:off x="4516300" y="3393700"/>
              <a:ext cx="295625" cy="377175"/>
            </a:xfrm>
            <a:custGeom>
              <a:avLst/>
              <a:gdLst/>
              <a:ahLst/>
              <a:cxnLst/>
              <a:rect l="l" t="t" r="r" b="b"/>
              <a:pathLst>
                <a:path w="11825" h="15087" extrusionOk="0">
                  <a:moveTo>
                    <a:pt x="6229" y="0"/>
                  </a:moveTo>
                  <a:cubicBezTo>
                    <a:pt x="6160" y="0"/>
                    <a:pt x="6090" y="4"/>
                    <a:pt x="6019" y="11"/>
                  </a:cubicBezTo>
                  <a:cubicBezTo>
                    <a:pt x="5654" y="102"/>
                    <a:pt x="5411" y="224"/>
                    <a:pt x="5198" y="436"/>
                  </a:cubicBezTo>
                  <a:cubicBezTo>
                    <a:pt x="5016" y="619"/>
                    <a:pt x="4895" y="892"/>
                    <a:pt x="4895" y="1196"/>
                  </a:cubicBezTo>
                  <a:cubicBezTo>
                    <a:pt x="4895" y="1804"/>
                    <a:pt x="5290" y="2442"/>
                    <a:pt x="5502" y="2990"/>
                  </a:cubicBezTo>
                  <a:lnTo>
                    <a:pt x="6323" y="4935"/>
                  </a:lnTo>
                  <a:cubicBezTo>
                    <a:pt x="6536" y="5421"/>
                    <a:pt x="6718" y="5999"/>
                    <a:pt x="6688" y="6546"/>
                  </a:cubicBezTo>
                  <a:cubicBezTo>
                    <a:pt x="6566" y="7853"/>
                    <a:pt x="5138" y="8370"/>
                    <a:pt x="4135" y="8886"/>
                  </a:cubicBezTo>
                  <a:cubicBezTo>
                    <a:pt x="2919" y="9464"/>
                    <a:pt x="1825" y="10254"/>
                    <a:pt x="913" y="11227"/>
                  </a:cubicBezTo>
                  <a:cubicBezTo>
                    <a:pt x="578" y="11622"/>
                    <a:pt x="244" y="12078"/>
                    <a:pt x="122" y="12595"/>
                  </a:cubicBezTo>
                  <a:cubicBezTo>
                    <a:pt x="1" y="13202"/>
                    <a:pt x="274" y="13780"/>
                    <a:pt x="730" y="14206"/>
                  </a:cubicBezTo>
                  <a:cubicBezTo>
                    <a:pt x="1156" y="14570"/>
                    <a:pt x="1673" y="14844"/>
                    <a:pt x="2220" y="15087"/>
                  </a:cubicBezTo>
                  <a:cubicBezTo>
                    <a:pt x="2432" y="14874"/>
                    <a:pt x="2706" y="14692"/>
                    <a:pt x="2919" y="14509"/>
                  </a:cubicBezTo>
                  <a:cubicBezTo>
                    <a:pt x="2676" y="14357"/>
                    <a:pt x="2372" y="14236"/>
                    <a:pt x="2098" y="14084"/>
                  </a:cubicBezTo>
                  <a:cubicBezTo>
                    <a:pt x="1673" y="13841"/>
                    <a:pt x="1034" y="13537"/>
                    <a:pt x="913" y="13020"/>
                  </a:cubicBezTo>
                  <a:cubicBezTo>
                    <a:pt x="852" y="12564"/>
                    <a:pt x="1217" y="12139"/>
                    <a:pt x="1490" y="11835"/>
                  </a:cubicBezTo>
                  <a:cubicBezTo>
                    <a:pt x="2311" y="10923"/>
                    <a:pt x="3375" y="10163"/>
                    <a:pt x="4499" y="9585"/>
                  </a:cubicBezTo>
                  <a:cubicBezTo>
                    <a:pt x="5563" y="9038"/>
                    <a:pt x="6809" y="8552"/>
                    <a:pt x="7326" y="7367"/>
                  </a:cubicBezTo>
                  <a:cubicBezTo>
                    <a:pt x="7843" y="6211"/>
                    <a:pt x="7326" y="5026"/>
                    <a:pt x="6870" y="4023"/>
                  </a:cubicBezTo>
                  <a:lnTo>
                    <a:pt x="6080" y="2108"/>
                  </a:lnTo>
                  <a:cubicBezTo>
                    <a:pt x="5958" y="1835"/>
                    <a:pt x="5624" y="1227"/>
                    <a:pt x="5776" y="923"/>
                  </a:cubicBezTo>
                  <a:lnTo>
                    <a:pt x="5898" y="831"/>
                  </a:lnTo>
                  <a:cubicBezTo>
                    <a:pt x="5983" y="783"/>
                    <a:pt x="6097" y="763"/>
                    <a:pt x="6217" y="763"/>
                  </a:cubicBezTo>
                  <a:cubicBezTo>
                    <a:pt x="6397" y="763"/>
                    <a:pt x="6591" y="807"/>
                    <a:pt x="6718" y="862"/>
                  </a:cubicBezTo>
                  <a:cubicBezTo>
                    <a:pt x="7022" y="983"/>
                    <a:pt x="7326" y="1135"/>
                    <a:pt x="7600" y="1287"/>
                  </a:cubicBezTo>
                  <a:cubicBezTo>
                    <a:pt x="8177" y="1622"/>
                    <a:pt x="8694" y="1986"/>
                    <a:pt x="9272" y="2290"/>
                  </a:cubicBezTo>
                  <a:cubicBezTo>
                    <a:pt x="9606" y="2534"/>
                    <a:pt x="10031" y="2686"/>
                    <a:pt x="10427" y="2807"/>
                  </a:cubicBezTo>
                  <a:cubicBezTo>
                    <a:pt x="10780" y="2925"/>
                    <a:pt x="11152" y="2970"/>
                    <a:pt x="11513" y="2970"/>
                  </a:cubicBezTo>
                  <a:cubicBezTo>
                    <a:pt x="11618" y="2970"/>
                    <a:pt x="11722" y="2966"/>
                    <a:pt x="11825" y="2959"/>
                  </a:cubicBezTo>
                  <a:cubicBezTo>
                    <a:pt x="11794" y="2686"/>
                    <a:pt x="11734" y="2412"/>
                    <a:pt x="11673" y="2138"/>
                  </a:cubicBezTo>
                  <a:cubicBezTo>
                    <a:pt x="11587" y="2150"/>
                    <a:pt x="11501" y="2155"/>
                    <a:pt x="11416" y="2155"/>
                  </a:cubicBezTo>
                  <a:cubicBezTo>
                    <a:pt x="10810" y="2155"/>
                    <a:pt x="10230" y="1888"/>
                    <a:pt x="9697" y="1622"/>
                  </a:cubicBezTo>
                  <a:cubicBezTo>
                    <a:pt x="9545" y="1531"/>
                    <a:pt x="9423" y="1470"/>
                    <a:pt x="9272" y="1379"/>
                  </a:cubicBezTo>
                  <a:cubicBezTo>
                    <a:pt x="8785" y="1044"/>
                    <a:pt x="8238" y="710"/>
                    <a:pt x="7721" y="436"/>
                  </a:cubicBezTo>
                  <a:cubicBezTo>
                    <a:pt x="7238" y="195"/>
                    <a:pt x="6754" y="0"/>
                    <a:pt x="6229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61"/>
            <p:cNvSpPr/>
            <p:nvPr/>
          </p:nvSpPr>
          <p:spPr>
            <a:xfrm>
              <a:off x="4093800" y="3375725"/>
              <a:ext cx="290300" cy="278150"/>
            </a:xfrm>
            <a:custGeom>
              <a:avLst/>
              <a:gdLst/>
              <a:ahLst/>
              <a:cxnLst/>
              <a:rect l="l" t="t" r="r" b="b"/>
              <a:pathLst>
                <a:path w="11612" h="11126" extrusionOk="0">
                  <a:moveTo>
                    <a:pt x="7600" y="0"/>
                  </a:moveTo>
                  <a:cubicBezTo>
                    <a:pt x="7417" y="31"/>
                    <a:pt x="7265" y="31"/>
                    <a:pt x="7053" y="31"/>
                  </a:cubicBezTo>
                  <a:cubicBezTo>
                    <a:pt x="4682" y="152"/>
                    <a:pt x="2402" y="912"/>
                    <a:pt x="214" y="1824"/>
                  </a:cubicBezTo>
                  <a:lnTo>
                    <a:pt x="1" y="1915"/>
                  </a:lnTo>
                  <a:cubicBezTo>
                    <a:pt x="62" y="2189"/>
                    <a:pt x="122" y="2462"/>
                    <a:pt x="183" y="2766"/>
                  </a:cubicBezTo>
                  <a:cubicBezTo>
                    <a:pt x="761" y="2523"/>
                    <a:pt x="1277" y="2310"/>
                    <a:pt x="1855" y="2067"/>
                  </a:cubicBezTo>
                  <a:cubicBezTo>
                    <a:pt x="2949" y="1702"/>
                    <a:pt x="4013" y="1368"/>
                    <a:pt x="5168" y="1125"/>
                  </a:cubicBezTo>
                  <a:cubicBezTo>
                    <a:pt x="5624" y="1064"/>
                    <a:pt x="6110" y="973"/>
                    <a:pt x="6566" y="943"/>
                  </a:cubicBezTo>
                  <a:cubicBezTo>
                    <a:pt x="7113" y="851"/>
                    <a:pt x="7630" y="851"/>
                    <a:pt x="8116" y="851"/>
                  </a:cubicBezTo>
                  <a:cubicBezTo>
                    <a:pt x="8299" y="851"/>
                    <a:pt x="8481" y="912"/>
                    <a:pt x="8633" y="912"/>
                  </a:cubicBezTo>
                  <a:cubicBezTo>
                    <a:pt x="9059" y="943"/>
                    <a:pt x="9606" y="1003"/>
                    <a:pt x="9910" y="1429"/>
                  </a:cubicBezTo>
                  <a:cubicBezTo>
                    <a:pt x="10214" y="1854"/>
                    <a:pt x="10335" y="2341"/>
                    <a:pt x="10487" y="2827"/>
                  </a:cubicBezTo>
                  <a:cubicBezTo>
                    <a:pt x="10761" y="3800"/>
                    <a:pt x="10852" y="4772"/>
                    <a:pt x="10153" y="5563"/>
                  </a:cubicBezTo>
                  <a:cubicBezTo>
                    <a:pt x="9393" y="6414"/>
                    <a:pt x="8238" y="6687"/>
                    <a:pt x="7235" y="7143"/>
                  </a:cubicBezTo>
                  <a:cubicBezTo>
                    <a:pt x="6080" y="7660"/>
                    <a:pt x="5198" y="8541"/>
                    <a:pt x="4499" y="9605"/>
                  </a:cubicBezTo>
                  <a:cubicBezTo>
                    <a:pt x="4378" y="9879"/>
                    <a:pt x="4195" y="10183"/>
                    <a:pt x="4074" y="10426"/>
                  </a:cubicBezTo>
                  <a:cubicBezTo>
                    <a:pt x="4256" y="10669"/>
                    <a:pt x="4469" y="10882"/>
                    <a:pt x="4682" y="11125"/>
                  </a:cubicBezTo>
                  <a:cubicBezTo>
                    <a:pt x="5229" y="9818"/>
                    <a:pt x="6080" y="8663"/>
                    <a:pt x="7326" y="7964"/>
                  </a:cubicBezTo>
                  <a:cubicBezTo>
                    <a:pt x="8360" y="7417"/>
                    <a:pt x="9515" y="7113"/>
                    <a:pt x="10396" y="6353"/>
                  </a:cubicBezTo>
                  <a:cubicBezTo>
                    <a:pt x="11247" y="5593"/>
                    <a:pt x="11612" y="4651"/>
                    <a:pt x="11460" y="3557"/>
                  </a:cubicBezTo>
                  <a:cubicBezTo>
                    <a:pt x="11430" y="3040"/>
                    <a:pt x="11247" y="2493"/>
                    <a:pt x="11095" y="1976"/>
                  </a:cubicBezTo>
                  <a:cubicBezTo>
                    <a:pt x="10943" y="1429"/>
                    <a:pt x="10700" y="943"/>
                    <a:pt x="10275" y="547"/>
                  </a:cubicBezTo>
                  <a:cubicBezTo>
                    <a:pt x="9940" y="243"/>
                    <a:pt x="9454" y="91"/>
                    <a:pt x="8998" y="31"/>
                  </a:cubicBezTo>
                  <a:lnTo>
                    <a:pt x="8846" y="31"/>
                  </a:lnTo>
                  <a:cubicBezTo>
                    <a:pt x="8420" y="0"/>
                    <a:pt x="8025" y="0"/>
                    <a:pt x="7600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61"/>
            <p:cNvSpPr/>
            <p:nvPr/>
          </p:nvSpPr>
          <p:spPr>
            <a:xfrm>
              <a:off x="4097600" y="3128000"/>
              <a:ext cx="227250" cy="199050"/>
            </a:xfrm>
            <a:custGeom>
              <a:avLst/>
              <a:gdLst/>
              <a:ahLst/>
              <a:cxnLst/>
              <a:rect l="l" t="t" r="r" b="b"/>
              <a:pathLst>
                <a:path w="9090" h="7962" extrusionOk="0">
                  <a:moveTo>
                    <a:pt x="8390" y="0"/>
                  </a:moveTo>
                  <a:cubicBezTo>
                    <a:pt x="8177" y="183"/>
                    <a:pt x="7904" y="365"/>
                    <a:pt x="7660" y="517"/>
                  </a:cubicBezTo>
                  <a:cubicBezTo>
                    <a:pt x="7782" y="1034"/>
                    <a:pt x="8025" y="1581"/>
                    <a:pt x="8116" y="2098"/>
                  </a:cubicBezTo>
                  <a:cubicBezTo>
                    <a:pt x="8420" y="3465"/>
                    <a:pt x="7721" y="4833"/>
                    <a:pt x="6718" y="5745"/>
                  </a:cubicBezTo>
                  <a:cubicBezTo>
                    <a:pt x="5911" y="6506"/>
                    <a:pt x="4842" y="7092"/>
                    <a:pt x="3750" y="7092"/>
                  </a:cubicBezTo>
                  <a:cubicBezTo>
                    <a:pt x="3402" y="7092"/>
                    <a:pt x="3051" y="7032"/>
                    <a:pt x="2706" y="6900"/>
                  </a:cubicBezTo>
                  <a:cubicBezTo>
                    <a:pt x="2007" y="6627"/>
                    <a:pt x="1399" y="6171"/>
                    <a:pt x="761" y="5806"/>
                  </a:cubicBezTo>
                  <a:cubicBezTo>
                    <a:pt x="730" y="5806"/>
                    <a:pt x="730" y="5745"/>
                    <a:pt x="669" y="5745"/>
                  </a:cubicBezTo>
                  <a:cubicBezTo>
                    <a:pt x="426" y="5988"/>
                    <a:pt x="183" y="6171"/>
                    <a:pt x="1" y="6353"/>
                  </a:cubicBezTo>
                  <a:cubicBezTo>
                    <a:pt x="943" y="6870"/>
                    <a:pt x="1733" y="7508"/>
                    <a:pt x="2767" y="7812"/>
                  </a:cubicBezTo>
                  <a:cubicBezTo>
                    <a:pt x="3108" y="7914"/>
                    <a:pt x="3454" y="7962"/>
                    <a:pt x="3798" y="7962"/>
                  </a:cubicBezTo>
                  <a:cubicBezTo>
                    <a:pt x="4987" y="7962"/>
                    <a:pt x="6157" y="7398"/>
                    <a:pt x="7053" y="6596"/>
                  </a:cubicBezTo>
                  <a:cubicBezTo>
                    <a:pt x="8116" y="5684"/>
                    <a:pt x="8968" y="4377"/>
                    <a:pt x="9028" y="2949"/>
                  </a:cubicBezTo>
                  <a:cubicBezTo>
                    <a:pt x="9089" y="2006"/>
                    <a:pt x="8633" y="1155"/>
                    <a:pt x="8420" y="243"/>
                  </a:cubicBezTo>
                  <a:cubicBezTo>
                    <a:pt x="8420" y="152"/>
                    <a:pt x="8390" y="92"/>
                    <a:pt x="8390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61"/>
            <p:cNvSpPr/>
            <p:nvPr/>
          </p:nvSpPr>
          <p:spPr>
            <a:xfrm>
              <a:off x="4472225" y="3020400"/>
              <a:ext cx="354900" cy="533650"/>
            </a:xfrm>
            <a:custGeom>
              <a:avLst/>
              <a:gdLst/>
              <a:ahLst/>
              <a:cxnLst/>
              <a:rect l="l" t="t" r="r" b="b"/>
              <a:pathLst>
                <a:path w="14196" h="21346" extrusionOk="0">
                  <a:moveTo>
                    <a:pt x="838" y="1"/>
                  </a:moveTo>
                  <a:cubicBezTo>
                    <a:pt x="807" y="1"/>
                    <a:pt x="781" y="7"/>
                    <a:pt x="761" y="19"/>
                  </a:cubicBezTo>
                  <a:cubicBezTo>
                    <a:pt x="1" y="474"/>
                    <a:pt x="214" y="4851"/>
                    <a:pt x="578" y="7101"/>
                  </a:cubicBezTo>
                  <a:cubicBezTo>
                    <a:pt x="639" y="7313"/>
                    <a:pt x="670" y="7557"/>
                    <a:pt x="700" y="7739"/>
                  </a:cubicBezTo>
                  <a:cubicBezTo>
                    <a:pt x="730" y="7921"/>
                    <a:pt x="761" y="8073"/>
                    <a:pt x="822" y="8195"/>
                  </a:cubicBezTo>
                  <a:lnTo>
                    <a:pt x="822" y="8225"/>
                  </a:lnTo>
                  <a:cubicBezTo>
                    <a:pt x="1095" y="8864"/>
                    <a:pt x="4013" y="12177"/>
                    <a:pt x="7022" y="15338"/>
                  </a:cubicBezTo>
                  <a:cubicBezTo>
                    <a:pt x="7205" y="15520"/>
                    <a:pt x="7387" y="15763"/>
                    <a:pt x="7569" y="15946"/>
                  </a:cubicBezTo>
                  <a:cubicBezTo>
                    <a:pt x="10356" y="18789"/>
                    <a:pt x="13039" y="21345"/>
                    <a:pt x="13758" y="21345"/>
                  </a:cubicBezTo>
                  <a:cubicBezTo>
                    <a:pt x="13815" y="21345"/>
                    <a:pt x="13860" y="21329"/>
                    <a:pt x="13892" y="21295"/>
                  </a:cubicBezTo>
                  <a:cubicBezTo>
                    <a:pt x="14196" y="20931"/>
                    <a:pt x="14044" y="19502"/>
                    <a:pt x="13679" y="17830"/>
                  </a:cubicBezTo>
                  <a:cubicBezTo>
                    <a:pt x="13649" y="17587"/>
                    <a:pt x="13618" y="17314"/>
                    <a:pt x="13557" y="17040"/>
                  </a:cubicBezTo>
                  <a:cubicBezTo>
                    <a:pt x="13010" y="14700"/>
                    <a:pt x="12250" y="12025"/>
                    <a:pt x="11825" y="11083"/>
                  </a:cubicBezTo>
                  <a:cubicBezTo>
                    <a:pt x="11054" y="9333"/>
                    <a:pt x="2064" y="1"/>
                    <a:pt x="838" y="1"/>
                  </a:cubicBezTo>
                  <a:close/>
                </a:path>
              </a:pathLst>
            </a:custGeom>
            <a:solidFill>
              <a:srgbClr val="DB5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61"/>
            <p:cNvSpPr/>
            <p:nvPr/>
          </p:nvSpPr>
          <p:spPr>
            <a:xfrm>
              <a:off x="4056575" y="1699350"/>
              <a:ext cx="610225" cy="659700"/>
            </a:xfrm>
            <a:custGeom>
              <a:avLst/>
              <a:gdLst/>
              <a:ahLst/>
              <a:cxnLst/>
              <a:rect l="l" t="t" r="r" b="b"/>
              <a:pathLst>
                <a:path w="24409" h="26388" extrusionOk="0">
                  <a:moveTo>
                    <a:pt x="17661" y="0"/>
                  </a:moveTo>
                  <a:cubicBezTo>
                    <a:pt x="16928" y="0"/>
                    <a:pt x="15806" y="102"/>
                    <a:pt x="14469" y="307"/>
                  </a:cubicBezTo>
                  <a:cubicBezTo>
                    <a:pt x="14013" y="398"/>
                    <a:pt x="13527" y="459"/>
                    <a:pt x="13040" y="550"/>
                  </a:cubicBezTo>
                  <a:cubicBezTo>
                    <a:pt x="7691" y="1462"/>
                    <a:pt x="396" y="3407"/>
                    <a:pt x="31" y="5109"/>
                  </a:cubicBezTo>
                  <a:lnTo>
                    <a:pt x="31" y="5261"/>
                  </a:lnTo>
                  <a:cubicBezTo>
                    <a:pt x="0" y="5474"/>
                    <a:pt x="31" y="5778"/>
                    <a:pt x="122" y="6203"/>
                  </a:cubicBezTo>
                  <a:cubicBezTo>
                    <a:pt x="183" y="6629"/>
                    <a:pt x="304" y="7115"/>
                    <a:pt x="426" y="7662"/>
                  </a:cubicBezTo>
                  <a:cubicBezTo>
                    <a:pt x="487" y="7997"/>
                    <a:pt x="578" y="8361"/>
                    <a:pt x="700" y="8757"/>
                  </a:cubicBezTo>
                  <a:cubicBezTo>
                    <a:pt x="1095" y="10307"/>
                    <a:pt x="1672" y="12222"/>
                    <a:pt x="2280" y="14197"/>
                  </a:cubicBezTo>
                  <a:cubicBezTo>
                    <a:pt x="2371" y="14441"/>
                    <a:pt x="2462" y="14775"/>
                    <a:pt x="2554" y="15018"/>
                  </a:cubicBezTo>
                  <a:cubicBezTo>
                    <a:pt x="2858" y="16021"/>
                    <a:pt x="3192" y="16994"/>
                    <a:pt x="3526" y="17997"/>
                  </a:cubicBezTo>
                  <a:cubicBezTo>
                    <a:pt x="3678" y="18453"/>
                    <a:pt x="3830" y="18878"/>
                    <a:pt x="3982" y="19334"/>
                  </a:cubicBezTo>
                  <a:cubicBezTo>
                    <a:pt x="5198" y="22739"/>
                    <a:pt x="6353" y="25596"/>
                    <a:pt x="6809" y="26173"/>
                  </a:cubicBezTo>
                  <a:cubicBezTo>
                    <a:pt x="6931" y="26325"/>
                    <a:pt x="7174" y="26386"/>
                    <a:pt x="7539" y="26386"/>
                  </a:cubicBezTo>
                  <a:cubicBezTo>
                    <a:pt x="7572" y="26387"/>
                    <a:pt x="7607" y="26388"/>
                    <a:pt x="7643" y="26388"/>
                  </a:cubicBezTo>
                  <a:cubicBezTo>
                    <a:pt x="8606" y="26388"/>
                    <a:pt x="10284" y="25997"/>
                    <a:pt x="12189" y="25353"/>
                  </a:cubicBezTo>
                  <a:cubicBezTo>
                    <a:pt x="12493" y="25292"/>
                    <a:pt x="12797" y="25170"/>
                    <a:pt x="13101" y="25049"/>
                  </a:cubicBezTo>
                  <a:cubicBezTo>
                    <a:pt x="13952" y="24745"/>
                    <a:pt x="14864" y="24410"/>
                    <a:pt x="15745" y="24076"/>
                  </a:cubicBezTo>
                  <a:cubicBezTo>
                    <a:pt x="16141" y="23924"/>
                    <a:pt x="16536" y="23772"/>
                    <a:pt x="16900" y="23620"/>
                  </a:cubicBezTo>
                  <a:cubicBezTo>
                    <a:pt x="20518" y="22100"/>
                    <a:pt x="23861" y="20398"/>
                    <a:pt x="24287" y="19577"/>
                  </a:cubicBezTo>
                  <a:cubicBezTo>
                    <a:pt x="24347" y="19517"/>
                    <a:pt x="24408" y="19365"/>
                    <a:pt x="24408" y="19182"/>
                  </a:cubicBezTo>
                  <a:cubicBezTo>
                    <a:pt x="24408" y="18939"/>
                    <a:pt x="24408" y="18605"/>
                    <a:pt x="24317" y="18210"/>
                  </a:cubicBezTo>
                  <a:cubicBezTo>
                    <a:pt x="24165" y="16963"/>
                    <a:pt x="23709" y="15048"/>
                    <a:pt x="23132" y="12982"/>
                  </a:cubicBezTo>
                  <a:cubicBezTo>
                    <a:pt x="23071" y="12678"/>
                    <a:pt x="22949" y="12313"/>
                    <a:pt x="22888" y="12009"/>
                  </a:cubicBezTo>
                  <a:cubicBezTo>
                    <a:pt x="21369" y="6750"/>
                    <a:pt x="19119" y="580"/>
                    <a:pt x="18542" y="124"/>
                  </a:cubicBezTo>
                  <a:cubicBezTo>
                    <a:pt x="18435" y="41"/>
                    <a:pt x="18127" y="0"/>
                    <a:pt x="17661" y="0"/>
                  </a:cubicBezTo>
                  <a:close/>
                </a:path>
              </a:pathLst>
            </a:custGeom>
            <a:solidFill>
              <a:srgbClr val="FF7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61"/>
            <p:cNvSpPr/>
            <p:nvPr/>
          </p:nvSpPr>
          <p:spPr>
            <a:xfrm>
              <a:off x="3880275" y="1807000"/>
              <a:ext cx="368575" cy="555175"/>
            </a:xfrm>
            <a:custGeom>
              <a:avLst/>
              <a:gdLst/>
              <a:ahLst/>
              <a:cxnLst/>
              <a:rect l="l" t="t" r="r" b="b"/>
              <a:pathLst>
                <a:path w="14743" h="22207" extrusionOk="0">
                  <a:moveTo>
                    <a:pt x="1879" y="0"/>
                  </a:moveTo>
                  <a:cubicBezTo>
                    <a:pt x="992" y="0"/>
                    <a:pt x="314" y="91"/>
                    <a:pt x="183" y="317"/>
                  </a:cubicBezTo>
                  <a:cubicBezTo>
                    <a:pt x="1" y="621"/>
                    <a:pt x="92" y="1837"/>
                    <a:pt x="396" y="3539"/>
                  </a:cubicBezTo>
                  <a:cubicBezTo>
                    <a:pt x="457" y="3843"/>
                    <a:pt x="517" y="4116"/>
                    <a:pt x="548" y="4420"/>
                  </a:cubicBezTo>
                  <a:cubicBezTo>
                    <a:pt x="791" y="5788"/>
                    <a:pt x="1125" y="7369"/>
                    <a:pt x="1520" y="9010"/>
                  </a:cubicBezTo>
                  <a:cubicBezTo>
                    <a:pt x="1551" y="9314"/>
                    <a:pt x="1612" y="9618"/>
                    <a:pt x="1703" y="9922"/>
                  </a:cubicBezTo>
                  <a:cubicBezTo>
                    <a:pt x="2493" y="13296"/>
                    <a:pt x="3405" y="16730"/>
                    <a:pt x="4043" y="18676"/>
                  </a:cubicBezTo>
                  <a:cubicBezTo>
                    <a:pt x="4165" y="19010"/>
                    <a:pt x="4256" y="19314"/>
                    <a:pt x="4347" y="19527"/>
                  </a:cubicBezTo>
                  <a:cubicBezTo>
                    <a:pt x="4469" y="19922"/>
                    <a:pt x="4621" y="20135"/>
                    <a:pt x="4682" y="20226"/>
                  </a:cubicBezTo>
                  <a:cubicBezTo>
                    <a:pt x="5107" y="20591"/>
                    <a:pt x="6931" y="21320"/>
                    <a:pt x="9575" y="21776"/>
                  </a:cubicBezTo>
                  <a:cubicBezTo>
                    <a:pt x="9818" y="21867"/>
                    <a:pt x="10122" y="21898"/>
                    <a:pt x="10426" y="21928"/>
                  </a:cubicBezTo>
                  <a:cubicBezTo>
                    <a:pt x="11571" y="22092"/>
                    <a:pt x="12838" y="22206"/>
                    <a:pt x="14162" y="22206"/>
                  </a:cubicBezTo>
                  <a:cubicBezTo>
                    <a:pt x="14314" y="22206"/>
                    <a:pt x="14467" y="22205"/>
                    <a:pt x="14621" y="22202"/>
                  </a:cubicBezTo>
                  <a:cubicBezTo>
                    <a:pt x="14621" y="22202"/>
                    <a:pt x="14621" y="22171"/>
                    <a:pt x="14743" y="22171"/>
                  </a:cubicBezTo>
                  <a:cubicBezTo>
                    <a:pt x="14591" y="21715"/>
                    <a:pt x="13253" y="17855"/>
                    <a:pt x="11733" y="13569"/>
                  </a:cubicBezTo>
                  <a:cubicBezTo>
                    <a:pt x="11581" y="13204"/>
                    <a:pt x="11460" y="12809"/>
                    <a:pt x="11308" y="12445"/>
                  </a:cubicBezTo>
                  <a:cubicBezTo>
                    <a:pt x="11095" y="11776"/>
                    <a:pt x="10852" y="11138"/>
                    <a:pt x="10639" y="10530"/>
                  </a:cubicBezTo>
                  <a:cubicBezTo>
                    <a:pt x="10548" y="10256"/>
                    <a:pt x="10426" y="10013"/>
                    <a:pt x="10366" y="9739"/>
                  </a:cubicBezTo>
                  <a:cubicBezTo>
                    <a:pt x="9788" y="8098"/>
                    <a:pt x="9271" y="6548"/>
                    <a:pt x="8755" y="5180"/>
                  </a:cubicBezTo>
                  <a:cubicBezTo>
                    <a:pt x="8542" y="4572"/>
                    <a:pt x="8359" y="3995"/>
                    <a:pt x="8147" y="3508"/>
                  </a:cubicBezTo>
                  <a:cubicBezTo>
                    <a:pt x="8147" y="3448"/>
                    <a:pt x="8116" y="3417"/>
                    <a:pt x="8116" y="3387"/>
                  </a:cubicBezTo>
                  <a:cubicBezTo>
                    <a:pt x="7630" y="2019"/>
                    <a:pt x="7296" y="1107"/>
                    <a:pt x="7204" y="955"/>
                  </a:cubicBezTo>
                  <a:cubicBezTo>
                    <a:pt x="7204" y="925"/>
                    <a:pt x="7174" y="864"/>
                    <a:pt x="7144" y="834"/>
                  </a:cubicBezTo>
                  <a:cubicBezTo>
                    <a:pt x="6961" y="712"/>
                    <a:pt x="6688" y="621"/>
                    <a:pt x="6262" y="499"/>
                  </a:cubicBezTo>
                  <a:cubicBezTo>
                    <a:pt x="5151" y="221"/>
                    <a:pt x="3262" y="0"/>
                    <a:pt x="1879" y="0"/>
                  </a:cubicBezTo>
                  <a:close/>
                </a:path>
              </a:pathLst>
            </a:custGeom>
            <a:solidFill>
              <a:srgbClr val="F06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61"/>
            <p:cNvSpPr/>
            <p:nvPr/>
          </p:nvSpPr>
          <p:spPr>
            <a:xfrm>
              <a:off x="3888625" y="1895025"/>
              <a:ext cx="590475" cy="407000"/>
            </a:xfrm>
            <a:custGeom>
              <a:avLst/>
              <a:gdLst/>
              <a:ahLst/>
              <a:cxnLst/>
              <a:rect l="l" t="t" r="r" b="b"/>
              <a:pathLst>
                <a:path w="23619" h="16280" extrusionOk="0">
                  <a:moveTo>
                    <a:pt x="377" y="0"/>
                  </a:moveTo>
                  <a:cubicBezTo>
                    <a:pt x="251" y="0"/>
                    <a:pt x="126" y="6"/>
                    <a:pt x="1" y="18"/>
                  </a:cubicBezTo>
                  <a:cubicBezTo>
                    <a:pt x="31" y="322"/>
                    <a:pt x="92" y="595"/>
                    <a:pt x="153" y="899"/>
                  </a:cubicBezTo>
                  <a:cubicBezTo>
                    <a:pt x="229" y="894"/>
                    <a:pt x="306" y="891"/>
                    <a:pt x="382" y="891"/>
                  </a:cubicBezTo>
                  <a:cubicBezTo>
                    <a:pt x="1130" y="891"/>
                    <a:pt x="1887" y="1154"/>
                    <a:pt x="2493" y="1568"/>
                  </a:cubicBezTo>
                  <a:cubicBezTo>
                    <a:pt x="3648" y="2328"/>
                    <a:pt x="4348" y="3513"/>
                    <a:pt x="5077" y="4638"/>
                  </a:cubicBezTo>
                  <a:cubicBezTo>
                    <a:pt x="5776" y="5762"/>
                    <a:pt x="6597" y="6887"/>
                    <a:pt x="7934" y="7161"/>
                  </a:cubicBezTo>
                  <a:cubicBezTo>
                    <a:pt x="8179" y="7226"/>
                    <a:pt x="8423" y="7256"/>
                    <a:pt x="8667" y="7256"/>
                  </a:cubicBezTo>
                  <a:cubicBezTo>
                    <a:pt x="8879" y="7256"/>
                    <a:pt x="9090" y="7233"/>
                    <a:pt x="9302" y="7191"/>
                  </a:cubicBezTo>
                  <a:cubicBezTo>
                    <a:pt x="9606" y="7161"/>
                    <a:pt x="9910" y="7069"/>
                    <a:pt x="10214" y="6978"/>
                  </a:cubicBezTo>
                  <a:cubicBezTo>
                    <a:pt x="10883" y="6735"/>
                    <a:pt x="11582" y="6431"/>
                    <a:pt x="12220" y="6127"/>
                  </a:cubicBezTo>
                  <a:cubicBezTo>
                    <a:pt x="12858" y="5854"/>
                    <a:pt x="13527" y="5610"/>
                    <a:pt x="14226" y="5550"/>
                  </a:cubicBezTo>
                  <a:cubicBezTo>
                    <a:pt x="14300" y="5546"/>
                    <a:pt x="14373" y="5544"/>
                    <a:pt x="14446" y="5544"/>
                  </a:cubicBezTo>
                  <a:cubicBezTo>
                    <a:pt x="14949" y="5544"/>
                    <a:pt x="15447" y="5634"/>
                    <a:pt x="15898" y="5793"/>
                  </a:cubicBezTo>
                  <a:cubicBezTo>
                    <a:pt x="17023" y="6158"/>
                    <a:pt x="17965" y="6978"/>
                    <a:pt x="18482" y="7981"/>
                  </a:cubicBezTo>
                  <a:cubicBezTo>
                    <a:pt x="19089" y="9258"/>
                    <a:pt x="19059" y="10778"/>
                    <a:pt x="19333" y="12146"/>
                  </a:cubicBezTo>
                  <a:cubicBezTo>
                    <a:pt x="19545" y="13453"/>
                    <a:pt x="20214" y="14638"/>
                    <a:pt x="21278" y="15519"/>
                  </a:cubicBezTo>
                  <a:cubicBezTo>
                    <a:pt x="21643" y="15823"/>
                    <a:pt x="22038" y="16097"/>
                    <a:pt x="22463" y="16279"/>
                  </a:cubicBezTo>
                  <a:cubicBezTo>
                    <a:pt x="22859" y="16127"/>
                    <a:pt x="23254" y="15975"/>
                    <a:pt x="23618" y="15823"/>
                  </a:cubicBezTo>
                  <a:cubicBezTo>
                    <a:pt x="23071" y="15671"/>
                    <a:pt x="22524" y="15398"/>
                    <a:pt x="22068" y="15033"/>
                  </a:cubicBezTo>
                  <a:cubicBezTo>
                    <a:pt x="20974" y="14212"/>
                    <a:pt x="20427" y="13088"/>
                    <a:pt x="20214" y="11750"/>
                  </a:cubicBezTo>
                  <a:cubicBezTo>
                    <a:pt x="19941" y="10352"/>
                    <a:pt x="19941" y="8863"/>
                    <a:pt x="19302" y="7586"/>
                  </a:cubicBezTo>
                  <a:cubicBezTo>
                    <a:pt x="18399" y="5755"/>
                    <a:pt x="16453" y="4687"/>
                    <a:pt x="14514" y="4687"/>
                  </a:cubicBezTo>
                  <a:cubicBezTo>
                    <a:pt x="13974" y="4687"/>
                    <a:pt x="13435" y="4770"/>
                    <a:pt x="12919" y="4942"/>
                  </a:cubicBezTo>
                  <a:cubicBezTo>
                    <a:pt x="11916" y="5246"/>
                    <a:pt x="10974" y="5854"/>
                    <a:pt x="9940" y="6158"/>
                  </a:cubicBezTo>
                  <a:cubicBezTo>
                    <a:pt x="9636" y="6249"/>
                    <a:pt x="9332" y="6310"/>
                    <a:pt x="9028" y="6370"/>
                  </a:cubicBezTo>
                  <a:lnTo>
                    <a:pt x="8694" y="6370"/>
                  </a:lnTo>
                  <a:cubicBezTo>
                    <a:pt x="7296" y="6370"/>
                    <a:pt x="6536" y="5246"/>
                    <a:pt x="5837" y="4182"/>
                  </a:cubicBezTo>
                  <a:cubicBezTo>
                    <a:pt x="5016" y="2875"/>
                    <a:pt x="4165" y="1537"/>
                    <a:pt x="2797" y="686"/>
                  </a:cubicBezTo>
                  <a:cubicBezTo>
                    <a:pt x="2082" y="263"/>
                    <a:pt x="1228" y="0"/>
                    <a:pt x="377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61"/>
            <p:cNvSpPr/>
            <p:nvPr/>
          </p:nvSpPr>
          <p:spPr>
            <a:xfrm>
              <a:off x="4033025" y="1731975"/>
              <a:ext cx="633775" cy="463975"/>
            </a:xfrm>
            <a:custGeom>
              <a:avLst/>
              <a:gdLst/>
              <a:ahLst/>
              <a:cxnLst/>
              <a:rect l="l" t="t" r="r" b="b"/>
              <a:pathLst>
                <a:path w="25351" h="18559" extrusionOk="0">
                  <a:moveTo>
                    <a:pt x="2100" y="1"/>
                  </a:moveTo>
                  <a:cubicBezTo>
                    <a:pt x="1992" y="1"/>
                    <a:pt x="1889" y="47"/>
                    <a:pt x="1793" y="126"/>
                  </a:cubicBezTo>
                  <a:cubicBezTo>
                    <a:pt x="730" y="917"/>
                    <a:pt x="91" y="2224"/>
                    <a:pt x="31" y="3531"/>
                  </a:cubicBezTo>
                  <a:lnTo>
                    <a:pt x="31" y="3622"/>
                  </a:lnTo>
                  <a:cubicBezTo>
                    <a:pt x="0" y="4534"/>
                    <a:pt x="213" y="5415"/>
                    <a:pt x="669" y="6205"/>
                  </a:cubicBezTo>
                  <a:cubicBezTo>
                    <a:pt x="851" y="6570"/>
                    <a:pt x="1125" y="6935"/>
                    <a:pt x="1398" y="7239"/>
                  </a:cubicBezTo>
                  <a:lnTo>
                    <a:pt x="1611" y="7452"/>
                  </a:lnTo>
                  <a:cubicBezTo>
                    <a:pt x="1885" y="7725"/>
                    <a:pt x="2189" y="7938"/>
                    <a:pt x="2493" y="8151"/>
                  </a:cubicBezTo>
                  <a:cubicBezTo>
                    <a:pt x="3313" y="8637"/>
                    <a:pt x="4225" y="8941"/>
                    <a:pt x="5167" y="9063"/>
                  </a:cubicBezTo>
                  <a:cubicBezTo>
                    <a:pt x="5356" y="9081"/>
                    <a:pt x="5542" y="9089"/>
                    <a:pt x="5726" y="9089"/>
                  </a:cubicBezTo>
                  <a:cubicBezTo>
                    <a:pt x="7088" y="9089"/>
                    <a:pt x="8343" y="8618"/>
                    <a:pt x="9575" y="8029"/>
                  </a:cubicBezTo>
                  <a:cubicBezTo>
                    <a:pt x="10609" y="7559"/>
                    <a:pt x="11769" y="6980"/>
                    <a:pt x="12945" y="6980"/>
                  </a:cubicBezTo>
                  <a:cubicBezTo>
                    <a:pt x="13290" y="6980"/>
                    <a:pt x="13637" y="7030"/>
                    <a:pt x="13982" y="7148"/>
                  </a:cubicBezTo>
                  <a:cubicBezTo>
                    <a:pt x="15076" y="7573"/>
                    <a:pt x="15776" y="8698"/>
                    <a:pt x="16140" y="9762"/>
                  </a:cubicBezTo>
                  <a:cubicBezTo>
                    <a:pt x="16596" y="11129"/>
                    <a:pt x="16687" y="12588"/>
                    <a:pt x="17052" y="13956"/>
                  </a:cubicBezTo>
                  <a:cubicBezTo>
                    <a:pt x="17447" y="15354"/>
                    <a:pt x="18116" y="16570"/>
                    <a:pt x="19301" y="17452"/>
                  </a:cubicBezTo>
                  <a:cubicBezTo>
                    <a:pt x="20272" y="18179"/>
                    <a:pt x="21455" y="18559"/>
                    <a:pt x="22665" y="18559"/>
                  </a:cubicBezTo>
                  <a:cubicBezTo>
                    <a:pt x="22972" y="18559"/>
                    <a:pt x="23280" y="18534"/>
                    <a:pt x="23587" y="18485"/>
                  </a:cubicBezTo>
                  <a:cubicBezTo>
                    <a:pt x="24195" y="18394"/>
                    <a:pt x="24803" y="18181"/>
                    <a:pt x="25350" y="17877"/>
                  </a:cubicBezTo>
                  <a:cubicBezTo>
                    <a:pt x="25350" y="17634"/>
                    <a:pt x="25350" y="17300"/>
                    <a:pt x="25289" y="16905"/>
                  </a:cubicBezTo>
                  <a:cubicBezTo>
                    <a:pt x="24773" y="17269"/>
                    <a:pt x="24195" y="17482"/>
                    <a:pt x="23587" y="17634"/>
                  </a:cubicBezTo>
                  <a:cubicBezTo>
                    <a:pt x="23269" y="17706"/>
                    <a:pt x="22947" y="17740"/>
                    <a:pt x="22627" y="17740"/>
                  </a:cubicBezTo>
                  <a:cubicBezTo>
                    <a:pt x="21721" y="17740"/>
                    <a:pt x="20825" y="17467"/>
                    <a:pt x="20061" y="16996"/>
                  </a:cubicBezTo>
                  <a:cubicBezTo>
                    <a:pt x="18906" y="16266"/>
                    <a:pt x="18238" y="15172"/>
                    <a:pt x="17903" y="13865"/>
                  </a:cubicBezTo>
                  <a:cubicBezTo>
                    <a:pt x="17538" y="12558"/>
                    <a:pt x="17478" y="11190"/>
                    <a:pt x="17052" y="9883"/>
                  </a:cubicBezTo>
                  <a:cubicBezTo>
                    <a:pt x="16718" y="8759"/>
                    <a:pt x="16140" y="7604"/>
                    <a:pt x="15168" y="6874"/>
                  </a:cubicBezTo>
                  <a:cubicBezTo>
                    <a:pt x="14505" y="6386"/>
                    <a:pt x="13733" y="6188"/>
                    <a:pt x="12948" y="6188"/>
                  </a:cubicBezTo>
                  <a:cubicBezTo>
                    <a:pt x="12364" y="6188"/>
                    <a:pt x="11774" y="6297"/>
                    <a:pt x="11216" y="6479"/>
                  </a:cubicBezTo>
                  <a:cubicBezTo>
                    <a:pt x="9788" y="6874"/>
                    <a:pt x="8572" y="7756"/>
                    <a:pt x="7174" y="8090"/>
                  </a:cubicBezTo>
                  <a:cubicBezTo>
                    <a:pt x="6709" y="8195"/>
                    <a:pt x="6229" y="8253"/>
                    <a:pt x="5751" y="8253"/>
                  </a:cubicBezTo>
                  <a:cubicBezTo>
                    <a:pt x="4852" y="8253"/>
                    <a:pt x="3955" y="8049"/>
                    <a:pt x="3161" y="7573"/>
                  </a:cubicBezTo>
                  <a:cubicBezTo>
                    <a:pt x="2705" y="7300"/>
                    <a:pt x="2280" y="6965"/>
                    <a:pt x="1945" y="6540"/>
                  </a:cubicBezTo>
                  <a:cubicBezTo>
                    <a:pt x="1885" y="6509"/>
                    <a:pt x="1885" y="6479"/>
                    <a:pt x="1854" y="6418"/>
                  </a:cubicBezTo>
                  <a:cubicBezTo>
                    <a:pt x="1520" y="5962"/>
                    <a:pt x="1246" y="5476"/>
                    <a:pt x="1094" y="4959"/>
                  </a:cubicBezTo>
                  <a:cubicBezTo>
                    <a:pt x="1034" y="4716"/>
                    <a:pt x="973" y="4534"/>
                    <a:pt x="942" y="4351"/>
                  </a:cubicBezTo>
                  <a:cubicBezTo>
                    <a:pt x="912" y="4199"/>
                    <a:pt x="912" y="4047"/>
                    <a:pt x="912" y="3895"/>
                  </a:cubicBezTo>
                  <a:cubicBezTo>
                    <a:pt x="882" y="2679"/>
                    <a:pt x="1429" y="1494"/>
                    <a:pt x="2401" y="734"/>
                  </a:cubicBezTo>
                  <a:cubicBezTo>
                    <a:pt x="2584" y="582"/>
                    <a:pt x="2553" y="278"/>
                    <a:pt x="2401" y="126"/>
                  </a:cubicBezTo>
                  <a:cubicBezTo>
                    <a:pt x="2300" y="39"/>
                    <a:pt x="2198" y="1"/>
                    <a:pt x="2100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61"/>
            <p:cNvSpPr/>
            <p:nvPr/>
          </p:nvSpPr>
          <p:spPr>
            <a:xfrm>
              <a:off x="4307325" y="1670525"/>
              <a:ext cx="329075" cy="386050"/>
            </a:xfrm>
            <a:custGeom>
              <a:avLst/>
              <a:gdLst/>
              <a:ahLst/>
              <a:cxnLst/>
              <a:rect l="l" t="t" r="r" b="b"/>
              <a:pathLst>
                <a:path w="13163" h="15442" extrusionOk="0">
                  <a:moveTo>
                    <a:pt x="4287" y="1"/>
                  </a:moveTo>
                  <a:cubicBezTo>
                    <a:pt x="4104" y="669"/>
                    <a:pt x="3557" y="1247"/>
                    <a:pt x="3041" y="1703"/>
                  </a:cubicBezTo>
                  <a:cubicBezTo>
                    <a:pt x="2919" y="1824"/>
                    <a:pt x="2767" y="1885"/>
                    <a:pt x="2676" y="2007"/>
                  </a:cubicBezTo>
                  <a:cubicBezTo>
                    <a:pt x="2129" y="2402"/>
                    <a:pt x="1642" y="2736"/>
                    <a:pt x="1156" y="3162"/>
                  </a:cubicBezTo>
                  <a:cubicBezTo>
                    <a:pt x="700" y="3527"/>
                    <a:pt x="214" y="4013"/>
                    <a:pt x="92" y="4621"/>
                  </a:cubicBezTo>
                  <a:cubicBezTo>
                    <a:pt x="1" y="4985"/>
                    <a:pt x="1" y="5289"/>
                    <a:pt x="153" y="5533"/>
                  </a:cubicBezTo>
                  <a:cubicBezTo>
                    <a:pt x="305" y="5776"/>
                    <a:pt x="487" y="5989"/>
                    <a:pt x="791" y="6110"/>
                  </a:cubicBezTo>
                  <a:cubicBezTo>
                    <a:pt x="1095" y="6232"/>
                    <a:pt x="1430" y="6262"/>
                    <a:pt x="1764" y="6262"/>
                  </a:cubicBezTo>
                  <a:cubicBezTo>
                    <a:pt x="2098" y="6262"/>
                    <a:pt x="2433" y="6232"/>
                    <a:pt x="2737" y="6232"/>
                  </a:cubicBezTo>
                  <a:cubicBezTo>
                    <a:pt x="3466" y="6232"/>
                    <a:pt x="4196" y="6201"/>
                    <a:pt x="4895" y="6201"/>
                  </a:cubicBezTo>
                  <a:cubicBezTo>
                    <a:pt x="5503" y="6201"/>
                    <a:pt x="6111" y="6201"/>
                    <a:pt x="6658" y="6444"/>
                  </a:cubicBezTo>
                  <a:cubicBezTo>
                    <a:pt x="7843" y="7052"/>
                    <a:pt x="7782" y="8694"/>
                    <a:pt x="7904" y="9849"/>
                  </a:cubicBezTo>
                  <a:cubicBezTo>
                    <a:pt x="8025" y="11247"/>
                    <a:pt x="8390" y="12615"/>
                    <a:pt x="8968" y="13861"/>
                  </a:cubicBezTo>
                  <a:cubicBezTo>
                    <a:pt x="9211" y="14408"/>
                    <a:pt x="9545" y="14894"/>
                    <a:pt x="10001" y="15198"/>
                  </a:cubicBezTo>
                  <a:cubicBezTo>
                    <a:pt x="10260" y="15366"/>
                    <a:pt x="10556" y="15442"/>
                    <a:pt x="10856" y="15442"/>
                  </a:cubicBezTo>
                  <a:cubicBezTo>
                    <a:pt x="11156" y="15442"/>
                    <a:pt x="11460" y="15366"/>
                    <a:pt x="11734" y="15229"/>
                  </a:cubicBezTo>
                  <a:cubicBezTo>
                    <a:pt x="12281" y="14955"/>
                    <a:pt x="12737" y="14560"/>
                    <a:pt x="13162" y="14135"/>
                  </a:cubicBezTo>
                  <a:cubicBezTo>
                    <a:pt x="13041" y="13831"/>
                    <a:pt x="12950" y="13496"/>
                    <a:pt x="12919" y="13192"/>
                  </a:cubicBezTo>
                  <a:cubicBezTo>
                    <a:pt x="12646" y="13405"/>
                    <a:pt x="12433" y="13587"/>
                    <a:pt x="12190" y="13831"/>
                  </a:cubicBezTo>
                  <a:cubicBezTo>
                    <a:pt x="11854" y="14110"/>
                    <a:pt x="11363" y="14571"/>
                    <a:pt x="10861" y="14571"/>
                  </a:cubicBezTo>
                  <a:cubicBezTo>
                    <a:pt x="10817" y="14571"/>
                    <a:pt x="10774" y="14567"/>
                    <a:pt x="10731" y="14560"/>
                  </a:cubicBezTo>
                  <a:cubicBezTo>
                    <a:pt x="10214" y="14469"/>
                    <a:pt x="9971" y="13952"/>
                    <a:pt x="9758" y="13557"/>
                  </a:cubicBezTo>
                  <a:cubicBezTo>
                    <a:pt x="9211" y="12432"/>
                    <a:pt x="8846" y="11095"/>
                    <a:pt x="8755" y="9788"/>
                  </a:cubicBezTo>
                  <a:cubicBezTo>
                    <a:pt x="8633" y="8542"/>
                    <a:pt x="8633" y="7144"/>
                    <a:pt x="7691" y="6201"/>
                  </a:cubicBezTo>
                  <a:cubicBezTo>
                    <a:pt x="6968" y="5453"/>
                    <a:pt x="5938" y="5339"/>
                    <a:pt x="4937" y="5339"/>
                  </a:cubicBezTo>
                  <a:cubicBezTo>
                    <a:pt x="4718" y="5339"/>
                    <a:pt x="4500" y="5345"/>
                    <a:pt x="4287" y="5350"/>
                  </a:cubicBezTo>
                  <a:lnTo>
                    <a:pt x="2159" y="5381"/>
                  </a:lnTo>
                  <a:cubicBezTo>
                    <a:pt x="2016" y="5381"/>
                    <a:pt x="1786" y="5408"/>
                    <a:pt x="1556" y="5408"/>
                  </a:cubicBezTo>
                  <a:cubicBezTo>
                    <a:pt x="1298" y="5408"/>
                    <a:pt x="1042" y="5373"/>
                    <a:pt x="913" y="5229"/>
                  </a:cubicBezTo>
                  <a:cubicBezTo>
                    <a:pt x="882" y="5198"/>
                    <a:pt x="852" y="5168"/>
                    <a:pt x="852" y="5077"/>
                  </a:cubicBezTo>
                  <a:cubicBezTo>
                    <a:pt x="791" y="4834"/>
                    <a:pt x="1034" y="4469"/>
                    <a:pt x="1186" y="4286"/>
                  </a:cubicBezTo>
                  <a:cubicBezTo>
                    <a:pt x="1399" y="4013"/>
                    <a:pt x="1642" y="3800"/>
                    <a:pt x="1916" y="3587"/>
                  </a:cubicBezTo>
                  <a:cubicBezTo>
                    <a:pt x="2433" y="3192"/>
                    <a:pt x="3010" y="2797"/>
                    <a:pt x="3527" y="2402"/>
                  </a:cubicBezTo>
                  <a:cubicBezTo>
                    <a:pt x="3892" y="2128"/>
                    <a:pt x="4196" y="1824"/>
                    <a:pt x="4439" y="1460"/>
                  </a:cubicBezTo>
                  <a:cubicBezTo>
                    <a:pt x="4743" y="1064"/>
                    <a:pt x="5016" y="609"/>
                    <a:pt x="5138" y="153"/>
                  </a:cubicBezTo>
                  <a:cubicBezTo>
                    <a:pt x="4864" y="92"/>
                    <a:pt x="4591" y="31"/>
                    <a:pt x="4287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61"/>
            <p:cNvSpPr/>
            <p:nvPr/>
          </p:nvSpPr>
          <p:spPr>
            <a:xfrm>
              <a:off x="4115850" y="2084425"/>
              <a:ext cx="269775" cy="270800"/>
            </a:xfrm>
            <a:custGeom>
              <a:avLst/>
              <a:gdLst/>
              <a:ahLst/>
              <a:cxnLst/>
              <a:rect l="l" t="t" r="r" b="b"/>
              <a:pathLst>
                <a:path w="10791" h="10832" extrusionOk="0">
                  <a:moveTo>
                    <a:pt x="4103" y="1"/>
                  </a:moveTo>
                  <a:cubicBezTo>
                    <a:pt x="3639" y="1"/>
                    <a:pt x="3183" y="63"/>
                    <a:pt x="2766" y="284"/>
                  </a:cubicBezTo>
                  <a:cubicBezTo>
                    <a:pt x="2310" y="497"/>
                    <a:pt x="1976" y="922"/>
                    <a:pt x="1733" y="1348"/>
                  </a:cubicBezTo>
                  <a:cubicBezTo>
                    <a:pt x="1702" y="1378"/>
                    <a:pt x="1702" y="1408"/>
                    <a:pt x="1672" y="1439"/>
                  </a:cubicBezTo>
                  <a:cubicBezTo>
                    <a:pt x="1429" y="1834"/>
                    <a:pt x="1277" y="2199"/>
                    <a:pt x="1125" y="2624"/>
                  </a:cubicBezTo>
                  <a:cubicBezTo>
                    <a:pt x="1064" y="2776"/>
                    <a:pt x="973" y="2959"/>
                    <a:pt x="943" y="3111"/>
                  </a:cubicBezTo>
                  <a:cubicBezTo>
                    <a:pt x="152" y="5481"/>
                    <a:pt x="0" y="7943"/>
                    <a:pt x="61" y="10405"/>
                  </a:cubicBezTo>
                  <a:lnTo>
                    <a:pt x="61" y="10679"/>
                  </a:lnTo>
                  <a:cubicBezTo>
                    <a:pt x="335" y="10770"/>
                    <a:pt x="639" y="10801"/>
                    <a:pt x="943" y="10831"/>
                  </a:cubicBezTo>
                  <a:cubicBezTo>
                    <a:pt x="912" y="10223"/>
                    <a:pt x="912" y="9585"/>
                    <a:pt x="912" y="8977"/>
                  </a:cubicBezTo>
                  <a:cubicBezTo>
                    <a:pt x="943" y="7791"/>
                    <a:pt x="1003" y="6606"/>
                    <a:pt x="1247" y="5451"/>
                  </a:cubicBezTo>
                  <a:cubicBezTo>
                    <a:pt x="1338" y="4934"/>
                    <a:pt x="1429" y="4448"/>
                    <a:pt x="1581" y="3992"/>
                  </a:cubicBezTo>
                  <a:cubicBezTo>
                    <a:pt x="1733" y="3475"/>
                    <a:pt x="1885" y="2959"/>
                    <a:pt x="2098" y="2472"/>
                  </a:cubicBezTo>
                  <a:lnTo>
                    <a:pt x="2341" y="2016"/>
                  </a:lnTo>
                  <a:cubicBezTo>
                    <a:pt x="2554" y="1560"/>
                    <a:pt x="2857" y="1104"/>
                    <a:pt x="3374" y="952"/>
                  </a:cubicBezTo>
                  <a:cubicBezTo>
                    <a:pt x="3581" y="888"/>
                    <a:pt x="3805" y="867"/>
                    <a:pt x="4031" y="867"/>
                  </a:cubicBezTo>
                  <a:cubicBezTo>
                    <a:pt x="4336" y="867"/>
                    <a:pt x="4645" y="905"/>
                    <a:pt x="4924" y="922"/>
                  </a:cubicBezTo>
                  <a:cubicBezTo>
                    <a:pt x="5958" y="1044"/>
                    <a:pt x="6930" y="1287"/>
                    <a:pt x="7447" y="2290"/>
                  </a:cubicBezTo>
                  <a:cubicBezTo>
                    <a:pt x="7964" y="3354"/>
                    <a:pt x="7782" y="4570"/>
                    <a:pt x="7842" y="5664"/>
                  </a:cubicBezTo>
                  <a:cubicBezTo>
                    <a:pt x="7964" y="7001"/>
                    <a:pt x="8420" y="8187"/>
                    <a:pt x="9210" y="9250"/>
                  </a:cubicBezTo>
                  <a:cubicBezTo>
                    <a:pt x="9453" y="9494"/>
                    <a:pt x="9636" y="9767"/>
                    <a:pt x="9879" y="10010"/>
                  </a:cubicBezTo>
                  <a:cubicBezTo>
                    <a:pt x="10183" y="9919"/>
                    <a:pt x="10487" y="9798"/>
                    <a:pt x="10791" y="9706"/>
                  </a:cubicBezTo>
                  <a:cubicBezTo>
                    <a:pt x="9727" y="8643"/>
                    <a:pt x="8906" y="7427"/>
                    <a:pt x="8724" y="5907"/>
                  </a:cubicBezTo>
                  <a:cubicBezTo>
                    <a:pt x="8602" y="4722"/>
                    <a:pt x="8815" y="3475"/>
                    <a:pt x="8389" y="2320"/>
                  </a:cubicBezTo>
                  <a:cubicBezTo>
                    <a:pt x="7994" y="1226"/>
                    <a:pt x="7204" y="497"/>
                    <a:pt x="6110" y="223"/>
                  </a:cubicBezTo>
                  <a:cubicBezTo>
                    <a:pt x="5563" y="71"/>
                    <a:pt x="5016" y="41"/>
                    <a:pt x="4438" y="10"/>
                  </a:cubicBezTo>
                  <a:cubicBezTo>
                    <a:pt x="4326" y="4"/>
                    <a:pt x="4214" y="1"/>
                    <a:pt x="4103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61"/>
            <p:cNvSpPr/>
            <p:nvPr/>
          </p:nvSpPr>
          <p:spPr>
            <a:xfrm>
              <a:off x="3916750" y="2033000"/>
              <a:ext cx="158075" cy="262175"/>
            </a:xfrm>
            <a:custGeom>
              <a:avLst/>
              <a:gdLst/>
              <a:ahLst/>
              <a:cxnLst/>
              <a:rect l="l" t="t" r="r" b="b"/>
              <a:pathLst>
                <a:path w="6323" h="10487" extrusionOk="0">
                  <a:moveTo>
                    <a:pt x="1" y="0"/>
                  </a:moveTo>
                  <a:cubicBezTo>
                    <a:pt x="61" y="304"/>
                    <a:pt x="122" y="608"/>
                    <a:pt x="213" y="912"/>
                  </a:cubicBezTo>
                  <a:cubicBezTo>
                    <a:pt x="760" y="1003"/>
                    <a:pt x="1338" y="1003"/>
                    <a:pt x="1916" y="1064"/>
                  </a:cubicBezTo>
                  <a:cubicBezTo>
                    <a:pt x="3405" y="1307"/>
                    <a:pt x="4408" y="2523"/>
                    <a:pt x="4925" y="3800"/>
                  </a:cubicBezTo>
                  <a:cubicBezTo>
                    <a:pt x="5441" y="5228"/>
                    <a:pt x="5563" y="6961"/>
                    <a:pt x="4469" y="8146"/>
                  </a:cubicBezTo>
                  <a:cubicBezTo>
                    <a:pt x="3922" y="8693"/>
                    <a:pt x="3253" y="9119"/>
                    <a:pt x="2645" y="9575"/>
                  </a:cubicBezTo>
                  <a:cubicBezTo>
                    <a:pt x="2584" y="9575"/>
                    <a:pt x="2584" y="9636"/>
                    <a:pt x="2554" y="9636"/>
                  </a:cubicBezTo>
                  <a:cubicBezTo>
                    <a:pt x="2675" y="9970"/>
                    <a:pt x="2736" y="10274"/>
                    <a:pt x="2858" y="10487"/>
                  </a:cubicBezTo>
                  <a:cubicBezTo>
                    <a:pt x="3709" y="9818"/>
                    <a:pt x="4651" y="9271"/>
                    <a:pt x="5320" y="8420"/>
                  </a:cubicBezTo>
                  <a:cubicBezTo>
                    <a:pt x="6323" y="7113"/>
                    <a:pt x="6323" y="5289"/>
                    <a:pt x="5837" y="3800"/>
                  </a:cubicBezTo>
                  <a:cubicBezTo>
                    <a:pt x="5381" y="2432"/>
                    <a:pt x="4469" y="1095"/>
                    <a:pt x="3101" y="487"/>
                  </a:cubicBezTo>
                  <a:cubicBezTo>
                    <a:pt x="2189" y="91"/>
                    <a:pt x="1186" y="183"/>
                    <a:pt x="244" y="31"/>
                  </a:cubicBezTo>
                  <a:cubicBezTo>
                    <a:pt x="153" y="31"/>
                    <a:pt x="92" y="0"/>
                    <a:pt x="1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61"/>
            <p:cNvSpPr/>
            <p:nvPr/>
          </p:nvSpPr>
          <p:spPr>
            <a:xfrm>
              <a:off x="3877250" y="1655275"/>
              <a:ext cx="650475" cy="236400"/>
            </a:xfrm>
            <a:custGeom>
              <a:avLst/>
              <a:gdLst/>
              <a:ahLst/>
              <a:cxnLst/>
              <a:rect l="l" t="t" r="r" b="b"/>
              <a:pathLst>
                <a:path w="26019" h="9456" extrusionOk="0">
                  <a:moveTo>
                    <a:pt x="15246" y="0"/>
                  </a:moveTo>
                  <a:cubicBezTo>
                    <a:pt x="15174" y="0"/>
                    <a:pt x="15107" y="1"/>
                    <a:pt x="15046" y="3"/>
                  </a:cubicBezTo>
                  <a:cubicBezTo>
                    <a:pt x="13009" y="33"/>
                    <a:pt x="0" y="5444"/>
                    <a:pt x="152" y="6416"/>
                  </a:cubicBezTo>
                  <a:cubicBezTo>
                    <a:pt x="304" y="7328"/>
                    <a:pt x="4559" y="8817"/>
                    <a:pt x="6869" y="9304"/>
                  </a:cubicBezTo>
                  <a:cubicBezTo>
                    <a:pt x="7143" y="9334"/>
                    <a:pt x="7356" y="9395"/>
                    <a:pt x="7538" y="9425"/>
                  </a:cubicBezTo>
                  <a:cubicBezTo>
                    <a:pt x="7751" y="9456"/>
                    <a:pt x="7933" y="9456"/>
                    <a:pt x="8055" y="9456"/>
                  </a:cubicBezTo>
                  <a:lnTo>
                    <a:pt x="8085" y="9456"/>
                  </a:lnTo>
                  <a:cubicBezTo>
                    <a:pt x="8815" y="9456"/>
                    <a:pt x="13131" y="7906"/>
                    <a:pt x="17326" y="6203"/>
                  </a:cubicBezTo>
                  <a:lnTo>
                    <a:pt x="18116" y="5839"/>
                  </a:lnTo>
                  <a:cubicBezTo>
                    <a:pt x="22250" y="4167"/>
                    <a:pt x="26019" y="2404"/>
                    <a:pt x="25684" y="1887"/>
                  </a:cubicBezTo>
                  <a:cubicBezTo>
                    <a:pt x="25441" y="1522"/>
                    <a:pt x="24043" y="1097"/>
                    <a:pt x="22280" y="793"/>
                  </a:cubicBezTo>
                  <a:cubicBezTo>
                    <a:pt x="22037" y="763"/>
                    <a:pt x="21763" y="671"/>
                    <a:pt x="21459" y="641"/>
                  </a:cubicBezTo>
                  <a:cubicBezTo>
                    <a:pt x="19135" y="239"/>
                    <a:pt x="16459" y="0"/>
                    <a:pt x="15246" y="0"/>
                  </a:cubicBezTo>
                  <a:close/>
                </a:path>
              </a:pathLst>
            </a:custGeom>
            <a:solidFill>
              <a:srgbClr val="DB5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61"/>
            <p:cNvSpPr/>
            <p:nvPr/>
          </p:nvSpPr>
          <p:spPr>
            <a:xfrm>
              <a:off x="4310375" y="2562125"/>
              <a:ext cx="506875" cy="545900"/>
            </a:xfrm>
            <a:custGeom>
              <a:avLst/>
              <a:gdLst/>
              <a:ahLst/>
              <a:cxnLst/>
              <a:rect l="l" t="t" r="r" b="b"/>
              <a:pathLst>
                <a:path w="20275" h="21836" extrusionOk="0">
                  <a:moveTo>
                    <a:pt x="5556" y="0"/>
                  </a:moveTo>
                  <a:cubicBezTo>
                    <a:pt x="4901" y="0"/>
                    <a:pt x="4422" y="108"/>
                    <a:pt x="4195" y="355"/>
                  </a:cubicBezTo>
                  <a:cubicBezTo>
                    <a:pt x="4165" y="386"/>
                    <a:pt x="4165" y="416"/>
                    <a:pt x="4134" y="447"/>
                  </a:cubicBezTo>
                  <a:cubicBezTo>
                    <a:pt x="4074" y="659"/>
                    <a:pt x="3922" y="872"/>
                    <a:pt x="3800" y="1206"/>
                  </a:cubicBezTo>
                  <a:cubicBezTo>
                    <a:pt x="3648" y="1510"/>
                    <a:pt x="3526" y="1936"/>
                    <a:pt x="3375" y="2392"/>
                  </a:cubicBezTo>
                  <a:cubicBezTo>
                    <a:pt x="3314" y="2696"/>
                    <a:pt x="3223" y="3000"/>
                    <a:pt x="3101" y="3334"/>
                  </a:cubicBezTo>
                  <a:cubicBezTo>
                    <a:pt x="2736" y="4672"/>
                    <a:pt x="2311" y="6313"/>
                    <a:pt x="1916" y="8045"/>
                  </a:cubicBezTo>
                  <a:cubicBezTo>
                    <a:pt x="1885" y="8289"/>
                    <a:pt x="1824" y="8562"/>
                    <a:pt x="1794" y="8775"/>
                  </a:cubicBezTo>
                  <a:lnTo>
                    <a:pt x="1216" y="11419"/>
                  </a:lnTo>
                  <a:cubicBezTo>
                    <a:pt x="1125" y="11815"/>
                    <a:pt x="1064" y="12240"/>
                    <a:pt x="973" y="12605"/>
                  </a:cubicBezTo>
                  <a:cubicBezTo>
                    <a:pt x="365" y="15644"/>
                    <a:pt x="1" y="18258"/>
                    <a:pt x="61" y="18897"/>
                  </a:cubicBezTo>
                  <a:cubicBezTo>
                    <a:pt x="92" y="19049"/>
                    <a:pt x="274" y="19231"/>
                    <a:pt x="517" y="19383"/>
                  </a:cubicBezTo>
                  <a:cubicBezTo>
                    <a:pt x="1216" y="19839"/>
                    <a:pt x="2675" y="20295"/>
                    <a:pt x="4438" y="20660"/>
                  </a:cubicBezTo>
                  <a:cubicBezTo>
                    <a:pt x="4712" y="20720"/>
                    <a:pt x="4985" y="20781"/>
                    <a:pt x="5229" y="20812"/>
                  </a:cubicBezTo>
                  <a:cubicBezTo>
                    <a:pt x="5989" y="20964"/>
                    <a:pt x="6809" y="21116"/>
                    <a:pt x="7600" y="21237"/>
                  </a:cubicBezTo>
                  <a:cubicBezTo>
                    <a:pt x="7934" y="21268"/>
                    <a:pt x="8329" y="21359"/>
                    <a:pt x="8663" y="21389"/>
                  </a:cubicBezTo>
                  <a:cubicBezTo>
                    <a:pt x="10726" y="21670"/>
                    <a:pt x="12730" y="21836"/>
                    <a:pt x="14121" y="21836"/>
                  </a:cubicBezTo>
                  <a:cubicBezTo>
                    <a:pt x="14984" y="21836"/>
                    <a:pt x="15611" y="21772"/>
                    <a:pt x="15867" y="21632"/>
                  </a:cubicBezTo>
                  <a:cubicBezTo>
                    <a:pt x="15958" y="21602"/>
                    <a:pt x="16080" y="21511"/>
                    <a:pt x="16141" y="21359"/>
                  </a:cubicBezTo>
                  <a:cubicBezTo>
                    <a:pt x="16262" y="21176"/>
                    <a:pt x="16414" y="20903"/>
                    <a:pt x="16505" y="20629"/>
                  </a:cubicBezTo>
                  <a:cubicBezTo>
                    <a:pt x="16961" y="19657"/>
                    <a:pt x="17417" y="18046"/>
                    <a:pt x="17934" y="16252"/>
                  </a:cubicBezTo>
                  <a:cubicBezTo>
                    <a:pt x="17995" y="15948"/>
                    <a:pt x="18086" y="15705"/>
                    <a:pt x="18147" y="15432"/>
                  </a:cubicBezTo>
                  <a:cubicBezTo>
                    <a:pt x="19302" y="10842"/>
                    <a:pt x="20275" y="5279"/>
                    <a:pt x="20092" y="4702"/>
                  </a:cubicBezTo>
                  <a:cubicBezTo>
                    <a:pt x="19971" y="4398"/>
                    <a:pt x="18724" y="3790"/>
                    <a:pt x="16992" y="3091"/>
                  </a:cubicBezTo>
                  <a:cubicBezTo>
                    <a:pt x="16597" y="2939"/>
                    <a:pt x="16232" y="2787"/>
                    <a:pt x="15806" y="2635"/>
                  </a:cubicBezTo>
                  <a:cubicBezTo>
                    <a:pt x="12416" y="1355"/>
                    <a:pt x="7878" y="0"/>
                    <a:pt x="5556" y="0"/>
                  </a:cubicBezTo>
                  <a:close/>
                </a:path>
              </a:pathLst>
            </a:custGeom>
            <a:solidFill>
              <a:srgbClr val="FF7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61"/>
            <p:cNvSpPr/>
            <p:nvPr/>
          </p:nvSpPr>
          <p:spPr>
            <a:xfrm>
              <a:off x="4158400" y="2484600"/>
              <a:ext cx="255350" cy="562875"/>
            </a:xfrm>
            <a:custGeom>
              <a:avLst/>
              <a:gdLst/>
              <a:ahLst/>
              <a:cxnLst/>
              <a:rect l="l" t="t" r="r" b="b"/>
              <a:pathLst>
                <a:path w="10214" h="22515" extrusionOk="0">
                  <a:moveTo>
                    <a:pt x="5400" y="0"/>
                  </a:moveTo>
                  <a:cubicBezTo>
                    <a:pt x="5355" y="0"/>
                    <a:pt x="5318" y="7"/>
                    <a:pt x="5289" y="22"/>
                  </a:cubicBezTo>
                  <a:cubicBezTo>
                    <a:pt x="5046" y="143"/>
                    <a:pt x="4590" y="1086"/>
                    <a:pt x="4073" y="2514"/>
                  </a:cubicBezTo>
                  <a:cubicBezTo>
                    <a:pt x="3982" y="2727"/>
                    <a:pt x="3861" y="3000"/>
                    <a:pt x="3800" y="3213"/>
                  </a:cubicBezTo>
                  <a:cubicBezTo>
                    <a:pt x="3374" y="4368"/>
                    <a:pt x="2918" y="5706"/>
                    <a:pt x="2493" y="7073"/>
                  </a:cubicBezTo>
                  <a:cubicBezTo>
                    <a:pt x="2432" y="7317"/>
                    <a:pt x="2341" y="7560"/>
                    <a:pt x="2280" y="7833"/>
                  </a:cubicBezTo>
                  <a:cubicBezTo>
                    <a:pt x="1399" y="10660"/>
                    <a:pt x="578" y="13608"/>
                    <a:pt x="213" y="15311"/>
                  </a:cubicBezTo>
                  <a:cubicBezTo>
                    <a:pt x="152" y="15615"/>
                    <a:pt x="122" y="15888"/>
                    <a:pt x="61" y="16101"/>
                  </a:cubicBezTo>
                  <a:cubicBezTo>
                    <a:pt x="31" y="16405"/>
                    <a:pt x="0" y="16618"/>
                    <a:pt x="31" y="16739"/>
                  </a:cubicBezTo>
                  <a:cubicBezTo>
                    <a:pt x="183" y="17195"/>
                    <a:pt x="1216" y="18533"/>
                    <a:pt x="2949" y="20022"/>
                  </a:cubicBezTo>
                  <a:cubicBezTo>
                    <a:pt x="3162" y="20174"/>
                    <a:pt x="3374" y="20356"/>
                    <a:pt x="3557" y="20508"/>
                  </a:cubicBezTo>
                  <a:cubicBezTo>
                    <a:pt x="4438" y="21207"/>
                    <a:pt x="5472" y="21876"/>
                    <a:pt x="6566" y="22514"/>
                  </a:cubicBezTo>
                  <a:lnTo>
                    <a:pt x="6566" y="22454"/>
                  </a:lnTo>
                  <a:cubicBezTo>
                    <a:pt x="6657" y="22028"/>
                    <a:pt x="7326" y="18624"/>
                    <a:pt x="8086" y="14764"/>
                  </a:cubicBezTo>
                  <a:cubicBezTo>
                    <a:pt x="8116" y="14429"/>
                    <a:pt x="8207" y="14095"/>
                    <a:pt x="8268" y="13760"/>
                  </a:cubicBezTo>
                  <a:cubicBezTo>
                    <a:pt x="8390" y="13213"/>
                    <a:pt x="8511" y="12636"/>
                    <a:pt x="8633" y="12089"/>
                  </a:cubicBezTo>
                  <a:cubicBezTo>
                    <a:pt x="8694" y="11846"/>
                    <a:pt x="8724" y="11572"/>
                    <a:pt x="8785" y="11359"/>
                  </a:cubicBezTo>
                  <a:cubicBezTo>
                    <a:pt x="9089" y="9900"/>
                    <a:pt x="9332" y="8502"/>
                    <a:pt x="9575" y="7286"/>
                  </a:cubicBezTo>
                  <a:cubicBezTo>
                    <a:pt x="9636" y="6769"/>
                    <a:pt x="9757" y="6253"/>
                    <a:pt x="9849" y="5797"/>
                  </a:cubicBezTo>
                  <a:lnTo>
                    <a:pt x="9849" y="5736"/>
                  </a:lnTo>
                  <a:cubicBezTo>
                    <a:pt x="10061" y="4490"/>
                    <a:pt x="10213" y="3669"/>
                    <a:pt x="10213" y="3517"/>
                  </a:cubicBezTo>
                  <a:cubicBezTo>
                    <a:pt x="10213" y="3487"/>
                    <a:pt x="10183" y="3456"/>
                    <a:pt x="10183" y="3426"/>
                  </a:cubicBezTo>
                  <a:cubicBezTo>
                    <a:pt x="10092" y="3274"/>
                    <a:pt x="9940" y="3061"/>
                    <a:pt x="9697" y="2818"/>
                  </a:cubicBezTo>
                  <a:cubicBezTo>
                    <a:pt x="8610" y="1732"/>
                    <a:pt x="6099" y="0"/>
                    <a:pt x="5400" y="0"/>
                  </a:cubicBezTo>
                  <a:close/>
                </a:path>
              </a:pathLst>
            </a:custGeom>
            <a:solidFill>
              <a:srgbClr val="F06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61"/>
            <p:cNvSpPr/>
            <p:nvPr/>
          </p:nvSpPr>
          <p:spPr>
            <a:xfrm>
              <a:off x="4254900" y="2547450"/>
              <a:ext cx="286500" cy="549425"/>
            </a:xfrm>
            <a:custGeom>
              <a:avLst/>
              <a:gdLst/>
              <a:ahLst/>
              <a:cxnLst/>
              <a:rect l="l" t="t" r="r" b="b"/>
              <a:pathLst>
                <a:path w="11460" h="21977" extrusionOk="0">
                  <a:moveTo>
                    <a:pt x="274" y="0"/>
                  </a:moveTo>
                  <a:cubicBezTo>
                    <a:pt x="213" y="213"/>
                    <a:pt x="92" y="486"/>
                    <a:pt x="1" y="699"/>
                  </a:cubicBezTo>
                  <a:cubicBezTo>
                    <a:pt x="669" y="1003"/>
                    <a:pt x="1156" y="1581"/>
                    <a:pt x="1460" y="2219"/>
                  </a:cubicBezTo>
                  <a:cubicBezTo>
                    <a:pt x="1976" y="3283"/>
                    <a:pt x="1976" y="4499"/>
                    <a:pt x="2037" y="5654"/>
                  </a:cubicBezTo>
                  <a:cubicBezTo>
                    <a:pt x="2037" y="6748"/>
                    <a:pt x="2128" y="7964"/>
                    <a:pt x="3010" y="8754"/>
                  </a:cubicBezTo>
                  <a:cubicBezTo>
                    <a:pt x="3314" y="9028"/>
                    <a:pt x="3648" y="9210"/>
                    <a:pt x="4043" y="9362"/>
                  </a:cubicBezTo>
                  <a:cubicBezTo>
                    <a:pt x="4256" y="9453"/>
                    <a:pt x="4530" y="9514"/>
                    <a:pt x="4803" y="9605"/>
                  </a:cubicBezTo>
                  <a:cubicBezTo>
                    <a:pt x="5411" y="9757"/>
                    <a:pt x="6049" y="9787"/>
                    <a:pt x="6657" y="9879"/>
                  </a:cubicBezTo>
                  <a:cubicBezTo>
                    <a:pt x="7265" y="9939"/>
                    <a:pt x="7873" y="10061"/>
                    <a:pt x="8420" y="10335"/>
                  </a:cubicBezTo>
                  <a:cubicBezTo>
                    <a:pt x="8815" y="10547"/>
                    <a:pt x="9211" y="10851"/>
                    <a:pt x="9545" y="11246"/>
                  </a:cubicBezTo>
                  <a:cubicBezTo>
                    <a:pt x="10183" y="11946"/>
                    <a:pt x="10578" y="12979"/>
                    <a:pt x="10487" y="13982"/>
                  </a:cubicBezTo>
                  <a:cubicBezTo>
                    <a:pt x="10426" y="15198"/>
                    <a:pt x="9727" y="16262"/>
                    <a:pt x="9332" y="17386"/>
                  </a:cubicBezTo>
                  <a:cubicBezTo>
                    <a:pt x="8937" y="18541"/>
                    <a:pt x="8876" y="19666"/>
                    <a:pt x="9271" y="20760"/>
                  </a:cubicBezTo>
                  <a:cubicBezTo>
                    <a:pt x="9393" y="21155"/>
                    <a:pt x="9575" y="21490"/>
                    <a:pt x="9819" y="21824"/>
                  </a:cubicBezTo>
                  <a:cubicBezTo>
                    <a:pt x="10153" y="21885"/>
                    <a:pt x="10548" y="21946"/>
                    <a:pt x="10882" y="21976"/>
                  </a:cubicBezTo>
                  <a:cubicBezTo>
                    <a:pt x="10548" y="21611"/>
                    <a:pt x="10244" y="21186"/>
                    <a:pt x="10122" y="20730"/>
                  </a:cubicBezTo>
                  <a:cubicBezTo>
                    <a:pt x="9667" y="19666"/>
                    <a:pt x="9727" y="18572"/>
                    <a:pt x="10153" y="17508"/>
                  </a:cubicBezTo>
                  <a:cubicBezTo>
                    <a:pt x="10578" y="16323"/>
                    <a:pt x="11217" y="15259"/>
                    <a:pt x="11308" y="14012"/>
                  </a:cubicBezTo>
                  <a:cubicBezTo>
                    <a:pt x="11460" y="11794"/>
                    <a:pt x="9849" y="9757"/>
                    <a:pt x="7721" y="9301"/>
                  </a:cubicBezTo>
                  <a:cubicBezTo>
                    <a:pt x="6840" y="9119"/>
                    <a:pt x="5867" y="9149"/>
                    <a:pt x="4986" y="8906"/>
                  </a:cubicBezTo>
                  <a:cubicBezTo>
                    <a:pt x="4712" y="8845"/>
                    <a:pt x="4469" y="8754"/>
                    <a:pt x="4226" y="8663"/>
                  </a:cubicBezTo>
                  <a:cubicBezTo>
                    <a:pt x="4165" y="8602"/>
                    <a:pt x="4043" y="8541"/>
                    <a:pt x="3952" y="8511"/>
                  </a:cubicBezTo>
                  <a:cubicBezTo>
                    <a:pt x="2949" y="7903"/>
                    <a:pt x="2827" y="6748"/>
                    <a:pt x="2797" y="5654"/>
                  </a:cubicBezTo>
                  <a:cubicBezTo>
                    <a:pt x="2736" y="4316"/>
                    <a:pt x="2706" y="2948"/>
                    <a:pt x="2068" y="1733"/>
                  </a:cubicBezTo>
                  <a:cubicBezTo>
                    <a:pt x="1672" y="973"/>
                    <a:pt x="1034" y="334"/>
                    <a:pt x="274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61"/>
            <p:cNvSpPr/>
            <p:nvPr/>
          </p:nvSpPr>
          <p:spPr>
            <a:xfrm>
              <a:off x="4384075" y="2509050"/>
              <a:ext cx="337425" cy="587050"/>
            </a:xfrm>
            <a:custGeom>
              <a:avLst/>
              <a:gdLst/>
              <a:ahLst/>
              <a:cxnLst/>
              <a:rect l="l" t="t" r="r" b="b"/>
              <a:pathLst>
                <a:path w="13497" h="23482" extrusionOk="0">
                  <a:moveTo>
                    <a:pt x="3565" y="1"/>
                  </a:moveTo>
                  <a:cubicBezTo>
                    <a:pt x="3532" y="1"/>
                    <a:pt x="3498" y="6"/>
                    <a:pt x="3466" y="16"/>
                  </a:cubicBezTo>
                  <a:cubicBezTo>
                    <a:pt x="2341" y="138"/>
                    <a:pt x="1338" y="837"/>
                    <a:pt x="700" y="1779"/>
                  </a:cubicBezTo>
                  <a:cubicBezTo>
                    <a:pt x="700" y="1810"/>
                    <a:pt x="670" y="1810"/>
                    <a:pt x="670" y="1870"/>
                  </a:cubicBezTo>
                  <a:cubicBezTo>
                    <a:pt x="244" y="2509"/>
                    <a:pt x="1" y="3269"/>
                    <a:pt x="1" y="4059"/>
                  </a:cubicBezTo>
                  <a:cubicBezTo>
                    <a:pt x="1" y="4424"/>
                    <a:pt x="62" y="4788"/>
                    <a:pt x="123" y="5123"/>
                  </a:cubicBezTo>
                  <a:cubicBezTo>
                    <a:pt x="153" y="5244"/>
                    <a:pt x="153" y="5336"/>
                    <a:pt x="214" y="5396"/>
                  </a:cubicBezTo>
                  <a:cubicBezTo>
                    <a:pt x="275" y="5731"/>
                    <a:pt x="396" y="6004"/>
                    <a:pt x="548" y="6308"/>
                  </a:cubicBezTo>
                  <a:cubicBezTo>
                    <a:pt x="882" y="7038"/>
                    <a:pt x="1460" y="7646"/>
                    <a:pt x="2098" y="8132"/>
                  </a:cubicBezTo>
                  <a:cubicBezTo>
                    <a:pt x="3162" y="8983"/>
                    <a:pt x="4469" y="9196"/>
                    <a:pt x="5776" y="9317"/>
                  </a:cubicBezTo>
                  <a:cubicBezTo>
                    <a:pt x="7053" y="9439"/>
                    <a:pt x="8573" y="9500"/>
                    <a:pt x="9424" y="10564"/>
                  </a:cubicBezTo>
                  <a:cubicBezTo>
                    <a:pt x="10092" y="11354"/>
                    <a:pt x="10092" y="12509"/>
                    <a:pt x="9880" y="13451"/>
                  </a:cubicBezTo>
                  <a:cubicBezTo>
                    <a:pt x="9667" y="14667"/>
                    <a:pt x="9089" y="15761"/>
                    <a:pt x="8755" y="16947"/>
                  </a:cubicBezTo>
                  <a:cubicBezTo>
                    <a:pt x="8451" y="18162"/>
                    <a:pt x="8421" y="19348"/>
                    <a:pt x="8907" y="20503"/>
                  </a:cubicBezTo>
                  <a:cubicBezTo>
                    <a:pt x="9424" y="21719"/>
                    <a:pt x="10427" y="22722"/>
                    <a:pt x="11643" y="23178"/>
                  </a:cubicBezTo>
                  <a:cubicBezTo>
                    <a:pt x="12129" y="23360"/>
                    <a:pt x="12676" y="23482"/>
                    <a:pt x="13193" y="23482"/>
                  </a:cubicBezTo>
                  <a:cubicBezTo>
                    <a:pt x="13314" y="23299"/>
                    <a:pt x="13466" y="23026"/>
                    <a:pt x="13497" y="22691"/>
                  </a:cubicBezTo>
                  <a:lnTo>
                    <a:pt x="13497" y="22691"/>
                  </a:lnTo>
                  <a:cubicBezTo>
                    <a:pt x="13411" y="22696"/>
                    <a:pt x="13324" y="22699"/>
                    <a:pt x="13236" y="22699"/>
                  </a:cubicBezTo>
                  <a:cubicBezTo>
                    <a:pt x="12799" y="22699"/>
                    <a:pt x="12352" y="22636"/>
                    <a:pt x="11946" y="22509"/>
                  </a:cubicBezTo>
                  <a:cubicBezTo>
                    <a:pt x="10913" y="22205"/>
                    <a:pt x="10123" y="21445"/>
                    <a:pt x="9636" y="20473"/>
                  </a:cubicBezTo>
                  <a:cubicBezTo>
                    <a:pt x="9089" y="19469"/>
                    <a:pt x="9089" y="18314"/>
                    <a:pt x="9393" y="17220"/>
                  </a:cubicBezTo>
                  <a:cubicBezTo>
                    <a:pt x="9697" y="16065"/>
                    <a:pt x="10244" y="15062"/>
                    <a:pt x="10487" y="13907"/>
                  </a:cubicBezTo>
                  <a:cubicBezTo>
                    <a:pt x="10731" y="12874"/>
                    <a:pt x="10791" y="11810"/>
                    <a:pt x="10396" y="10837"/>
                  </a:cubicBezTo>
                  <a:cubicBezTo>
                    <a:pt x="9940" y="9652"/>
                    <a:pt x="8816" y="9044"/>
                    <a:pt x="7661" y="8770"/>
                  </a:cubicBezTo>
                  <a:cubicBezTo>
                    <a:pt x="6445" y="8527"/>
                    <a:pt x="5168" y="8588"/>
                    <a:pt x="3952" y="8254"/>
                  </a:cubicBezTo>
                  <a:cubicBezTo>
                    <a:pt x="2828" y="7919"/>
                    <a:pt x="1794" y="7159"/>
                    <a:pt x="1217" y="6126"/>
                  </a:cubicBezTo>
                  <a:cubicBezTo>
                    <a:pt x="1004" y="5731"/>
                    <a:pt x="852" y="5275"/>
                    <a:pt x="761" y="4819"/>
                  </a:cubicBezTo>
                  <a:lnTo>
                    <a:pt x="761" y="4728"/>
                  </a:lnTo>
                  <a:cubicBezTo>
                    <a:pt x="700" y="4211"/>
                    <a:pt x="730" y="3725"/>
                    <a:pt x="852" y="3269"/>
                  </a:cubicBezTo>
                  <a:cubicBezTo>
                    <a:pt x="882" y="3117"/>
                    <a:pt x="913" y="2934"/>
                    <a:pt x="1004" y="2782"/>
                  </a:cubicBezTo>
                  <a:cubicBezTo>
                    <a:pt x="1065" y="2630"/>
                    <a:pt x="1126" y="2509"/>
                    <a:pt x="1186" y="2387"/>
                  </a:cubicBezTo>
                  <a:cubicBezTo>
                    <a:pt x="1673" y="1475"/>
                    <a:pt x="2645" y="867"/>
                    <a:pt x="3648" y="715"/>
                  </a:cubicBezTo>
                  <a:cubicBezTo>
                    <a:pt x="3861" y="685"/>
                    <a:pt x="3952" y="472"/>
                    <a:pt x="3922" y="259"/>
                  </a:cubicBezTo>
                  <a:cubicBezTo>
                    <a:pt x="3872" y="109"/>
                    <a:pt x="3719" y="1"/>
                    <a:pt x="3565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61"/>
            <p:cNvSpPr/>
            <p:nvPr/>
          </p:nvSpPr>
          <p:spPr>
            <a:xfrm>
              <a:off x="4611300" y="2609750"/>
              <a:ext cx="152750" cy="362150"/>
            </a:xfrm>
            <a:custGeom>
              <a:avLst/>
              <a:gdLst/>
              <a:ahLst/>
              <a:cxnLst/>
              <a:rect l="l" t="t" r="r" b="b"/>
              <a:pathLst>
                <a:path w="6110" h="14486" extrusionOk="0">
                  <a:moveTo>
                    <a:pt x="5502" y="1"/>
                  </a:moveTo>
                  <a:cubicBezTo>
                    <a:pt x="5076" y="396"/>
                    <a:pt x="4438" y="578"/>
                    <a:pt x="3830" y="700"/>
                  </a:cubicBezTo>
                  <a:cubicBezTo>
                    <a:pt x="3678" y="730"/>
                    <a:pt x="3557" y="760"/>
                    <a:pt x="3405" y="760"/>
                  </a:cubicBezTo>
                  <a:cubicBezTo>
                    <a:pt x="2857" y="791"/>
                    <a:pt x="2310" y="821"/>
                    <a:pt x="1794" y="943"/>
                  </a:cubicBezTo>
                  <a:cubicBezTo>
                    <a:pt x="1246" y="1064"/>
                    <a:pt x="730" y="1216"/>
                    <a:pt x="335" y="1581"/>
                  </a:cubicBezTo>
                  <a:cubicBezTo>
                    <a:pt x="122" y="1824"/>
                    <a:pt x="0" y="2067"/>
                    <a:pt x="0" y="2311"/>
                  </a:cubicBezTo>
                  <a:cubicBezTo>
                    <a:pt x="0" y="2554"/>
                    <a:pt x="91" y="2767"/>
                    <a:pt x="213" y="3010"/>
                  </a:cubicBezTo>
                  <a:cubicBezTo>
                    <a:pt x="517" y="3435"/>
                    <a:pt x="1155" y="3648"/>
                    <a:pt x="1611" y="3922"/>
                  </a:cubicBezTo>
                  <a:cubicBezTo>
                    <a:pt x="2128" y="4226"/>
                    <a:pt x="2705" y="4529"/>
                    <a:pt x="3222" y="4833"/>
                  </a:cubicBezTo>
                  <a:cubicBezTo>
                    <a:pt x="3678" y="5107"/>
                    <a:pt x="4134" y="5350"/>
                    <a:pt x="4408" y="5776"/>
                  </a:cubicBezTo>
                  <a:cubicBezTo>
                    <a:pt x="5016" y="6779"/>
                    <a:pt x="4286" y="7903"/>
                    <a:pt x="3891" y="8815"/>
                  </a:cubicBezTo>
                  <a:cubicBezTo>
                    <a:pt x="3344" y="9910"/>
                    <a:pt x="3009" y="11095"/>
                    <a:pt x="2888" y="12280"/>
                  </a:cubicBezTo>
                  <a:cubicBezTo>
                    <a:pt x="2857" y="12736"/>
                    <a:pt x="2857" y="13253"/>
                    <a:pt x="3070" y="13679"/>
                  </a:cubicBezTo>
                  <a:cubicBezTo>
                    <a:pt x="3313" y="14165"/>
                    <a:pt x="3830" y="14438"/>
                    <a:pt x="4377" y="14469"/>
                  </a:cubicBezTo>
                  <a:cubicBezTo>
                    <a:pt x="4467" y="14480"/>
                    <a:pt x="4558" y="14485"/>
                    <a:pt x="4650" y="14485"/>
                  </a:cubicBezTo>
                  <a:cubicBezTo>
                    <a:pt x="5062" y="14485"/>
                    <a:pt x="5500" y="14386"/>
                    <a:pt x="5897" y="14286"/>
                  </a:cubicBezTo>
                  <a:cubicBezTo>
                    <a:pt x="5958" y="14013"/>
                    <a:pt x="6049" y="13739"/>
                    <a:pt x="6110" y="13435"/>
                  </a:cubicBezTo>
                  <a:lnTo>
                    <a:pt x="6110" y="13435"/>
                  </a:lnTo>
                  <a:cubicBezTo>
                    <a:pt x="5836" y="13527"/>
                    <a:pt x="5593" y="13587"/>
                    <a:pt x="5320" y="13648"/>
                  </a:cubicBezTo>
                  <a:cubicBezTo>
                    <a:pt x="5092" y="13697"/>
                    <a:pt x="4813" y="13763"/>
                    <a:pt x="4546" y="13763"/>
                  </a:cubicBezTo>
                  <a:cubicBezTo>
                    <a:pt x="4314" y="13763"/>
                    <a:pt x="4091" y="13713"/>
                    <a:pt x="3921" y="13557"/>
                  </a:cubicBezTo>
                  <a:cubicBezTo>
                    <a:pt x="3617" y="13314"/>
                    <a:pt x="3617" y="12797"/>
                    <a:pt x="3648" y="12432"/>
                  </a:cubicBezTo>
                  <a:cubicBezTo>
                    <a:pt x="3709" y="11338"/>
                    <a:pt x="4013" y="10183"/>
                    <a:pt x="4529" y="9210"/>
                  </a:cubicBezTo>
                  <a:cubicBezTo>
                    <a:pt x="5016" y="8238"/>
                    <a:pt x="5593" y="7174"/>
                    <a:pt x="5320" y="6080"/>
                  </a:cubicBezTo>
                  <a:cubicBezTo>
                    <a:pt x="5046" y="5016"/>
                    <a:pt x="4073" y="4499"/>
                    <a:pt x="3192" y="3982"/>
                  </a:cubicBezTo>
                  <a:lnTo>
                    <a:pt x="1581" y="3070"/>
                  </a:lnTo>
                  <a:cubicBezTo>
                    <a:pt x="1398" y="2979"/>
                    <a:pt x="791" y="2736"/>
                    <a:pt x="760" y="2432"/>
                  </a:cubicBezTo>
                  <a:cubicBezTo>
                    <a:pt x="730" y="2402"/>
                    <a:pt x="760" y="2311"/>
                    <a:pt x="760" y="2280"/>
                  </a:cubicBezTo>
                  <a:cubicBezTo>
                    <a:pt x="882" y="2098"/>
                    <a:pt x="1186" y="1946"/>
                    <a:pt x="1368" y="1855"/>
                  </a:cubicBezTo>
                  <a:cubicBezTo>
                    <a:pt x="1642" y="1794"/>
                    <a:pt x="1946" y="1703"/>
                    <a:pt x="2189" y="1672"/>
                  </a:cubicBezTo>
                  <a:cubicBezTo>
                    <a:pt x="2766" y="1612"/>
                    <a:pt x="3374" y="1551"/>
                    <a:pt x="3952" y="1490"/>
                  </a:cubicBezTo>
                  <a:cubicBezTo>
                    <a:pt x="4286" y="1399"/>
                    <a:pt x="4681" y="1338"/>
                    <a:pt x="5016" y="1186"/>
                  </a:cubicBezTo>
                  <a:cubicBezTo>
                    <a:pt x="5380" y="1034"/>
                    <a:pt x="5775" y="791"/>
                    <a:pt x="6079" y="487"/>
                  </a:cubicBezTo>
                  <a:cubicBezTo>
                    <a:pt x="5897" y="305"/>
                    <a:pt x="5684" y="153"/>
                    <a:pt x="5502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61"/>
            <p:cNvSpPr/>
            <p:nvPr/>
          </p:nvSpPr>
          <p:spPr>
            <a:xfrm>
              <a:off x="4233625" y="2820675"/>
              <a:ext cx="249275" cy="262500"/>
            </a:xfrm>
            <a:custGeom>
              <a:avLst/>
              <a:gdLst/>
              <a:ahLst/>
              <a:cxnLst/>
              <a:rect l="l" t="t" r="r" b="b"/>
              <a:pathLst>
                <a:path w="9971" h="10500" extrusionOk="0">
                  <a:moveTo>
                    <a:pt x="6327" y="0"/>
                  </a:moveTo>
                  <a:cubicBezTo>
                    <a:pt x="5985" y="0"/>
                    <a:pt x="5630" y="141"/>
                    <a:pt x="5320" y="348"/>
                  </a:cubicBezTo>
                  <a:cubicBezTo>
                    <a:pt x="5259" y="378"/>
                    <a:pt x="5229" y="378"/>
                    <a:pt x="5198" y="409"/>
                  </a:cubicBezTo>
                  <a:cubicBezTo>
                    <a:pt x="4864" y="621"/>
                    <a:pt x="4590" y="834"/>
                    <a:pt x="4286" y="1077"/>
                  </a:cubicBezTo>
                  <a:cubicBezTo>
                    <a:pt x="4165" y="1169"/>
                    <a:pt x="4043" y="1260"/>
                    <a:pt x="3952" y="1381"/>
                  </a:cubicBezTo>
                  <a:cubicBezTo>
                    <a:pt x="2341" y="2780"/>
                    <a:pt x="1125" y="4512"/>
                    <a:pt x="92" y="6397"/>
                  </a:cubicBezTo>
                  <a:cubicBezTo>
                    <a:pt x="61" y="6457"/>
                    <a:pt x="31" y="6488"/>
                    <a:pt x="1" y="6579"/>
                  </a:cubicBezTo>
                  <a:cubicBezTo>
                    <a:pt x="183" y="6731"/>
                    <a:pt x="396" y="6913"/>
                    <a:pt x="609" y="7065"/>
                  </a:cubicBezTo>
                  <a:cubicBezTo>
                    <a:pt x="852" y="6609"/>
                    <a:pt x="1125" y="6123"/>
                    <a:pt x="1399" y="5667"/>
                  </a:cubicBezTo>
                  <a:cubicBezTo>
                    <a:pt x="1916" y="4786"/>
                    <a:pt x="2493" y="3965"/>
                    <a:pt x="3192" y="3205"/>
                  </a:cubicBezTo>
                  <a:cubicBezTo>
                    <a:pt x="3435" y="2901"/>
                    <a:pt x="3739" y="2597"/>
                    <a:pt x="4043" y="2293"/>
                  </a:cubicBezTo>
                  <a:cubicBezTo>
                    <a:pt x="4408" y="1989"/>
                    <a:pt x="4742" y="1685"/>
                    <a:pt x="5107" y="1412"/>
                  </a:cubicBezTo>
                  <a:lnTo>
                    <a:pt x="5472" y="1169"/>
                  </a:lnTo>
                  <a:cubicBezTo>
                    <a:pt x="5769" y="995"/>
                    <a:pt x="6086" y="802"/>
                    <a:pt x="6440" y="802"/>
                  </a:cubicBezTo>
                  <a:cubicBezTo>
                    <a:pt x="6521" y="802"/>
                    <a:pt x="6603" y="812"/>
                    <a:pt x="6688" y="834"/>
                  </a:cubicBezTo>
                  <a:cubicBezTo>
                    <a:pt x="7144" y="925"/>
                    <a:pt x="7508" y="1229"/>
                    <a:pt x="7843" y="1473"/>
                  </a:cubicBezTo>
                  <a:cubicBezTo>
                    <a:pt x="8572" y="2020"/>
                    <a:pt x="9180" y="2658"/>
                    <a:pt x="9119" y="3600"/>
                  </a:cubicBezTo>
                  <a:cubicBezTo>
                    <a:pt x="9028" y="4603"/>
                    <a:pt x="8359" y="5394"/>
                    <a:pt x="7934" y="6275"/>
                  </a:cubicBezTo>
                  <a:cubicBezTo>
                    <a:pt x="7387" y="7248"/>
                    <a:pt x="7235" y="8372"/>
                    <a:pt x="7356" y="9497"/>
                  </a:cubicBezTo>
                  <a:cubicBezTo>
                    <a:pt x="7387" y="9770"/>
                    <a:pt x="7448" y="10074"/>
                    <a:pt x="7508" y="10348"/>
                  </a:cubicBezTo>
                  <a:cubicBezTo>
                    <a:pt x="7782" y="10378"/>
                    <a:pt x="8055" y="10439"/>
                    <a:pt x="8299" y="10500"/>
                  </a:cubicBezTo>
                  <a:cubicBezTo>
                    <a:pt x="7995" y="9284"/>
                    <a:pt x="7934" y="7977"/>
                    <a:pt x="8511" y="6792"/>
                  </a:cubicBezTo>
                  <a:cubicBezTo>
                    <a:pt x="8907" y="5849"/>
                    <a:pt x="9606" y="5029"/>
                    <a:pt x="9788" y="3995"/>
                  </a:cubicBezTo>
                  <a:cubicBezTo>
                    <a:pt x="9970" y="2992"/>
                    <a:pt x="9697" y="2141"/>
                    <a:pt x="8998" y="1442"/>
                  </a:cubicBezTo>
                  <a:cubicBezTo>
                    <a:pt x="8663" y="1108"/>
                    <a:pt x="8268" y="804"/>
                    <a:pt x="7843" y="530"/>
                  </a:cubicBezTo>
                  <a:cubicBezTo>
                    <a:pt x="7478" y="257"/>
                    <a:pt x="7022" y="44"/>
                    <a:pt x="6505" y="14"/>
                  </a:cubicBezTo>
                  <a:cubicBezTo>
                    <a:pt x="6446" y="4"/>
                    <a:pt x="6387" y="0"/>
                    <a:pt x="6327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61"/>
            <p:cNvSpPr/>
            <p:nvPr/>
          </p:nvSpPr>
          <p:spPr>
            <a:xfrm>
              <a:off x="4161450" y="2659900"/>
              <a:ext cx="131475" cy="227225"/>
            </a:xfrm>
            <a:custGeom>
              <a:avLst/>
              <a:gdLst/>
              <a:ahLst/>
              <a:cxnLst/>
              <a:rect l="l" t="t" r="r" b="b"/>
              <a:pathLst>
                <a:path w="5259" h="9089" extrusionOk="0">
                  <a:moveTo>
                    <a:pt x="2371" y="1"/>
                  </a:moveTo>
                  <a:cubicBezTo>
                    <a:pt x="2310" y="274"/>
                    <a:pt x="2219" y="517"/>
                    <a:pt x="2158" y="761"/>
                  </a:cubicBezTo>
                  <a:cubicBezTo>
                    <a:pt x="2553" y="1064"/>
                    <a:pt x="2979" y="1338"/>
                    <a:pt x="3374" y="1642"/>
                  </a:cubicBezTo>
                  <a:cubicBezTo>
                    <a:pt x="4347" y="2432"/>
                    <a:pt x="4590" y="3800"/>
                    <a:pt x="4407" y="4986"/>
                  </a:cubicBezTo>
                  <a:cubicBezTo>
                    <a:pt x="4195" y="6293"/>
                    <a:pt x="3526" y="7600"/>
                    <a:pt x="2189" y="7995"/>
                  </a:cubicBezTo>
                  <a:cubicBezTo>
                    <a:pt x="1550" y="8177"/>
                    <a:pt x="851" y="8207"/>
                    <a:pt x="213" y="8299"/>
                  </a:cubicBezTo>
                  <a:lnTo>
                    <a:pt x="152" y="8299"/>
                  </a:lnTo>
                  <a:cubicBezTo>
                    <a:pt x="61" y="8603"/>
                    <a:pt x="30" y="8876"/>
                    <a:pt x="0" y="9089"/>
                  </a:cubicBezTo>
                  <a:cubicBezTo>
                    <a:pt x="912" y="8937"/>
                    <a:pt x="1854" y="8937"/>
                    <a:pt x="2736" y="8603"/>
                  </a:cubicBezTo>
                  <a:cubicBezTo>
                    <a:pt x="4012" y="8055"/>
                    <a:pt x="4803" y="6748"/>
                    <a:pt x="5046" y="5411"/>
                  </a:cubicBezTo>
                  <a:cubicBezTo>
                    <a:pt x="5258" y="4195"/>
                    <a:pt x="5198" y="2767"/>
                    <a:pt x="4438" y="1764"/>
                  </a:cubicBezTo>
                  <a:cubicBezTo>
                    <a:pt x="3951" y="1034"/>
                    <a:pt x="3192" y="700"/>
                    <a:pt x="2523" y="153"/>
                  </a:cubicBezTo>
                  <a:cubicBezTo>
                    <a:pt x="2492" y="92"/>
                    <a:pt x="2432" y="31"/>
                    <a:pt x="2371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61"/>
            <p:cNvSpPr/>
            <p:nvPr/>
          </p:nvSpPr>
          <p:spPr>
            <a:xfrm>
              <a:off x="4283025" y="2479975"/>
              <a:ext cx="529675" cy="206025"/>
            </a:xfrm>
            <a:custGeom>
              <a:avLst/>
              <a:gdLst/>
              <a:ahLst/>
              <a:cxnLst/>
              <a:rect l="l" t="t" r="r" b="b"/>
              <a:pathLst>
                <a:path w="21187" h="8241" extrusionOk="0">
                  <a:moveTo>
                    <a:pt x="1508" y="0"/>
                  </a:moveTo>
                  <a:cubicBezTo>
                    <a:pt x="806" y="0"/>
                    <a:pt x="360" y="62"/>
                    <a:pt x="304" y="207"/>
                  </a:cubicBezTo>
                  <a:cubicBezTo>
                    <a:pt x="0" y="936"/>
                    <a:pt x="2493" y="3915"/>
                    <a:pt x="4013" y="5283"/>
                  </a:cubicBezTo>
                  <a:cubicBezTo>
                    <a:pt x="4195" y="5435"/>
                    <a:pt x="4317" y="5526"/>
                    <a:pt x="4469" y="5647"/>
                  </a:cubicBezTo>
                  <a:cubicBezTo>
                    <a:pt x="4590" y="5739"/>
                    <a:pt x="4712" y="5830"/>
                    <a:pt x="4803" y="5891"/>
                  </a:cubicBezTo>
                  <a:lnTo>
                    <a:pt x="4864" y="5921"/>
                  </a:lnTo>
                  <a:cubicBezTo>
                    <a:pt x="5380" y="6225"/>
                    <a:pt x="9271" y="6954"/>
                    <a:pt x="13101" y="7502"/>
                  </a:cubicBezTo>
                  <a:cubicBezTo>
                    <a:pt x="13374" y="7562"/>
                    <a:pt x="13587" y="7593"/>
                    <a:pt x="13861" y="7623"/>
                  </a:cubicBezTo>
                  <a:cubicBezTo>
                    <a:pt x="16372" y="7985"/>
                    <a:pt x="18763" y="8240"/>
                    <a:pt x="20097" y="8240"/>
                  </a:cubicBezTo>
                  <a:cubicBezTo>
                    <a:pt x="20781" y="8240"/>
                    <a:pt x="21186" y="8173"/>
                    <a:pt x="21186" y="8018"/>
                  </a:cubicBezTo>
                  <a:cubicBezTo>
                    <a:pt x="21186" y="7593"/>
                    <a:pt x="20305" y="6681"/>
                    <a:pt x="19180" y="5678"/>
                  </a:cubicBezTo>
                  <a:cubicBezTo>
                    <a:pt x="18998" y="5496"/>
                    <a:pt x="18785" y="5344"/>
                    <a:pt x="18603" y="5192"/>
                  </a:cubicBezTo>
                  <a:cubicBezTo>
                    <a:pt x="16931" y="3824"/>
                    <a:pt x="14955" y="2395"/>
                    <a:pt x="14134" y="1939"/>
                  </a:cubicBezTo>
                  <a:cubicBezTo>
                    <a:pt x="12892" y="1244"/>
                    <a:pt x="4647" y="0"/>
                    <a:pt x="1508" y="0"/>
                  </a:cubicBezTo>
                  <a:close/>
                </a:path>
              </a:pathLst>
            </a:custGeom>
            <a:solidFill>
              <a:srgbClr val="DB5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61"/>
            <p:cNvSpPr/>
            <p:nvPr/>
          </p:nvSpPr>
          <p:spPr>
            <a:xfrm>
              <a:off x="2936500" y="2492675"/>
              <a:ext cx="527375" cy="570000"/>
            </a:xfrm>
            <a:custGeom>
              <a:avLst/>
              <a:gdLst/>
              <a:ahLst/>
              <a:cxnLst/>
              <a:rect l="l" t="t" r="r" b="b"/>
              <a:pathLst>
                <a:path w="21095" h="22800" extrusionOk="0">
                  <a:moveTo>
                    <a:pt x="15179" y="0"/>
                  </a:moveTo>
                  <a:cubicBezTo>
                    <a:pt x="14551" y="0"/>
                    <a:pt x="13522" y="108"/>
                    <a:pt x="12310" y="307"/>
                  </a:cubicBezTo>
                  <a:cubicBezTo>
                    <a:pt x="11946" y="398"/>
                    <a:pt x="11520" y="459"/>
                    <a:pt x="11095" y="550"/>
                  </a:cubicBezTo>
                  <a:cubicBezTo>
                    <a:pt x="6535" y="1431"/>
                    <a:pt x="304" y="3133"/>
                    <a:pt x="0" y="4623"/>
                  </a:cubicBezTo>
                  <a:lnTo>
                    <a:pt x="0" y="4714"/>
                  </a:lnTo>
                  <a:cubicBezTo>
                    <a:pt x="0" y="4927"/>
                    <a:pt x="0" y="5231"/>
                    <a:pt x="91" y="5565"/>
                  </a:cubicBezTo>
                  <a:cubicBezTo>
                    <a:pt x="152" y="5899"/>
                    <a:pt x="243" y="6325"/>
                    <a:pt x="334" y="6781"/>
                  </a:cubicBezTo>
                  <a:cubicBezTo>
                    <a:pt x="426" y="7085"/>
                    <a:pt x="547" y="7389"/>
                    <a:pt x="608" y="7723"/>
                  </a:cubicBezTo>
                  <a:cubicBezTo>
                    <a:pt x="942" y="9061"/>
                    <a:pt x="1459" y="10702"/>
                    <a:pt x="2006" y="12374"/>
                  </a:cubicBezTo>
                  <a:cubicBezTo>
                    <a:pt x="2097" y="12586"/>
                    <a:pt x="2158" y="12860"/>
                    <a:pt x="2249" y="13073"/>
                  </a:cubicBezTo>
                  <a:cubicBezTo>
                    <a:pt x="2523" y="13924"/>
                    <a:pt x="2827" y="14805"/>
                    <a:pt x="3131" y="15626"/>
                  </a:cubicBezTo>
                  <a:cubicBezTo>
                    <a:pt x="3283" y="16021"/>
                    <a:pt x="3404" y="16386"/>
                    <a:pt x="3526" y="16781"/>
                  </a:cubicBezTo>
                  <a:cubicBezTo>
                    <a:pt x="4620" y="19699"/>
                    <a:pt x="5593" y="22131"/>
                    <a:pt x="6018" y="22617"/>
                  </a:cubicBezTo>
                  <a:cubicBezTo>
                    <a:pt x="6140" y="22739"/>
                    <a:pt x="6353" y="22799"/>
                    <a:pt x="6657" y="22799"/>
                  </a:cubicBezTo>
                  <a:cubicBezTo>
                    <a:pt x="7508" y="22799"/>
                    <a:pt x="8967" y="22435"/>
                    <a:pt x="10699" y="21857"/>
                  </a:cubicBezTo>
                  <a:cubicBezTo>
                    <a:pt x="10912" y="21796"/>
                    <a:pt x="11186" y="21705"/>
                    <a:pt x="11459" y="21583"/>
                  </a:cubicBezTo>
                  <a:cubicBezTo>
                    <a:pt x="12158" y="21340"/>
                    <a:pt x="12918" y="21036"/>
                    <a:pt x="13678" y="20732"/>
                  </a:cubicBezTo>
                  <a:cubicBezTo>
                    <a:pt x="14043" y="20580"/>
                    <a:pt x="14347" y="20459"/>
                    <a:pt x="14681" y="20307"/>
                  </a:cubicBezTo>
                  <a:cubicBezTo>
                    <a:pt x="17782" y="18969"/>
                    <a:pt x="20608" y="17450"/>
                    <a:pt x="20973" y="16781"/>
                  </a:cubicBezTo>
                  <a:cubicBezTo>
                    <a:pt x="21034" y="16690"/>
                    <a:pt x="21064" y="16538"/>
                    <a:pt x="21064" y="16386"/>
                  </a:cubicBezTo>
                  <a:cubicBezTo>
                    <a:pt x="21095" y="16203"/>
                    <a:pt x="21064" y="15900"/>
                    <a:pt x="20943" y="15565"/>
                  </a:cubicBezTo>
                  <a:cubicBezTo>
                    <a:pt x="20791" y="14501"/>
                    <a:pt x="20396" y="12860"/>
                    <a:pt x="19879" y="11067"/>
                  </a:cubicBezTo>
                  <a:lnTo>
                    <a:pt x="19636" y="10276"/>
                  </a:lnTo>
                  <a:cubicBezTo>
                    <a:pt x="18268" y="5717"/>
                    <a:pt x="16292" y="459"/>
                    <a:pt x="15806" y="94"/>
                  </a:cubicBezTo>
                  <a:cubicBezTo>
                    <a:pt x="15732" y="31"/>
                    <a:pt x="15512" y="0"/>
                    <a:pt x="15179" y="0"/>
                  </a:cubicBezTo>
                  <a:close/>
                </a:path>
              </a:pathLst>
            </a:custGeom>
            <a:solidFill>
              <a:srgbClr val="FF7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61"/>
            <p:cNvSpPr/>
            <p:nvPr/>
          </p:nvSpPr>
          <p:spPr>
            <a:xfrm>
              <a:off x="2781475" y="2590550"/>
              <a:ext cx="322225" cy="473775"/>
            </a:xfrm>
            <a:custGeom>
              <a:avLst/>
              <a:gdLst/>
              <a:ahLst/>
              <a:cxnLst/>
              <a:rect l="l" t="t" r="r" b="b"/>
              <a:pathLst>
                <a:path w="12889" h="18951" extrusionOk="0">
                  <a:moveTo>
                    <a:pt x="1730" y="1"/>
                  </a:moveTo>
                  <a:cubicBezTo>
                    <a:pt x="912" y="1"/>
                    <a:pt x="277" y="83"/>
                    <a:pt x="152" y="282"/>
                  </a:cubicBezTo>
                  <a:cubicBezTo>
                    <a:pt x="0" y="556"/>
                    <a:pt x="122" y="1559"/>
                    <a:pt x="396" y="3048"/>
                  </a:cubicBezTo>
                  <a:cubicBezTo>
                    <a:pt x="426" y="3322"/>
                    <a:pt x="517" y="3535"/>
                    <a:pt x="548" y="3808"/>
                  </a:cubicBezTo>
                  <a:cubicBezTo>
                    <a:pt x="760" y="4994"/>
                    <a:pt x="1064" y="6361"/>
                    <a:pt x="1429" y="7760"/>
                  </a:cubicBezTo>
                  <a:cubicBezTo>
                    <a:pt x="1490" y="8003"/>
                    <a:pt x="1520" y="8246"/>
                    <a:pt x="1611" y="8519"/>
                  </a:cubicBezTo>
                  <a:cubicBezTo>
                    <a:pt x="2341" y="11407"/>
                    <a:pt x="3162" y="14386"/>
                    <a:pt x="3739" y="15997"/>
                  </a:cubicBezTo>
                  <a:cubicBezTo>
                    <a:pt x="3861" y="16301"/>
                    <a:pt x="3982" y="16574"/>
                    <a:pt x="4043" y="16757"/>
                  </a:cubicBezTo>
                  <a:cubicBezTo>
                    <a:pt x="4165" y="17061"/>
                    <a:pt x="4286" y="17273"/>
                    <a:pt x="4347" y="17334"/>
                  </a:cubicBezTo>
                  <a:cubicBezTo>
                    <a:pt x="4681" y="17638"/>
                    <a:pt x="6292" y="18246"/>
                    <a:pt x="8542" y="18641"/>
                  </a:cubicBezTo>
                  <a:cubicBezTo>
                    <a:pt x="8785" y="18672"/>
                    <a:pt x="9028" y="18702"/>
                    <a:pt x="9302" y="18732"/>
                  </a:cubicBezTo>
                  <a:cubicBezTo>
                    <a:pt x="10254" y="18865"/>
                    <a:pt x="11300" y="18951"/>
                    <a:pt x="12397" y="18951"/>
                  </a:cubicBezTo>
                  <a:cubicBezTo>
                    <a:pt x="12559" y="18951"/>
                    <a:pt x="12723" y="18949"/>
                    <a:pt x="12888" y="18945"/>
                  </a:cubicBezTo>
                  <a:lnTo>
                    <a:pt x="12888" y="18854"/>
                  </a:lnTo>
                  <a:cubicBezTo>
                    <a:pt x="12767" y="18489"/>
                    <a:pt x="11551" y="15176"/>
                    <a:pt x="10244" y="11529"/>
                  </a:cubicBezTo>
                  <a:cubicBezTo>
                    <a:pt x="10122" y="11194"/>
                    <a:pt x="10001" y="10890"/>
                    <a:pt x="9879" y="10526"/>
                  </a:cubicBezTo>
                  <a:cubicBezTo>
                    <a:pt x="9666" y="10009"/>
                    <a:pt x="9484" y="9462"/>
                    <a:pt x="9271" y="8945"/>
                  </a:cubicBezTo>
                  <a:cubicBezTo>
                    <a:pt x="9180" y="8702"/>
                    <a:pt x="9089" y="8489"/>
                    <a:pt x="9028" y="8246"/>
                  </a:cubicBezTo>
                  <a:cubicBezTo>
                    <a:pt x="8481" y="6848"/>
                    <a:pt x="7994" y="5480"/>
                    <a:pt x="7569" y="4355"/>
                  </a:cubicBezTo>
                  <a:cubicBezTo>
                    <a:pt x="7387" y="3808"/>
                    <a:pt x="7204" y="3322"/>
                    <a:pt x="7052" y="2896"/>
                  </a:cubicBezTo>
                  <a:cubicBezTo>
                    <a:pt x="7052" y="2866"/>
                    <a:pt x="6991" y="2866"/>
                    <a:pt x="6991" y="2835"/>
                  </a:cubicBezTo>
                  <a:cubicBezTo>
                    <a:pt x="6596" y="1650"/>
                    <a:pt x="6292" y="860"/>
                    <a:pt x="6201" y="738"/>
                  </a:cubicBezTo>
                  <a:cubicBezTo>
                    <a:pt x="6201" y="708"/>
                    <a:pt x="6171" y="708"/>
                    <a:pt x="6140" y="647"/>
                  </a:cubicBezTo>
                  <a:cubicBezTo>
                    <a:pt x="6019" y="586"/>
                    <a:pt x="5745" y="465"/>
                    <a:pt x="5411" y="404"/>
                  </a:cubicBezTo>
                  <a:cubicBezTo>
                    <a:pt x="4460" y="171"/>
                    <a:pt x="2906" y="1"/>
                    <a:pt x="1730" y="1"/>
                  </a:cubicBezTo>
                  <a:close/>
                </a:path>
              </a:pathLst>
            </a:custGeom>
            <a:solidFill>
              <a:srgbClr val="F06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61"/>
            <p:cNvSpPr/>
            <p:nvPr/>
          </p:nvSpPr>
          <p:spPr>
            <a:xfrm>
              <a:off x="2791350" y="2669300"/>
              <a:ext cx="512950" cy="342450"/>
            </a:xfrm>
            <a:custGeom>
              <a:avLst/>
              <a:gdLst/>
              <a:ahLst/>
              <a:cxnLst/>
              <a:rect l="l" t="t" r="r" b="b"/>
              <a:pathLst>
                <a:path w="20518" h="13698" extrusionOk="0">
                  <a:moveTo>
                    <a:pt x="353" y="1"/>
                  </a:moveTo>
                  <a:cubicBezTo>
                    <a:pt x="235" y="1"/>
                    <a:pt x="117" y="7"/>
                    <a:pt x="1" y="20"/>
                  </a:cubicBezTo>
                  <a:cubicBezTo>
                    <a:pt x="31" y="263"/>
                    <a:pt x="122" y="506"/>
                    <a:pt x="153" y="780"/>
                  </a:cubicBezTo>
                  <a:cubicBezTo>
                    <a:pt x="222" y="773"/>
                    <a:pt x="291" y="770"/>
                    <a:pt x="361" y="770"/>
                  </a:cubicBezTo>
                  <a:cubicBezTo>
                    <a:pt x="971" y="770"/>
                    <a:pt x="1613" y="1000"/>
                    <a:pt x="2159" y="1327"/>
                  </a:cubicBezTo>
                  <a:cubicBezTo>
                    <a:pt x="3162" y="1996"/>
                    <a:pt x="3800" y="2968"/>
                    <a:pt x="4408" y="3971"/>
                  </a:cubicBezTo>
                  <a:cubicBezTo>
                    <a:pt x="5016" y="4883"/>
                    <a:pt x="5745" y="5856"/>
                    <a:pt x="6870" y="6099"/>
                  </a:cubicBezTo>
                  <a:cubicBezTo>
                    <a:pt x="7068" y="6129"/>
                    <a:pt x="7265" y="6145"/>
                    <a:pt x="7463" y="6145"/>
                  </a:cubicBezTo>
                  <a:cubicBezTo>
                    <a:pt x="7660" y="6145"/>
                    <a:pt x="7858" y="6129"/>
                    <a:pt x="8055" y="6099"/>
                  </a:cubicBezTo>
                  <a:cubicBezTo>
                    <a:pt x="8329" y="6038"/>
                    <a:pt x="8572" y="5977"/>
                    <a:pt x="8846" y="5886"/>
                  </a:cubicBezTo>
                  <a:cubicBezTo>
                    <a:pt x="9454" y="5673"/>
                    <a:pt x="10031" y="5400"/>
                    <a:pt x="10609" y="5126"/>
                  </a:cubicBezTo>
                  <a:cubicBezTo>
                    <a:pt x="11186" y="4883"/>
                    <a:pt x="11733" y="4640"/>
                    <a:pt x="12341" y="4610"/>
                  </a:cubicBezTo>
                  <a:cubicBezTo>
                    <a:pt x="12427" y="4604"/>
                    <a:pt x="12513" y="4602"/>
                    <a:pt x="12597" y="4602"/>
                  </a:cubicBezTo>
                  <a:cubicBezTo>
                    <a:pt x="13019" y="4602"/>
                    <a:pt x="13420" y="4665"/>
                    <a:pt x="13800" y="4792"/>
                  </a:cubicBezTo>
                  <a:cubicBezTo>
                    <a:pt x="14742" y="5096"/>
                    <a:pt x="15594" y="5795"/>
                    <a:pt x="16049" y="6646"/>
                  </a:cubicBezTo>
                  <a:cubicBezTo>
                    <a:pt x="16566" y="7710"/>
                    <a:pt x="16566" y="9017"/>
                    <a:pt x="16809" y="10202"/>
                  </a:cubicBezTo>
                  <a:cubicBezTo>
                    <a:pt x="17022" y="11327"/>
                    <a:pt x="17569" y="12360"/>
                    <a:pt x="18512" y="13090"/>
                  </a:cubicBezTo>
                  <a:cubicBezTo>
                    <a:pt x="18846" y="13303"/>
                    <a:pt x="19180" y="13546"/>
                    <a:pt x="19545" y="13698"/>
                  </a:cubicBezTo>
                  <a:cubicBezTo>
                    <a:pt x="19879" y="13546"/>
                    <a:pt x="20183" y="13424"/>
                    <a:pt x="20518" y="13272"/>
                  </a:cubicBezTo>
                  <a:cubicBezTo>
                    <a:pt x="20031" y="13120"/>
                    <a:pt x="19575" y="12877"/>
                    <a:pt x="19059" y="12634"/>
                  </a:cubicBezTo>
                  <a:cubicBezTo>
                    <a:pt x="18116" y="11965"/>
                    <a:pt x="17660" y="10993"/>
                    <a:pt x="17448" y="9838"/>
                  </a:cubicBezTo>
                  <a:cubicBezTo>
                    <a:pt x="17235" y="8622"/>
                    <a:pt x="17205" y="7376"/>
                    <a:pt x="16627" y="6281"/>
                  </a:cubicBezTo>
                  <a:cubicBezTo>
                    <a:pt x="15853" y="4781"/>
                    <a:pt x="14230" y="3877"/>
                    <a:pt x="12579" y="3877"/>
                  </a:cubicBezTo>
                  <a:cubicBezTo>
                    <a:pt x="12090" y="3877"/>
                    <a:pt x="11598" y="3956"/>
                    <a:pt x="11125" y="4123"/>
                  </a:cubicBezTo>
                  <a:cubicBezTo>
                    <a:pt x="10244" y="4427"/>
                    <a:pt x="9454" y="4944"/>
                    <a:pt x="8572" y="5217"/>
                  </a:cubicBezTo>
                  <a:cubicBezTo>
                    <a:pt x="8359" y="5278"/>
                    <a:pt x="8086" y="5339"/>
                    <a:pt x="7812" y="5369"/>
                  </a:cubicBezTo>
                  <a:lnTo>
                    <a:pt x="7508" y="5369"/>
                  </a:lnTo>
                  <a:cubicBezTo>
                    <a:pt x="6353" y="5369"/>
                    <a:pt x="5624" y="4458"/>
                    <a:pt x="5046" y="3546"/>
                  </a:cubicBezTo>
                  <a:cubicBezTo>
                    <a:pt x="4378" y="2451"/>
                    <a:pt x="3618" y="1296"/>
                    <a:pt x="2432" y="567"/>
                  </a:cubicBezTo>
                  <a:cubicBezTo>
                    <a:pt x="1806" y="228"/>
                    <a:pt x="1068" y="1"/>
                    <a:pt x="353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61"/>
            <p:cNvSpPr/>
            <p:nvPr/>
          </p:nvSpPr>
          <p:spPr>
            <a:xfrm>
              <a:off x="2915225" y="2523600"/>
              <a:ext cx="548650" cy="394825"/>
            </a:xfrm>
            <a:custGeom>
              <a:avLst/>
              <a:gdLst/>
              <a:ahLst/>
              <a:cxnLst/>
              <a:rect l="l" t="t" r="r" b="b"/>
              <a:pathLst>
                <a:path w="21946" h="15793" extrusionOk="0">
                  <a:moveTo>
                    <a:pt x="1719" y="0"/>
                  </a:moveTo>
                  <a:cubicBezTo>
                    <a:pt x="1614" y="0"/>
                    <a:pt x="1509" y="39"/>
                    <a:pt x="1429" y="103"/>
                  </a:cubicBezTo>
                  <a:cubicBezTo>
                    <a:pt x="547" y="833"/>
                    <a:pt x="30" y="1927"/>
                    <a:pt x="0" y="3082"/>
                  </a:cubicBezTo>
                  <a:lnTo>
                    <a:pt x="0" y="3143"/>
                  </a:lnTo>
                  <a:cubicBezTo>
                    <a:pt x="0" y="3933"/>
                    <a:pt x="213" y="4693"/>
                    <a:pt x="608" y="5392"/>
                  </a:cubicBezTo>
                  <a:cubicBezTo>
                    <a:pt x="790" y="5696"/>
                    <a:pt x="1003" y="6000"/>
                    <a:pt x="1246" y="6273"/>
                  </a:cubicBezTo>
                  <a:lnTo>
                    <a:pt x="1429" y="6456"/>
                  </a:lnTo>
                  <a:cubicBezTo>
                    <a:pt x="1672" y="6668"/>
                    <a:pt x="1915" y="6912"/>
                    <a:pt x="2189" y="7064"/>
                  </a:cubicBezTo>
                  <a:cubicBezTo>
                    <a:pt x="2888" y="7489"/>
                    <a:pt x="3678" y="7732"/>
                    <a:pt x="4468" y="7824"/>
                  </a:cubicBezTo>
                  <a:cubicBezTo>
                    <a:pt x="4590" y="7832"/>
                    <a:pt x="4711" y="7836"/>
                    <a:pt x="4832" y="7836"/>
                  </a:cubicBezTo>
                  <a:cubicBezTo>
                    <a:pt x="6032" y="7836"/>
                    <a:pt x="7160" y="7437"/>
                    <a:pt x="8237" y="6912"/>
                  </a:cubicBezTo>
                  <a:cubicBezTo>
                    <a:pt x="9107" y="6488"/>
                    <a:pt x="10105" y="5974"/>
                    <a:pt x="11117" y="5974"/>
                  </a:cubicBezTo>
                  <a:cubicBezTo>
                    <a:pt x="11413" y="5974"/>
                    <a:pt x="11711" y="6018"/>
                    <a:pt x="12006" y="6121"/>
                  </a:cubicBezTo>
                  <a:cubicBezTo>
                    <a:pt x="12979" y="6425"/>
                    <a:pt x="13557" y="7398"/>
                    <a:pt x="13891" y="8310"/>
                  </a:cubicBezTo>
                  <a:cubicBezTo>
                    <a:pt x="14316" y="9465"/>
                    <a:pt x="14377" y="10711"/>
                    <a:pt x="14742" y="11897"/>
                  </a:cubicBezTo>
                  <a:cubicBezTo>
                    <a:pt x="15076" y="13112"/>
                    <a:pt x="15684" y="14115"/>
                    <a:pt x="16718" y="14875"/>
                  </a:cubicBezTo>
                  <a:cubicBezTo>
                    <a:pt x="17512" y="15477"/>
                    <a:pt x="18534" y="15793"/>
                    <a:pt x="19574" y="15793"/>
                  </a:cubicBezTo>
                  <a:cubicBezTo>
                    <a:pt x="19848" y="15793"/>
                    <a:pt x="20123" y="15771"/>
                    <a:pt x="20396" y="15726"/>
                  </a:cubicBezTo>
                  <a:cubicBezTo>
                    <a:pt x="20912" y="15605"/>
                    <a:pt x="21459" y="15422"/>
                    <a:pt x="21915" y="15149"/>
                  </a:cubicBezTo>
                  <a:cubicBezTo>
                    <a:pt x="21946" y="14966"/>
                    <a:pt x="21915" y="14663"/>
                    <a:pt x="21794" y="14267"/>
                  </a:cubicBezTo>
                  <a:cubicBezTo>
                    <a:pt x="21368" y="14571"/>
                    <a:pt x="20882" y="14814"/>
                    <a:pt x="20365" y="14936"/>
                  </a:cubicBezTo>
                  <a:cubicBezTo>
                    <a:pt x="20087" y="14993"/>
                    <a:pt x="19804" y="15022"/>
                    <a:pt x="19522" y="15022"/>
                  </a:cubicBezTo>
                  <a:cubicBezTo>
                    <a:pt x="18756" y="15022"/>
                    <a:pt x="17992" y="14811"/>
                    <a:pt x="17326" y="14389"/>
                  </a:cubicBezTo>
                  <a:cubicBezTo>
                    <a:pt x="16323" y="13781"/>
                    <a:pt x="15715" y="12839"/>
                    <a:pt x="15411" y="11745"/>
                  </a:cubicBezTo>
                  <a:cubicBezTo>
                    <a:pt x="15107" y="10590"/>
                    <a:pt x="14985" y="9404"/>
                    <a:pt x="14651" y="8310"/>
                  </a:cubicBezTo>
                  <a:cubicBezTo>
                    <a:pt x="14347" y="7307"/>
                    <a:pt x="13830" y="6334"/>
                    <a:pt x="12979" y="5726"/>
                  </a:cubicBezTo>
                  <a:cubicBezTo>
                    <a:pt x="12398" y="5316"/>
                    <a:pt x="11750" y="5146"/>
                    <a:pt x="11094" y="5146"/>
                  </a:cubicBezTo>
                  <a:cubicBezTo>
                    <a:pt x="10583" y="5146"/>
                    <a:pt x="10067" y="5249"/>
                    <a:pt x="9575" y="5422"/>
                  </a:cubicBezTo>
                  <a:cubicBezTo>
                    <a:pt x="8389" y="5787"/>
                    <a:pt x="7356" y="6547"/>
                    <a:pt x="6140" y="6881"/>
                  </a:cubicBezTo>
                  <a:cubicBezTo>
                    <a:pt x="5748" y="6987"/>
                    <a:pt x="5334" y="7041"/>
                    <a:pt x="4917" y="7041"/>
                  </a:cubicBezTo>
                  <a:cubicBezTo>
                    <a:pt x="4138" y="7041"/>
                    <a:pt x="3348" y="6852"/>
                    <a:pt x="2675" y="6456"/>
                  </a:cubicBezTo>
                  <a:cubicBezTo>
                    <a:pt x="2280" y="6213"/>
                    <a:pt x="1915" y="5909"/>
                    <a:pt x="1611" y="5574"/>
                  </a:cubicBezTo>
                  <a:lnTo>
                    <a:pt x="1550" y="5513"/>
                  </a:lnTo>
                  <a:cubicBezTo>
                    <a:pt x="1246" y="5118"/>
                    <a:pt x="1003" y="4693"/>
                    <a:pt x="851" y="4237"/>
                  </a:cubicBezTo>
                  <a:cubicBezTo>
                    <a:pt x="821" y="4085"/>
                    <a:pt x="790" y="3933"/>
                    <a:pt x="760" y="3751"/>
                  </a:cubicBezTo>
                  <a:cubicBezTo>
                    <a:pt x="699" y="3599"/>
                    <a:pt x="699" y="3447"/>
                    <a:pt x="699" y="3325"/>
                  </a:cubicBezTo>
                  <a:cubicBezTo>
                    <a:pt x="669" y="2322"/>
                    <a:pt x="1155" y="1288"/>
                    <a:pt x="1976" y="650"/>
                  </a:cubicBezTo>
                  <a:cubicBezTo>
                    <a:pt x="2128" y="529"/>
                    <a:pt x="2067" y="225"/>
                    <a:pt x="1976" y="103"/>
                  </a:cubicBezTo>
                  <a:cubicBezTo>
                    <a:pt x="1904" y="31"/>
                    <a:pt x="1812" y="0"/>
                    <a:pt x="1719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61"/>
            <p:cNvSpPr/>
            <p:nvPr/>
          </p:nvSpPr>
          <p:spPr>
            <a:xfrm>
              <a:off x="3149250" y="2467650"/>
              <a:ext cx="286525" cy="330400"/>
            </a:xfrm>
            <a:custGeom>
              <a:avLst/>
              <a:gdLst/>
              <a:ahLst/>
              <a:cxnLst/>
              <a:rect l="l" t="t" r="r" b="b"/>
              <a:pathLst>
                <a:path w="11461" h="13216" extrusionOk="0">
                  <a:moveTo>
                    <a:pt x="3709" y="1"/>
                  </a:moveTo>
                  <a:cubicBezTo>
                    <a:pt x="3557" y="548"/>
                    <a:pt x="3101" y="1095"/>
                    <a:pt x="2645" y="1460"/>
                  </a:cubicBezTo>
                  <a:cubicBezTo>
                    <a:pt x="2524" y="1551"/>
                    <a:pt x="2402" y="1672"/>
                    <a:pt x="2281" y="1733"/>
                  </a:cubicBezTo>
                  <a:cubicBezTo>
                    <a:pt x="1885" y="2067"/>
                    <a:pt x="1430" y="2371"/>
                    <a:pt x="1004" y="2767"/>
                  </a:cubicBezTo>
                  <a:cubicBezTo>
                    <a:pt x="578" y="3101"/>
                    <a:pt x="214" y="3526"/>
                    <a:pt x="92" y="4043"/>
                  </a:cubicBezTo>
                  <a:cubicBezTo>
                    <a:pt x="1" y="4347"/>
                    <a:pt x="62" y="4621"/>
                    <a:pt x="153" y="4864"/>
                  </a:cubicBezTo>
                  <a:cubicBezTo>
                    <a:pt x="275" y="5077"/>
                    <a:pt x="457" y="5229"/>
                    <a:pt x="730" y="5350"/>
                  </a:cubicBezTo>
                  <a:cubicBezTo>
                    <a:pt x="965" y="5428"/>
                    <a:pt x="1211" y="5451"/>
                    <a:pt x="1455" y="5451"/>
                  </a:cubicBezTo>
                  <a:cubicBezTo>
                    <a:pt x="1782" y="5451"/>
                    <a:pt x="2107" y="5411"/>
                    <a:pt x="2402" y="5411"/>
                  </a:cubicBezTo>
                  <a:cubicBezTo>
                    <a:pt x="3010" y="5381"/>
                    <a:pt x="3648" y="5350"/>
                    <a:pt x="4256" y="5350"/>
                  </a:cubicBezTo>
                  <a:cubicBezTo>
                    <a:pt x="4773" y="5350"/>
                    <a:pt x="5290" y="5350"/>
                    <a:pt x="5746" y="5563"/>
                  </a:cubicBezTo>
                  <a:cubicBezTo>
                    <a:pt x="6810" y="6110"/>
                    <a:pt x="6779" y="7478"/>
                    <a:pt x="6901" y="8451"/>
                  </a:cubicBezTo>
                  <a:cubicBezTo>
                    <a:pt x="6992" y="9666"/>
                    <a:pt x="7296" y="10821"/>
                    <a:pt x="7843" y="11916"/>
                  </a:cubicBezTo>
                  <a:cubicBezTo>
                    <a:pt x="8025" y="12341"/>
                    <a:pt x="8299" y="12767"/>
                    <a:pt x="8725" y="13010"/>
                  </a:cubicBezTo>
                  <a:cubicBezTo>
                    <a:pt x="8940" y="13153"/>
                    <a:pt x="9176" y="13216"/>
                    <a:pt x="9419" y="13216"/>
                  </a:cubicBezTo>
                  <a:cubicBezTo>
                    <a:pt x="9691" y="13216"/>
                    <a:pt x="9972" y="13138"/>
                    <a:pt x="10244" y="13010"/>
                  </a:cubicBezTo>
                  <a:cubicBezTo>
                    <a:pt x="10700" y="12797"/>
                    <a:pt x="11065" y="12402"/>
                    <a:pt x="11460" y="12068"/>
                  </a:cubicBezTo>
                  <a:cubicBezTo>
                    <a:pt x="11369" y="11794"/>
                    <a:pt x="11308" y="11551"/>
                    <a:pt x="11247" y="11156"/>
                  </a:cubicBezTo>
                  <a:cubicBezTo>
                    <a:pt x="11065" y="11338"/>
                    <a:pt x="10852" y="11551"/>
                    <a:pt x="10639" y="11733"/>
                  </a:cubicBezTo>
                  <a:cubicBezTo>
                    <a:pt x="10336" y="12009"/>
                    <a:pt x="9958" y="12384"/>
                    <a:pt x="9528" y="12384"/>
                  </a:cubicBezTo>
                  <a:cubicBezTo>
                    <a:pt x="9484" y="12384"/>
                    <a:pt x="9439" y="12380"/>
                    <a:pt x="9393" y="12372"/>
                  </a:cubicBezTo>
                  <a:cubicBezTo>
                    <a:pt x="9028" y="12311"/>
                    <a:pt x="8755" y="11885"/>
                    <a:pt x="8603" y="11551"/>
                  </a:cubicBezTo>
                  <a:cubicBezTo>
                    <a:pt x="8117" y="10548"/>
                    <a:pt x="7813" y="9423"/>
                    <a:pt x="7691" y="8299"/>
                  </a:cubicBezTo>
                  <a:cubicBezTo>
                    <a:pt x="7569" y="7235"/>
                    <a:pt x="7539" y="6019"/>
                    <a:pt x="6749" y="5229"/>
                  </a:cubicBezTo>
                  <a:cubicBezTo>
                    <a:pt x="6130" y="4655"/>
                    <a:pt x="5355" y="4532"/>
                    <a:pt x="4568" y="4532"/>
                  </a:cubicBezTo>
                  <a:cubicBezTo>
                    <a:pt x="4312" y="4532"/>
                    <a:pt x="4054" y="4545"/>
                    <a:pt x="3800" y="4560"/>
                  </a:cubicBezTo>
                  <a:lnTo>
                    <a:pt x="1977" y="4621"/>
                  </a:lnTo>
                  <a:cubicBezTo>
                    <a:pt x="1870" y="4621"/>
                    <a:pt x="1650" y="4651"/>
                    <a:pt x="1433" y="4651"/>
                  </a:cubicBezTo>
                  <a:cubicBezTo>
                    <a:pt x="1217" y="4651"/>
                    <a:pt x="1004" y="4621"/>
                    <a:pt x="913" y="4499"/>
                  </a:cubicBezTo>
                  <a:cubicBezTo>
                    <a:pt x="882" y="4469"/>
                    <a:pt x="852" y="4438"/>
                    <a:pt x="852" y="4408"/>
                  </a:cubicBezTo>
                  <a:cubicBezTo>
                    <a:pt x="761" y="4165"/>
                    <a:pt x="974" y="3861"/>
                    <a:pt x="1095" y="3709"/>
                  </a:cubicBezTo>
                  <a:cubicBezTo>
                    <a:pt x="1308" y="3496"/>
                    <a:pt x="1490" y="3283"/>
                    <a:pt x="1733" y="3101"/>
                  </a:cubicBezTo>
                  <a:cubicBezTo>
                    <a:pt x="2129" y="2736"/>
                    <a:pt x="2645" y="2432"/>
                    <a:pt x="3101" y="2037"/>
                  </a:cubicBezTo>
                  <a:cubicBezTo>
                    <a:pt x="3344" y="1824"/>
                    <a:pt x="3618" y="1551"/>
                    <a:pt x="3861" y="1247"/>
                  </a:cubicBezTo>
                  <a:cubicBezTo>
                    <a:pt x="4104" y="912"/>
                    <a:pt x="4317" y="517"/>
                    <a:pt x="4408" y="92"/>
                  </a:cubicBezTo>
                  <a:cubicBezTo>
                    <a:pt x="4196" y="61"/>
                    <a:pt x="3922" y="31"/>
                    <a:pt x="3709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61"/>
            <p:cNvSpPr/>
            <p:nvPr/>
          </p:nvSpPr>
          <p:spPr>
            <a:xfrm>
              <a:off x="2992725" y="2825000"/>
              <a:ext cx="231025" cy="233100"/>
            </a:xfrm>
            <a:custGeom>
              <a:avLst/>
              <a:gdLst/>
              <a:ahLst/>
              <a:cxnLst/>
              <a:rect l="l" t="t" r="r" b="b"/>
              <a:pathLst>
                <a:path w="9241" h="9324" extrusionOk="0">
                  <a:moveTo>
                    <a:pt x="3342" y="1"/>
                  </a:moveTo>
                  <a:cubicBezTo>
                    <a:pt x="2988" y="1"/>
                    <a:pt x="2625" y="75"/>
                    <a:pt x="2280" y="236"/>
                  </a:cubicBezTo>
                  <a:cubicBezTo>
                    <a:pt x="1915" y="418"/>
                    <a:pt x="1611" y="783"/>
                    <a:pt x="1399" y="1148"/>
                  </a:cubicBezTo>
                  <a:cubicBezTo>
                    <a:pt x="1368" y="1178"/>
                    <a:pt x="1338" y="1239"/>
                    <a:pt x="1338" y="1269"/>
                  </a:cubicBezTo>
                  <a:cubicBezTo>
                    <a:pt x="1186" y="1603"/>
                    <a:pt x="1034" y="1938"/>
                    <a:pt x="912" y="2303"/>
                  </a:cubicBezTo>
                  <a:cubicBezTo>
                    <a:pt x="882" y="2394"/>
                    <a:pt x="791" y="2546"/>
                    <a:pt x="760" y="2698"/>
                  </a:cubicBezTo>
                  <a:cubicBezTo>
                    <a:pt x="122" y="4734"/>
                    <a:pt x="0" y="6862"/>
                    <a:pt x="92" y="8990"/>
                  </a:cubicBezTo>
                  <a:lnTo>
                    <a:pt x="92" y="9202"/>
                  </a:lnTo>
                  <a:cubicBezTo>
                    <a:pt x="335" y="9263"/>
                    <a:pt x="578" y="9294"/>
                    <a:pt x="852" y="9324"/>
                  </a:cubicBezTo>
                  <a:cubicBezTo>
                    <a:pt x="852" y="8807"/>
                    <a:pt x="791" y="8260"/>
                    <a:pt x="791" y="7743"/>
                  </a:cubicBezTo>
                  <a:cubicBezTo>
                    <a:pt x="852" y="6710"/>
                    <a:pt x="882" y="5676"/>
                    <a:pt x="1064" y="4704"/>
                  </a:cubicBezTo>
                  <a:cubicBezTo>
                    <a:pt x="1155" y="4309"/>
                    <a:pt x="1216" y="3883"/>
                    <a:pt x="1338" y="3488"/>
                  </a:cubicBezTo>
                  <a:cubicBezTo>
                    <a:pt x="1490" y="3062"/>
                    <a:pt x="1611" y="2607"/>
                    <a:pt x="1794" y="2181"/>
                  </a:cubicBezTo>
                  <a:cubicBezTo>
                    <a:pt x="1855" y="2059"/>
                    <a:pt x="1915" y="1907"/>
                    <a:pt x="1976" y="1816"/>
                  </a:cubicBezTo>
                  <a:cubicBezTo>
                    <a:pt x="2159" y="1421"/>
                    <a:pt x="2432" y="1056"/>
                    <a:pt x="2858" y="904"/>
                  </a:cubicBezTo>
                  <a:cubicBezTo>
                    <a:pt x="3070" y="828"/>
                    <a:pt x="3291" y="806"/>
                    <a:pt x="3515" y="806"/>
                  </a:cubicBezTo>
                  <a:cubicBezTo>
                    <a:pt x="3739" y="806"/>
                    <a:pt x="3967" y="828"/>
                    <a:pt x="4195" y="844"/>
                  </a:cubicBezTo>
                  <a:cubicBezTo>
                    <a:pt x="5046" y="935"/>
                    <a:pt x="5928" y="1117"/>
                    <a:pt x="6353" y="1999"/>
                  </a:cubicBezTo>
                  <a:cubicBezTo>
                    <a:pt x="6809" y="2850"/>
                    <a:pt x="6657" y="3944"/>
                    <a:pt x="6718" y="4886"/>
                  </a:cubicBezTo>
                  <a:cubicBezTo>
                    <a:pt x="6839" y="5980"/>
                    <a:pt x="7265" y="7014"/>
                    <a:pt x="7934" y="7926"/>
                  </a:cubicBezTo>
                  <a:cubicBezTo>
                    <a:pt x="8086" y="8139"/>
                    <a:pt x="8298" y="8382"/>
                    <a:pt x="8481" y="8564"/>
                  </a:cubicBezTo>
                  <a:cubicBezTo>
                    <a:pt x="8694" y="8503"/>
                    <a:pt x="8967" y="8412"/>
                    <a:pt x="9241" y="8290"/>
                  </a:cubicBezTo>
                  <a:cubicBezTo>
                    <a:pt x="8329" y="7409"/>
                    <a:pt x="7599" y="6376"/>
                    <a:pt x="7447" y="5038"/>
                  </a:cubicBezTo>
                  <a:cubicBezTo>
                    <a:pt x="7326" y="4005"/>
                    <a:pt x="7478" y="2941"/>
                    <a:pt x="7113" y="1938"/>
                  </a:cubicBezTo>
                  <a:cubicBezTo>
                    <a:pt x="6809" y="1026"/>
                    <a:pt x="6080" y="418"/>
                    <a:pt x="5137" y="205"/>
                  </a:cubicBezTo>
                  <a:cubicBezTo>
                    <a:pt x="4681" y="84"/>
                    <a:pt x="4195" y="53"/>
                    <a:pt x="3678" y="23"/>
                  </a:cubicBezTo>
                  <a:cubicBezTo>
                    <a:pt x="3568" y="8"/>
                    <a:pt x="3455" y="1"/>
                    <a:pt x="3342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61"/>
            <p:cNvSpPr/>
            <p:nvPr/>
          </p:nvSpPr>
          <p:spPr>
            <a:xfrm>
              <a:off x="2816425" y="2785275"/>
              <a:ext cx="139100" cy="224200"/>
            </a:xfrm>
            <a:custGeom>
              <a:avLst/>
              <a:gdLst/>
              <a:ahLst/>
              <a:cxnLst/>
              <a:rect l="l" t="t" r="r" b="b"/>
              <a:pathLst>
                <a:path w="5564" h="8968" extrusionOk="0">
                  <a:moveTo>
                    <a:pt x="1" y="1"/>
                  </a:moveTo>
                  <a:cubicBezTo>
                    <a:pt x="61" y="244"/>
                    <a:pt x="92" y="487"/>
                    <a:pt x="183" y="761"/>
                  </a:cubicBezTo>
                  <a:cubicBezTo>
                    <a:pt x="669" y="852"/>
                    <a:pt x="1156" y="822"/>
                    <a:pt x="1672" y="882"/>
                  </a:cubicBezTo>
                  <a:cubicBezTo>
                    <a:pt x="2919" y="1034"/>
                    <a:pt x="3800" y="2098"/>
                    <a:pt x="4256" y="3192"/>
                  </a:cubicBezTo>
                  <a:cubicBezTo>
                    <a:pt x="4742" y="4408"/>
                    <a:pt x="4803" y="5898"/>
                    <a:pt x="3891" y="6931"/>
                  </a:cubicBezTo>
                  <a:cubicBezTo>
                    <a:pt x="3435" y="7387"/>
                    <a:pt x="2888" y="7752"/>
                    <a:pt x="2341" y="8177"/>
                  </a:cubicBezTo>
                  <a:lnTo>
                    <a:pt x="2311" y="8208"/>
                  </a:lnTo>
                  <a:cubicBezTo>
                    <a:pt x="2432" y="8512"/>
                    <a:pt x="2523" y="8785"/>
                    <a:pt x="2615" y="8968"/>
                  </a:cubicBezTo>
                  <a:cubicBezTo>
                    <a:pt x="3344" y="8360"/>
                    <a:pt x="4134" y="7904"/>
                    <a:pt x="4712" y="7144"/>
                  </a:cubicBezTo>
                  <a:cubicBezTo>
                    <a:pt x="5563" y="6019"/>
                    <a:pt x="5533" y="4469"/>
                    <a:pt x="5046" y="3192"/>
                  </a:cubicBezTo>
                  <a:cubicBezTo>
                    <a:pt x="4621" y="2007"/>
                    <a:pt x="3830" y="882"/>
                    <a:pt x="2645" y="396"/>
                  </a:cubicBezTo>
                  <a:cubicBezTo>
                    <a:pt x="1855" y="31"/>
                    <a:pt x="1004" y="153"/>
                    <a:pt x="183" y="31"/>
                  </a:cubicBezTo>
                  <a:cubicBezTo>
                    <a:pt x="92" y="31"/>
                    <a:pt x="61" y="1"/>
                    <a:pt x="1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61"/>
            <p:cNvSpPr/>
            <p:nvPr/>
          </p:nvSpPr>
          <p:spPr>
            <a:xfrm>
              <a:off x="2783000" y="2457700"/>
              <a:ext cx="556250" cy="205275"/>
            </a:xfrm>
            <a:custGeom>
              <a:avLst/>
              <a:gdLst/>
              <a:ahLst/>
              <a:cxnLst/>
              <a:rect l="l" t="t" r="r" b="b"/>
              <a:pathLst>
                <a:path w="22250" h="8211" extrusionOk="0">
                  <a:moveTo>
                    <a:pt x="13090" y="0"/>
                  </a:moveTo>
                  <a:cubicBezTo>
                    <a:pt x="13006" y="0"/>
                    <a:pt x="12928" y="1"/>
                    <a:pt x="12858" y="3"/>
                  </a:cubicBezTo>
                  <a:cubicBezTo>
                    <a:pt x="11125" y="34"/>
                    <a:pt x="0" y="4806"/>
                    <a:pt x="152" y="5657"/>
                  </a:cubicBezTo>
                  <a:cubicBezTo>
                    <a:pt x="304" y="6417"/>
                    <a:pt x="3952" y="7694"/>
                    <a:pt x="5958" y="8058"/>
                  </a:cubicBezTo>
                  <a:cubicBezTo>
                    <a:pt x="6140" y="8149"/>
                    <a:pt x="6383" y="8149"/>
                    <a:pt x="6535" y="8180"/>
                  </a:cubicBezTo>
                  <a:cubicBezTo>
                    <a:pt x="6687" y="8210"/>
                    <a:pt x="6839" y="8210"/>
                    <a:pt x="6961" y="8210"/>
                  </a:cubicBezTo>
                  <a:lnTo>
                    <a:pt x="6991" y="8210"/>
                  </a:lnTo>
                  <a:cubicBezTo>
                    <a:pt x="7569" y="8180"/>
                    <a:pt x="11277" y="6812"/>
                    <a:pt x="14864" y="5292"/>
                  </a:cubicBezTo>
                  <a:cubicBezTo>
                    <a:pt x="15076" y="5171"/>
                    <a:pt x="15320" y="5110"/>
                    <a:pt x="15532" y="4988"/>
                  </a:cubicBezTo>
                  <a:cubicBezTo>
                    <a:pt x="19058" y="3469"/>
                    <a:pt x="22250" y="1918"/>
                    <a:pt x="22037" y="1523"/>
                  </a:cubicBezTo>
                  <a:cubicBezTo>
                    <a:pt x="21824" y="1189"/>
                    <a:pt x="20609" y="885"/>
                    <a:pt x="19089" y="611"/>
                  </a:cubicBezTo>
                  <a:cubicBezTo>
                    <a:pt x="18876" y="581"/>
                    <a:pt x="18602" y="551"/>
                    <a:pt x="18390" y="490"/>
                  </a:cubicBezTo>
                  <a:cubicBezTo>
                    <a:pt x="16415" y="180"/>
                    <a:pt x="14180" y="0"/>
                    <a:pt x="13090" y="0"/>
                  </a:cubicBezTo>
                  <a:close/>
                </a:path>
              </a:pathLst>
            </a:custGeom>
            <a:solidFill>
              <a:srgbClr val="DB5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61"/>
            <p:cNvSpPr/>
            <p:nvPr/>
          </p:nvSpPr>
          <p:spPr>
            <a:xfrm>
              <a:off x="5485175" y="2905375"/>
              <a:ext cx="517500" cy="553275"/>
            </a:xfrm>
            <a:custGeom>
              <a:avLst/>
              <a:gdLst/>
              <a:ahLst/>
              <a:cxnLst/>
              <a:rect l="l" t="t" r="r" b="b"/>
              <a:pathLst>
                <a:path w="20700" h="22131" extrusionOk="0">
                  <a:moveTo>
                    <a:pt x="6004" y="1"/>
                  </a:moveTo>
                  <a:cubicBezTo>
                    <a:pt x="5451" y="1"/>
                    <a:pt x="5043" y="93"/>
                    <a:pt x="4833" y="303"/>
                  </a:cubicBezTo>
                  <a:cubicBezTo>
                    <a:pt x="4803" y="334"/>
                    <a:pt x="4803" y="364"/>
                    <a:pt x="4742" y="425"/>
                  </a:cubicBezTo>
                  <a:cubicBezTo>
                    <a:pt x="4651" y="577"/>
                    <a:pt x="4529" y="790"/>
                    <a:pt x="4377" y="1124"/>
                  </a:cubicBezTo>
                  <a:cubicBezTo>
                    <a:pt x="4225" y="1489"/>
                    <a:pt x="4073" y="1854"/>
                    <a:pt x="3921" y="2309"/>
                  </a:cubicBezTo>
                  <a:cubicBezTo>
                    <a:pt x="3830" y="2613"/>
                    <a:pt x="3709" y="2917"/>
                    <a:pt x="3617" y="3252"/>
                  </a:cubicBezTo>
                  <a:cubicBezTo>
                    <a:pt x="3192" y="4589"/>
                    <a:pt x="2736" y="6231"/>
                    <a:pt x="2280" y="7933"/>
                  </a:cubicBezTo>
                  <a:cubicBezTo>
                    <a:pt x="2189" y="8176"/>
                    <a:pt x="2158" y="8419"/>
                    <a:pt x="2098" y="8662"/>
                  </a:cubicBezTo>
                  <a:cubicBezTo>
                    <a:pt x="1854" y="9513"/>
                    <a:pt x="1642" y="10395"/>
                    <a:pt x="1429" y="11276"/>
                  </a:cubicBezTo>
                  <a:cubicBezTo>
                    <a:pt x="1368" y="11671"/>
                    <a:pt x="1247" y="12066"/>
                    <a:pt x="1186" y="12462"/>
                  </a:cubicBezTo>
                  <a:cubicBezTo>
                    <a:pt x="487" y="15501"/>
                    <a:pt x="0" y="18054"/>
                    <a:pt x="61" y="18693"/>
                  </a:cubicBezTo>
                  <a:cubicBezTo>
                    <a:pt x="61" y="18875"/>
                    <a:pt x="213" y="19027"/>
                    <a:pt x="487" y="19209"/>
                  </a:cubicBezTo>
                  <a:cubicBezTo>
                    <a:pt x="1186" y="19665"/>
                    <a:pt x="2614" y="20152"/>
                    <a:pt x="4377" y="20608"/>
                  </a:cubicBezTo>
                  <a:cubicBezTo>
                    <a:pt x="4651" y="20699"/>
                    <a:pt x="4894" y="20729"/>
                    <a:pt x="5168" y="20820"/>
                  </a:cubicBezTo>
                  <a:cubicBezTo>
                    <a:pt x="5927" y="21003"/>
                    <a:pt x="6718" y="21155"/>
                    <a:pt x="7538" y="21307"/>
                  </a:cubicBezTo>
                  <a:cubicBezTo>
                    <a:pt x="7873" y="21368"/>
                    <a:pt x="8238" y="21428"/>
                    <a:pt x="8602" y="21489"/>
                  </a:cubicBezTo>
                  <a:cubicBezTo>
                    <a:pt x="10842" y="21879"/>
                    <a:pt x="13039" y="22131"/>
                    <a:pt x="14435" y="22131"/>
                  </a:cubicBezTo>
                  <a:cubicBezTo>
                    <a:pt x="15104" y="22131"/>
                    <a:pt x="15589" y="22073"/>
                    <a:pt x="15806" y="21945"/>
                  </a:cubicBezTo>
                  <a:cubicBezTo>
                    <a:pt x="15897" y="21915"/>
                    <a:pt x="15958" y="21793"/>
                    <a:pt x="16080" y="21671"/>
                  </a:cubicBezTo>
                  <a:cubicBezTo>
                    <a:pt x="16201" y="21489"/>
                    <a:pt x="16353" y="21246"/>
                    <a:pt x="16414" y="20972"/>
                  </a:cubicBezTo>
                  <a:cubicBezTo>
                    <a:pt x="16870" y="19969"/>
                    <a:pt x="17447" y="18419"/>
                    <a:pt x="17964" y="16626"/>
                  </a:cubicBezTo>
                  <a:lnTo>
                    <a:pt x="18207" y="15836"/>
                  </a:lnTo>
                  <a:cubicBezTo>
                    <a:pt x="19514" y="11276"/>
                    <a:pt x="20700" y="5805"/>
                    <a:pt x="20517" y="5197"/>
                  </a:cubicBezTo>
                  <a:cubicBezTo>
                    <a:pt x="20426" y="4893"/>
                    <a:pt x="19241" y="4224"/>
                    <a:pt x="17478" y="3465"/>
                  </a:cubicBezTo>
                  <a:cubicBezTo>
                    <a:pt x="17144" y="3313"/>
                    <a:pt x="16748" y="3100"/>
                    <a:pt x="16353" y="2948"/>
                  </a:cubicBezTo>
                  <a:cubicBezTo>
                    <a:pt x="12889" y="1533"/>
                    <a:pt x="8251" y="1"/>
                    <a:pt x="6004" y="1"/>
                  </a:cubicBezTo>
                  <a:close/>
                </a:path>
              </a:pathLst>
            </a:custGeom>
            <a:solidFill>
              <a:srgbClr val="FF7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61"/>
            <p:cNvSpPr/>
            <p:nvPr/>
          </p:nvSpPr>
          <p:spPr>
            <a:xfrm>
              <a:off x="5339275" y="2822000"/>
              <a:ext cx="265975" cy="563625"/>
            </a:xfrm>
            <a:custGeom>
              <a:avLst/>
              <a:gdLst/>
              <a:ahLst/>
              <a:cxnLst/>
              <a:rect l="l" t="t" r="r" b="b"/>
              <a:pathLst>
                <a:path w="10639" h="22545" extrusionOk="0">
                  <a:moveTo>
                    <a:pt x="5910" y="1"/>
                  </a:moveTo>
                  <a:cubicBezTo>
                    <a:pt x="5869" y="1"/>
                    <a:pt x="5834" y="7"/>
                    <a:pt x="5806" y="21"/>
                  </a:cubicBezTo>
                  <a:cubicBezTo>
                    <a:pt x="5563" y="143"/>
                    <a:pt x="5076" y="1085"/>
                    <a:pt x="4499" y="2453"/>
                  </a:cubicBezTo>
                  <a:cubicBezTo>
                    <a:pt x="4408" y="2635"/>
                    <a:pt x="4317" y="2909"/>
                    <a:pt x="4195" y="3122"/>
                  </a:cubicBezTo>
                  <a:cubicBezTo>
                    <a:pt x="3800" y="4277"/>
                    <a:pt x="3283" y="5553"/>
                    <a:pt x="2797" y="6921"/>
                  </a:cubicBezTo>
                  <a:cubicBezTo>
                    <a:pt x="2736" y="7195"/>
                    <a:pt x="2614" y="7438"/>
                    <a:pt x="2523" y="7681"/>
                  </a:cubicBezTo>
                  <a:cubicBezTo>
                    <a:pt x="1551" y="10508"/>
                    <a:pt x="639" y="13395"/>
                    <a:pt x="213" y="15098"/>
                  </a:cubicBezTo>
                  <a:cubicBezTo>
                    <a:pt x="183" y="15401"/>
                    <a:pt x="92" y="15675"/>
                    <a:pt x="61" y="15888"/>
                  </a:cubicBezTo>
                  <a:cubicBezTo>
                    <a:pt x="31" y="16222"/>
                    <a:pt x="0" y="16435"/>
                    <a:pt x="31" y="16557"/>
                  </a:cubicBezTo>
                  <a:cubicBezTo>
                    <a:pt x="152" y="17012"/>
                    <a:pt x="1155" y="18411"/>
                    <a:pt x="2827" y="19930"/>
                  </a:cubicBezTo>
                  <a:cubicBezTo>
                    <a:pt x="3040" y="20082"/>
                    <a:pt x="3222" y="20265"/>
                    <a:pt x="3405" y="20417"/>
                  </a:cubicBezTo>
                  <a:cubicBezTo>
                    <a:pt x="4256" y="21146"/>
                    <a:pt x="5228" y="21876"/>
                    <a:pt x="6323" y="22544"/>
                  </a:cubicBezTo>
                  <a:lnTo>
                    <a:pt x="6323" y="22484"/>
                  </a:lnTo>
                  <a:cubicBezTo>
                    <a:pt x="6444" y="22088"/>
                    <a:pt x="7235" y="18684"/>
                    <a:pt x="8116" y="14885"/>
                  </a:cubicBezTo>
                  <a:lnTo>
                    <a:pt x="8359" y="13851"/>
                  </a:lnTo>
                  <a:cubicBezTo>
                    <a:pt x="8450" y="13274"/>
                    <a:pt x="8602" y="12757"/>
                    <a:pt x="8724" y="12180"/>
                  </a:cubicBezTo>
                  <a:cubicBezTo>
                    <a:pt x="8754" y="11906"/>
                    <a:pt x="8846" y="11693"/>
                    <a:pt x="8876" y="11450"/>
                  </a:cubicBezTo>
                  <a:cubicBezTo>
                    <a:pt x="9180" y="10021"/>
                    <a:pt x="9514" y="8654"/>
                    <a:pt x="9788" y="7438"/>
                  </a:cubicBezTo>
                  <a:cubicBezTo>
                    <a:pt x="9909" y="6891"/>
                    <a:pt x="10031" y="6404"/>
                    <a:pt x="10122" y="5948"/>
                  </a:cubicBezTo>
                  <a:cubicBezTo>
                    <a:pt x="10183" y="5918"/>
                    <a:pt x="10183" y="5918"/>
                    <a:pt x="10183" y="5857"/>
                  </a:cubicBezTo>
                  <a:cubicBezTo>
                    <a:pt x="10426" y="4641"/>
                    <a:pt x="10639" y="3851"/>
                    <a:pt x="10639" y="3699"/>
                  </a:cubicBezTo>
                  <a:cubicBezTo>
                    <a:pt x="10639" y="3669"/>
                    <a:pt x="10578" y="3638"/>
                    <a:pt x="10578" y="3578"/>
                  </a:cubicBezTo>
                  <a:cubicBezTo>
                    <a:pt x="10548" y="3426"/>
                    <a:pt x="10365" y="3213"/>
                    <a:pt x="10122" y="2939"/>
                  </a:cubicBezTo>
                  <a:cubicBezTo>
                    <a:pt x="9062" y="1821"/>
                    <a:pt x="6596" y="1"/>
                    <a:pt x="5910" y="1"/>
                  </a:cubicBezTo>
                  <a:close/>
                </a:path>
              </a:pathLst>
            </a:custGeom>
            <a:solidFill>
              <a:srgbClr val="F06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61"/>
            <p:cNvSpPr/>
            <p:nvPr/>
          </p:nvSpPr>
          <p:spPr>
            <a:xfrm>
              <a:off x="5444125" y="2886350"/>
              <a:ext cx="275875" cy="555500"/>
            </a:xfrm>
            <a:custGeom>
              <a:avLst/>
              <a:gdLst/>
              <a:ahLst/>
              <a:cxnLst/>
              <a:rect l="l" t="t" r="r" b="b"/>
              <a:pathLst>
                <a:path w="11035" h="22220" extrusionOk="0">
                  <a:moveTo>
                    <a:pt x="305" y="1"/>
                  </a:moveTo>
                  <a:cubicBezTo>
                    <a:pt x="214" y="183"/>
                    <a:pt x="123" y="456"/>
                    <a:pt x="1" y="669"/>
                  </a:cubicBezTo>
                  <a:cubicBezTo>
                    <a:pt x="670" y="973"/>
                    <a:pt x="1126" y="1581"/>
                    <a:pt x="1430" y="2250"/>
                  </a:cubicBezTo>
                  <a:cubicBezTo>
                    <a:pt x="1916" y="3314"/>
                    <a:pt x="1885" y="4529"/>
                    <a:pt x="1885" y="5654"/>
                  </a:cubicBezTo>
                  <a:cubicBezTo>
                    <a:pt x="1885" y="6748"/>
                    <a:pt x="1946" y="7934"/>
                    <a:pt x="2797" y="8785"/>
                  </a:cubicBezTo>
                  <a:cubicBezTo>
                    <a:pt x="3101" y="9028"/>
                    <a:pt x="3436" y="9271"/>
                    <a:pt x="3770" y="9423"/>
                  </a:cubicBezTo>
                  <a:cubicBezTo>
                    <a:pt x="4013" y="9545"/>
                    <a:pt x="4256" y="9606"/>
                    <a:pt x="4530" y="9697"/>
                  </a:cubicBezTo>
                  <a:cubicBezTo>
                    <a:pt x="5138" y="9879"/>
                    <a:pt x="5776" y="9940"/>
                    <a:pt x="6384" y="10031"/>
                  </a:cubicBezTo>
                  <a:cubicBezTo>
                    <a:pt x="6992" y="10092"/>
                    <a:pt x="7600" y="10213"/>
                    <a:pt x="8147" y="10517"/>
                  </a:cubicBezTo>
                  <a:cubicBezTo>
                    <a:pt x="8573" y="10761"/>
                    <a:pt x="8937" y="11095"/>
                    <a:pt x="9241" y="11460"/>
                  </a:cubicBezTo>
                  <a:cubicBezTo>
                    <a:pt x="9880" y="12220"/>
                    <a:pt x="10244" y="13253"/>
                    <a:pt x="10123" y="14256"/>
                  </a:cubicBezTo>
                  <a:cubicBezTo>
                    <a:pt x="10001" y="15472"/>
                    <a:pt x="9272" y="16536"/>
                    <a:pt x="8816" y="17630"/>
                  </a:cubicBezTo>
                  <a:cubicBezTo>
                    <a:pt x="8421" y="18694"/>
                    <a:pt x="8299" y="19818"/>
                    <a:pt x="8664" y="20973"/>
                  </a:cubicBezTo>
                  <a:cubicBezTo>
                    <a:pt x="8785" y="21338"/>
                    <a:pt x="8968" y="21703"/>
                    <a:pt x="9180" y="22037"/>
                  </a:cubicBezTo>
                  <a:cubicBezTo>
                    <a:pt x="9515" y="22098"/>
                    <a:pt x="9880" y="22159"/>
                    <a:pt x="10244" y="22220"/>
                  </a:cubicBezTo>
                  <a:cubicBezTo>
                    <a:pt x="9880" y="21855"/>
                    <a:pt x="9636" y="21429"/>
                    <a:pt x="9393" y="21034"/>
                  </a:cubicBezTo>
                  <a:cubicBezTo>
                    <a:pt x="8968" y="19940"/>
                    <a:pt x="9089" y="18876"/>
                    <a:pt x="9545" y="17812"/>
                  </a:cubicBezTo>
                  <a:cubicBezTo>
                    <a:pt x="10001" y="16688"/>
                    <a:pt x="10700" y="15593"/>
                    <a:pt x="10791" y="14347"/>
                  </a:cubicBezTo>
                  <a:cubicBezTo>
                    <a:pt x="11035" y="12189"/>
                    <a:pt x="9515" y="10061"/>
                    <a:pt x="7387" y="9514"/>
                  </a:cubicBezTo>
                  <a:cubicBezTo>
                    <a:pt x="6506" y="9302"/>
                    <a:pt x="5503" y="9271"/>
                    <a:pt x="4652" y="9028"/>
                  </a:cubicBezTo>
                  <a:cubicBezTo>
                    <a:pt x="4408" y="8998"/>
                    <a:pt x="4165" y="8876"/>
                    <a:pt x="3922" y="8754"/>
                  </a:cubicBezTo>
                  <a:cubicBezTo>
                    <a:pt x="3800" y="8724"/>
                    <a:pt x="3740" y="8663"/>
                    <a:pt x="3648" y="8633"/>
                  </a:cubicBezTo>
                  <a:cubicBezTo>
                    <a:pt x="2676" y="7964"/>
                    <a:pt x="2585" y="6840"/>
                    <a:pt x="2585" y="5715"/>
                  </a:cubicBezTo>
                  <a:cubicBezTo>
                    <a:pt x="2645" y="4377"/>
                    <a:pt x="2645" y="3010"/>
                    <a:pt x="2037" y="1794"/>
                  </a:cubicBezTo>
                  <a:cubicBezTo>
                    <a:pt x="1673" y="1064"/>
                    <a:pt x="1065" y="365"/>
                    <a:pt x="305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61"/>
            <p:cNvSpPr/>
            <p:nvPr/>
          </p:nvSpPr>
          <p:spPr>
            <a:xfrm>
              <a:off x="5575600" y="2853550"/>
              <a:ext cx="322975" cy="593625"/>
            </a:xfrm>
            <a:custGeom>
              <a:avLst/>
              <a:gdLst/>
              <a:ahLst/>
              <a:cxnLst/>
              <a:rect l="l" t="t" r="r" b="b"/>
              <a:pathLst>
                <a:path w="12919" h="23745" extrusionOk="0">
                  <a:moveTo>
                    <a:pt x="3673" y="1"/>
                  </a:moveTo>
                  <a:cubicBezTo>
                    <a:pt x="3655" y="1"/>
                    <a:pt x="3636" y="2"/>
                    <a:pt x="3618" y="6"/>
                  </a:cubicBezTo>
                  <a:cubicBezTo>
                    <a:pt x="2462" y="127"/>
                    <a:pt x="1399" y="826"/>
                    <a:pt x="760" y="1738"/>
                  </a:cubicBezTo>
                  <a:cubicBezTo>
                    <a:pt x="760" y="1768"/>
                    <a:pt x="700" y="1768"/>
                    <a:pt x="700" y="1799"/>
                  </a:cubicBezTo>
                  <a:cubicBezTo>
                    <a:pt x="274" y="2437"/>
                    <a:pt x="31" y="3258"/>
                    <a:pt x="0" y="4018"/>
                  </a:cubicBezTo>
                  <a:cubicBezTo>
                    <a:pt x="0" y="4352"/>
                    <a:pt x="0" y="4717"/>
                    <a:pt x="61" y="5082"/>
                  </a:cubicBezTo>
                  <a:cubicBezTo>
                    <a:pt x="61" y="5173"/>
                    <a:pt x="61" y="5264"/>
                    <a:pt x="122" y="5325"/>
                  </a:cubicBezTo>
                  <a:cubicBezTo>
                    <a:pt x="183" y="5629"/>
                    <a:pt x="274" y="5933"/>
                    <a:pt x="426" y="6237"/>
                  </a:cubicBezTo>
                  <a:cubicBezTo>
                    <a:pt x="700" y="6966"/>
                    <a:pt x="1247" y="7604"/>
                    <a:pt x="1885" y="8121"/>
                  </a:cubicBezTo>
                  <a:cubicBezTo>
                    <a:pt x="2949" y="8942"/>
                    <a:pt x="4225" y="9246"/>
                    <a:pt x="5532" y="9398"/>
                  </a:cubicBezTo>
                  <a:cubicBezTo>
                    <a:pt x="6779" y="9550"/>
                    <a:pt x="8298" y="9702"/>
                    <a:pt x="9150" y="10766"/>
                  </a:cubicBezTo>
                  <a:cubicBezTo>
                    <a:pt x="9788" y="11556"/>
                    <a:pt x="9757" y="12711"/>
                    <a:pt x="9545" y="13653"/>
                  </a:cubicBezTo>
                  <a:cubicBezTo>
                    <a:pt x="9271" y="14869"/>
                    <a:pt x="8663" y="15933"/>
                    <a:pt x="8268" y="17118"/>
                  </a:cubicBezTo>
                  <a:cubicBezTo>
                    <a:pt x="7903" y="18304"/>
                    <a:pt x="7812" y="19519"/>
                    <a:pt x="8268" y="20675"/>
                  </a:cubicBezTo>
                  <a:cubicBezTo>
                    <a:pt x="8724" y="21890"/>
                    <a:pt x="9697" y="22924"/>
                    <a:pt x="10912" y="23410"/>
                  </a:cubicBezTo>
                  <a:cubicBezTo>
                    <a:pt x="11399" y="23623"/>
                    <a:pt x="11916" y="23714"/>
                    <a:pt x="12463" y="23744"/>
                  </a:cubicBezTo>
                  <a:cubicBezTo>
                    <a:pt x="12584" y="23562"/>
                    <a:pt x="12736" y="23319"/>
                    <a:pt x="12919" y="23045"/>
                  </a:cubicBezTo>
                  <a:cubicBezTo>
                    <a:pt x="12371" y="23045"/>
                    <a:pt x="11855" y="22954"/>
                    <a:pt x="11368" y="22772"/>
                  </a:cubicBezTo>
                  <a:cubicBezTo>
                    <a:pt x="10365" y="22437"/>
                    <a:pt x="9575" y="21647"/>
                    <a:pt x="9119" y="20675"/>
                  </a:cubicBezTo>
                  <a:cubicBezTo>
                    <a:pt x="8633" y="19611"/>
                    <a:pt x="8663" y="18516"/>
                    <a:pt x="8998" y="17422"/>
                  </a:cubicBezTo>
                  <a:cubicBezTo>
                    <a:pt x="9332" y="16328"/>
                    <a:pt x="9909" y="15295"/>
                    <a:pt x="10213" y="14139"/>
                  </a:cubicBezTo>
                  <a:cubicBezTo>
                    <a:pt x="10487" y="13167"/>
                    <a:pt x="10609" y="12073"/>
                    <a:pt x="10213" y="11070"/>
                  </a:cubicBezTo>
                  <a:cubicBezTo>
                    <a:pt x="9757" y="9945"/>
                    <a:pt x="8663" y="9246"/>
                    <a:pt x="7508" y="8942"/>
                  </a:cubicBezTo>
                  <a:cubicBezTo>
                    <a:pt x="6292" y="8638"/>
                    <a:pt x="5016" y="8668"/>
                    <a:pt x="3830" y="8304"/>
                  </a:cubicBezTo>
                  <a:cubicBezTo>
                    <a:pt x="2736" y="7908"/>
                    <a:pt x="1703" y="7118"/>
                    <a:pt x="1186" y="6054"/>
                  </a:cubicBezTo>
                  <a:cubicBezTo>
                    <a:pt x="943" y="5629"/>
                    <a:pt x="821" y="5173"/>
                    <a:pt x="760" y="4717"/>
                  </a:cubicBezTo>
                  <a:lnTo>
                    <a:pt x="760" y="4626"/>
                  </a:lnTo>
                  <a:cubicBezTo>
                    <a:pt x="730" y="4170"/>
                    <a:pt x="760" y="3653"/>
                    <a:pt x="882" y="3197"/>
                  </a:cubicBezTo>
                  <a:cubicBezTo>
                    <a:pt x="943" y="3045"/>
                    <a:pt x="973" y="2863"/>
                    <a:pt x="1064" y="2711"/>
                  </a:cubicBezTo>
                  <a:cubicBezTo>
                    <a:pt x="1125" y="2589"/>
                    <a:pt x="1186" y="2498"/>
                    <a:pt x="1247" y="2376"/>
                  </a:cubicBezTo>
                  <a:cubicBezTo>
                    <a:pt x="1794" y="1495"/>
                    <a:pt x="2736" y="887"/>
                    <a:pt x="3769" y="765"/>
                  </a:cubicBezTo>
                  <a:cubicBezTo>
                    <a:pt x="3982" y="735"/>
                    <a:pt x="4104" y="522"/>
                    <a:pt x="4073" y="309"/>
                  </a:cubicBezTo>
                  <a:cubicBezTo>
                    <a:pt x="3992" y="118"/>
                    <a:pt x="3836" y="1"/>
                    <a:pt x="3673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61"/>
            <p:cNvSpPr/>
            <p:nvPr/>
          </p:nvSpPr>
          <p:spPr>
            <a:xfrm>
              <a:off x="5799775" y="2963100"/>
              <a:ext cx="152750" cy="361175"/>
            </a:xfrm>
            <a:custGeom>
              <a:avLst/>
              <a:gdLst/>
              <a:ahLst/>
              <a:cxnLst/>
              <a:rect l="l" t="t" r="r" b="b"/>
              <a:pathLst>
                <a:path w="6110" h="14447" extrusionOk="0">
                  <a:moveTo>
                    <a:pt x="5563" y="0"/>
                  </a:moveTo>
                  <a:cubicBezTo>
                    <a:pt x="5107" y="365"/>
                    <a:pt x="4468" y="578"/>
                    <a:pt x="3860" y="639"/>
                  </a:cubicBezTo>
                  <a:cubicBezTo>
                    <a:pt x="3708" y="639"/>
                    <a:pt x="3587" y="700"/>
                    <a:pt x="3435" y="700"/>
                  </a:cubicBezTo>
                  <a:cubicBezTo>
                    <a:pt x="2918" y="730"/>
                    <a:pt x="2341" y="760"/>
                    <a:pt x="1824" y="821"/>
                  </a:cubicBezTo>
                  <a:cubicBezTo>
                    <a:pt x="1338" y="912"/>
                    <a:pt x="760" y="1034"/>
                    <a:pt x="365" y="1399"/>
                  </a:cubicBezTo>
                  <a:cubicBezTo>
                    <a:pt x="183" y="1581"/>
                    <a:pt x="61" y="1824"/>
                    <a:pt x="31" y="2098"/>
                  </a:cubicBezTo>
                  <a:cubicBezTo>
                    <a:pt x="0" y="2341"/>
                    <a:pt x="61" y="2584"/>
                    <a:pt x="213" y="2797"/>
                  </a:cubicBezTo>
                  <a:cubicBezTo>
                    <a:pt x="578" y="3222"/>
                    <a:pt x="1125" y="3496"/>
                    <a:pt x="1581" y="3770"/>
                  </a:cubicBezTo>
                  <a:cubicBezTo>
                    <a:pt x="2128" y="4104"/>
                    <a:pt x="2645" y="4408"/>
                    <a:pt x="3192" y="4742"/>
                  </a:cubicBezTo>
                  <a:cubicBezTo>
                    <a:pt x="3617" y="5016"/>
                    <a:pt x="4073" y="5320"/>
                    <a:pt x="4316" y="5745"/>
                  </a:cubicBezTo>
                  <a:cubicBezTo>
                    <a:pt x="4894" y="6779"/>
                    <a:pt x="4134" y="7903"/>
                    <a:pt x="3678" y="8785"/>
                  </a:cubicBezTo>
                  <a:cubicBezTo>
                    <a:pt x="3101" y="9849"/>
                    <a:pt x="2736" y="11004"/>
                    <a:pt x="2584" y="12189"/>
                  </a:cubicBezTo>
                  <a:cubicBezTo>
                    <a:pt x="2493" y="12645"/>
                    <a:pt x="2493" y="13162"/>
                    <a:pt x="2705" y="13618"/>
                  </a:cubicBezTo>
                  <a:cubicBezTo>
                    <a:pt x="2918" y="14104"/>
                    <a:pt x="3404" y="14378"/>
                    <a:pt x="3952" y="14438"/>
                  </a:cubicBezTo>
                  <a:cubicBezTo>
                    <a:pt x="4035" y="14444"/>
                    <a:pt x="4120" y="14446"/>
                    <a:pt x="4207" y="14446"/>
                  </a:cubicBezTo>
                  <a:cubicBezTo>
                    <a:pt x="4624" y="14446"/>
                    <a:pt x="5068" y="14387"/>
                    <a:pt x="5471" y="14286"/>
                  </a:cubicBezTo>
                  <a:cubicBezTo>
                    <a:pt x="5532" y="14013"/>
                    <a:pt x="5623" y="13770"/>
                    <a:pt x="5775" y="13527"/>
                  </a:cubicBezTo>
                  <a:lnTo>
                    <a:pt x="5775" y="13527"/>
                  </a:lnTo>
                  <a:cubicBezTo>
                    <a:pt x="5502" y="13587"/>
                    <a:pt x="5228" y="13648"/>
                    <a:pt x="4985" y="13679"/>
                  </a:cubicBezTo>
                  <a:cubicBezTo>
                    <a:pt x="4772" y="13694"/>
                    <a:pt x="4499" y="13739"/>
                    <a:pt x="4237" y="13739"/>
                  </a:cubicBezTo>
                  <a:cubicBezTo>
                    <a:pt x="3974" y="13739"/>
                    <a:pt x="3724" y="13694"/>
                    <a:pt x="3556" y="13527"/>
                  </a:cubicBezTo>
                  <a:cubicBezTo>
                    <a:pt x="3252" y="13253"/>
                    <a:pt x="3283" y="12767"/>
                    <a:pt x="3344" y="12371"/>
                  </a:cubicBezTo>
                  <a:cubicBezTo>
                    <a:pt x="3465" y="11277"/>
                    <a:pt x="3800" y="10183"/>
                    <a:pt x="4316" y="9180"/>
                  </a:cubicBezTo>
                  <a:cubicBezTo>
                    <a:pt x="4803" y="8238"/>
                    <a:pt x="5411" y="7204"/>
                    <a:pt x="5198" y="6080"/>
                  </a:cubicBezTo>
                  <a:cubicBezTo>
                    <a:pt x="4955" y="5016"/>
                    <a:pt x="4012" y="4438"/>
                    <a:pt x="3131" y="3922"/>
                  </a:cubicBezTo>
                  <a:lnTo>
                    <a:pt x="1581" y="2949"/>
                  </a:lnTo>
                  <a:cubicBezTo>
                    <a:pt x="1398" y="2858"/>
                    <a:pt x="790" y="2584"/>
                    <a:pt x="760" y="2280"/>
                  </a:cubicBezTo>
                  <a:cubicBezTo>
                    <a:pt x="699" y="2250"/>
                    <a:pt x="760" y="2159"/>
                    <a:pt x="760" y="2128"/>
                  </a:cubicBezTo>
                  <a:cubicBezTo>
                    <a:pt x="821" y="1885"/>
                    <a:pt x="1155" y="1794"/>
                    <a:pt x="1368" y="1703"/>
                  </a:cubicBezTo>
                  <a:cubicBezTo>
                    <a:pt x="1611" y="1642"/>
                    <a:pt x="1915" y="1581"/>
                    <a:pt x="2189" y="1551"/>
                  </a:cubicBezTo>
                  <a:cubicBezTo>
                    <a:pt x="2766" y="1490"/>
                    <a:pt x="3374" y="1490"/>
                    <a:pt x="3952" y="1399"/>
                  </a:cubicBezTo>
                  <a:cubicBezTo>
                    <a:pt x="4286" y="1338"/>
                    <a:pt x="4651" y="1247"/>
                    <a:pt x="5015" y="1125"/>
                  </a:cubicBezTo>
                  <a:cubicBezTo>
                    <a:pt x="5411" y="1004"/>
                    <a:pt x="5806" y="760"/>
                    <a:pt x="6110" y="487"/>
                  </a:cubicBezTo>
                  <a:cubicBezTo>
                    <a:pt x="5958" y="335"/>
                    <a:pt x="5775" y="152"/>
                    <a:pt x="5563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61"/>
            <p:cNvSpPr/>
            <p:nvPr/>
          </p:nvSpPr>
          <p:spPr>
            <a:xfrm>
              <a:off x="5410700" y="3162625"/>
              <a:ext cx="252300" cy="262500"/>
            </a:xfrm>
            <a:custGeom>
              <a:avLst/>
              <a:gdLst/>
              <a:ahLst/>
              <a:cxnLst/>
              <a:rect l="l" t="t" r="r" b="b"/>
              <a:pathLst>
                <a:path w="10092" h="10500" extrusionOk="0">
                  <a:moveTo>
                    <a:pt x="6556" y="0"/>
                  </a:moveTo>
                  <a:cubicBezTo>
                    <a:pt x="6196" y="0"/>
                    <a:pt x="5842" y="137"/>
                    <a:pt x="5533" y="317"/>
                  </a:cubicBezTo>
                  <a:cubicBezTo>
                    <a:pt x="5472" y="348"/>
                    <a:pt x="5441" y="348"/>
                    <a:pt x="5411" y="378"/>
                  </a:cubicBezTo>
                  <a:cubicBezTo>
                    <a:pt x="5107" y="561"/>
                    <a:pt x="4803" y="773"/>
                    <a:pt x="4499" y="986"/>
                  </a:cubicBezTo>
                  <a:cubicBezTo>
                    <a:pt x="4347" y="1077"/>
                    <a:pt x="4226" y="1138"/>
                    <a:pt x="4104" y="1260"/>
                  </a:cubicBezTo>
                  <a:cubicBezTo>
                    <a:pt x="2493" y="2597"/>
                    <a:pt x="1216" y="4299"/>
                    <a:pt x="122" y="6123"/>
                  </a:cubicBezTo>
                  <a:cubicBezTo>
                    <a:pt x="92" y="6184"/>
                    <a:pt x="61" y="6245"/>
                    <a:pt x="1" y="6305"/>
                  </a:cubicBezTo>
                  <a:cubicBezTo>
                    <a:pt x="213" y="6457"/>
                    <a:pt x="396" y="6640"/>
                    <a:pt x="578" y="6792"/>
                  </a:cubicBezTo>
                  <a:cubicBezTo>
                    <a:pt x="852" y="6336"/>
                    <a:pt x="1125" y="5880"/>
                    <a:pt x="1429" y="5424"/>
                  </a:cubicBezTo>
                  <a:cubicBezTo>
                    <a:pt x="1946" y="4573"/>
                    <a:pt x="2615" y="3752"/>
                    <a:pt x="3283" y="2992"/>
                  </a:cubicBezTo>
                  <a:cubicBezTo>
                    <a:pt x="3587" y="2688"/>
                    <a:pt x="3891" y="2384"/>
                    <a:pt x="4195" y="2141"/>
                  </a:cubicBezTo>
                  <a:cubicBezTo>
                    <a:pt x="4530" y="1837"/>
                    <a:pt x="4864" y="1564"/>
                    <a:pt x="5259" y="1290"/>
                  </a:cubicBezTo>
                  <a:cubicBezTo>
                    <a:pt x="5411" y="1229"/>
                    <a:pt x="5533" y="1138"/>
                    <a:pt x="5624" y="1077"/>
                  </a:cubicBezTo>
                  <a:cubicBezTo>
                    <a:pt x="5932" y="888"/>
                    <a:pt x="6222" y="735"/>
                    <a:pt x="6552" y="735"/>
                  </a:cubicBezTo>
                  <a:cubicBezTo>
                    <a:pt x="6644" y="735"/>
                    <a:pt x="6740" y="747"/>
                    <a:pt x="6840" y="773"/>
                  </a:cubicBezTo>
                  <a:cubicBezTo>
                    <a:pt x="7265" y="865"/>
                    <a:pt x="7660" y="1169"/>
                    <a:pt x="7995" y="1442"/>
                  </a:cubicBezTo>
                  <a:cubicBezTo>
                    <a:pt x="8694" y="2020"/>
                    <a:pt x="9271" y="2658"/>
                    <a:pt x="9180" y="3600"/>
                  </a:cubicBezTo>
                  <a:cubicBezTo>
                    <a:pt x="9058" y="4603"/>
                    <a:pt x="8390" y="5394"/>
                    <a:pt x="7934" y="6245"/>
                  </a:cubicBezTo>
                  <a:cubicBezTo>
                    <a:pt x="7356" y="7248"/>
                    <a:pt x="7174" y="8312"/>
                    <a:pt x="7235" y="9467"/>
                  </a:cubicBezTo>
                  <a:cubicBezTo>
                    <a:pt x="7265" y="9740"/>
                    <a:pt x="7296" y="10044"/>
                    <a:pt x="7356" y="10287"/>
                  </a:cubicBezTo>
                  <a:cubicBezTo>
                    <a:pt x="7630" y="10378"/>
                    <a:pt x="7873" y="10409"/>
                    <a:pt x="8147" y="10500"/>
                  </a:cubicBezTo>
                  <a:cubicBezTo>
                    <a:pt x="7873" y="9223"/>
                    <a:pt x="7843" y="7977"/>
                    <a:pt x="8481" y="6853"/>
                  </a:cubicBezTo>
                  <a:cubicBezTo>
                    <a:pt x="8967" y="5880"/>
                    <a:pt x="9666" y="5090"/>
                    <a:pt x="9879" y="4056"/>
                  </a:cubicBezTo>
                  <a:cubicBezTo>
                    <a:pt x="10092" y="3114"/>
                    <a:pt x="9849" y="2232"/>
                    <a:pt x="9180" y="1533"/>
                  </a:cubicBezTo>
                  <a:cubicBezTo>
                    <a:pt x="8876" y="1138"/>
                    <a:pt x="8451" y="834"/>
                    <a:pt x="8055" y="561"/>
                  </a:cubicBezTo>
                  <a:cubicBezTo>
                    <a:pt x="7660" y="317"/>
                    <a:pt x="7235" y="44"/>
                    <a:pt x="6748" y="14"/>
                  </a:cubicBezTo>
                  <a:cubicBezTo>
                    <a:pt x="6684" y="4"/>
                    <a:pt x="6620" y="0"/>
                    <a:pt x="6556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61"/>
            <p:cNvSpPr/>
            <p:nvPr/>
          </p:nvSpPr>
          <p:spPr>
            <a:xfrm>
              <a:off x="5341550" y="2993500"/>
              <a:ext cx="136800" cy="224950"/>
            </a:xfrm>
            <a:custGeom>
              <a:avLst/>
              <a:gdLst/>
              <a:ahLst/>
              <a:cxnLst/>
              <a:rect l="l" t="t" r="r" b="b"/>
              <a:pathLst>
                <a:path w="5472" h="8998" extrusionOk="0">
                  <a:moveTo>
                    <a:pt x="2706" y="0"/>
                  </a:moveTo>
                  <a:cubicBezTo>
                    <a:pt x="2645" y="274"/>
                    <a:pt x="2523" y="487"/>
                    <a:pt x="2432" y="760"/>
                  </a:cubicBezTo>
                  <a:cubicBezTo>
                    <a:pt x="2827" y="1095"/>
                    <a:pt x="3253" y="1338"/>
                    <a:pt x="3618" y="1672"/>
                  </a:cubicBezTo>
                  <a:cubicBezTo>
                    <a:pt x="4560" y="2523"/>
                    <a:pt x="4773" y="3861"/>
                    <a:pt x="4530" y="5046"/>
                  </a:cubicBezTo>
                  <a:cubicBezTo>
                    <a:pt x="4317" y="6323"/>
                    <a:pt x="3557" y="7630"/>
                    <a:pt x="2219" y="7964"/>
                  </a:cubicBezTo>
                  <a:cubicBezTo>
                    <a:pt x="1581" y="8177"/>
                    <a:pt x="882" y="8146"/>
                    <a:pt x="244" y="8207"/>
                  </a:cubicBezTo>
                  <a:lnTo>
                    <a:pt x="153" y="8207"/>
                  </a:lnTo>
                  <a:cubicBezTo>
                    <a:pt x="122" y="8511"/>
                    <a:pt x="61" y="8785"/>
                    <a:pt x="1" y="8997"/>
                  </a:cubicBezTo>
                  <a:cubicBezTo>
                    <a:pt x="912" y="8906"/>
                    <a:pt x="1885" y="8937"/>
                    <a:pt x="2736" y="8633"/>
                  </a:cubicBezTo>
                  <a:cubicBezTo>
                    <a:pt x="4074" y="8177"/>
                    <a:pt x="4864" y="6839"/>
                    <a:pt x="5168" y="5441"/>
                  </a:cubicBezTo>
                  <a:cubicBezTo>
                    <a:pt x="5472" y="4225"/>
                    <a:pt x="5441" y="2857"/>
                    <a:pt x="4712" y="1794"/>
                  </a:cubicBezTo>
                  <a:cubicBezTo>
                    <a:pt x="4226" y="1064"/>
                    <a:pt x="3496" y="730"/>
                    <a:pt x="2858" y="152"/>
                  </a:cubicBezTo>
                  <a:lnTo>
                    <a:pt x="2706" y="0"/>
                  </a:ln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61"/>
            <p:cNvSpPr/>
            <p:nvPr/>
          </p:nvSpPr>
          <p:spPr>
            <a:xfrm>
              <a:off x="5476800" y="2818150"/>
              <a:ext cx="523600" cy="221500"/>
            </a:xfrm>
            <a:custGeom>
              <a:avLst/>
              <a:gdLst/>
              <a:ahLst/>
              <a:cxnLst/>
              <a:rect l="l" t="t" r="r" b="b"/>
              <a:pathLst>
                <a:path w="20944" h="8860" extrusionOk="0">
                  <a:moveTo>
                    <a:pt x="1197" y="1"/>
                  </a:moveTo>
                  <a:cubicBezTo>
                    <a:pt x="680" y="1"/>
                    <a:pt x="356" y="54"/>
                    <a:pt x="305" y="175"/>
                  </a:cubicBezTo>
                  <a:cubicBezTo>
                    <a:pt x="1" y="935"/>
                    <a:pt x="2372" y="3944"/>
                    <a:pt x="3861" y="5373"/>
                  </a:cubicBezTo>
                  <a:cubicBezTo>
                    <a:pt x="4013" y="5525"/>
                    <a:pt x="4165" y="5647"/>
                    <a:pt x="4287" y="5768"/>
                  </a:cubicBezTo>
                  <a:cubicBezTo>
                    <a:pt x="4439" y="5890"/>
                    <a:pt x="4560" y="5950"/>
                    <a:pt x="4621" y="6042"/>
                  </a:cubicBezTo>
                  <a:lnTo>
                    <a:pt x="4652" y="6072"/>
                  </a:lnTo>
                  <a:cubicBezTo>
                    <a:pt x="5199" y="6376"/>
                    <a:pt x="9029" y="7257"/>
                    <a:pt x="12889" y="7926"/>
                  </a:cubicBezTo>
                  <a:cubicBezTo>
                    <a:pt x="13102" y="7957"/>
                    <a:pt x="13375" y="8017"/>
                    <a:pt x="13588" y="8048"/>
                  </a:cubicBezTo>
                  <a:cubicBezTo>
                    <a:pt x="16276" y="8499"/>
                    <a:pt x="18842" y="8860"/>
                    <a:pt x="20092" y="8860"/>
                  </a:cubicBezTo>
                  <a:cubicBezTo>
                    <a:pt x="20609" y="8860"/>
                    <a:pt x="20901" y="8798"/>
                    <a:pt x="20883" y="8656"/>
                  </a:cubicBezTo>
                  <a:cubicBezTo>
                    <a:pt x="20944" y="8261"/>
                    <a:pt x="20062" y="7318"/>
                    <a:pt x="18968" y="6285"/>
                  </a:cubicBezTo>
                  <a:cubicBezTo>
                    <a:pt x="18816" y="6133"/>
                    <a:pt x="18603" y="5950"/>
                    <a:pt x="18421" y="5798"/>
                  </a:cubicBezTo>
                  <a:cubicBezTo>
                    <a:pt x="16779" y="4370"/>
                    <a:pt x="14864" y="2881"/>
                    <a:pt x="14044" y="2394"/>
                  </a:cubicBezTo>
                  <a:cubicBezTo>
                    <a:pt x="12783" y="1622"/>
                    <a:pt x="4051" y="1"/>
                    <a:pt x="1197" y="1"/>
                  </a:cubicBezTo>
                  <a:close/>
                </a:path>
              </a:pathLst>
            </a:custGeom>
            <a:solidFill>
              <a:srgbClr val="DB5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61"/>
            <p:cNvSpPr/>
            <p:nvPr/>
          </p:nvSpPr>
          <p:spPr>
            <a:xfrm>
              <a:off x="2201675" y="2389650"/>
              <a:ext cx="544875" cy="429975"/>
            </a:xfrm>
            <a:custGeom>
              <a:avLst/>
              <a:gdLst/>
              <a:ahLst/>
              <a:cxnLst/>
              <a:rect l="l" t="t" r="r" b="b"/>
              <a:pathLst>
                <a:path w="21795" h="17199" extrusionOk="0">
                  <a:moveTo>
                    <a:pt x="20939" y="1"/>
                  </a:moveTo>
                  <a:cubicBezTo>
                    <a:pt x="20318" y="1"/>
                    <a:pt x="19047" y="412"/>
                    <a:pt x="17448" y="1023"/>
                  </a:cubicBezTo>
                  <a:lnTo>
                    <a:pt x="16293" y="1479"/>
                  </a:lnTo>
                  <a:cubicBezTo>
                    <a:pt x="15046" y="1996"/>
                    <a:pt x="13648" y="2604"/>
                    <a:pt x="12220" y="3273"/>
                  </a:cubicBezTo>
                  <a:cubicBezTo>
                    <a:pt x="11976" y="3425"/>
                    <a:pt x="11672" y="3516"/>
                    <a:pt x="11368" y="3668"/>
                  </a:cubicBezTo>
                  <a:cubicBezTo>
                    <a:pt x="8055" y="5248"/>
                    <a:pt x="4773" y="6950"/>
                    <a:pt x="3192" y="7923"/>
                  </a:cubicBezTo>
                  <a:cubicBezTo>
                    <a:pt x="2584" y="8318"/>
                    <a:pt x="2189" y="8592"/>
                    <a:pt x="2159" y="8744"/>
                  </a:cubicBezTo>
                  <a:cubicBezTo>
                    <a:pt x="2098" y="8926"/>
                    <a:pt x="1976" y="9260"/>
                    <a:pt x="1824" y="9747"/>
                  </a:cubicBezTo>
                  <a:cubicBezTo>
                    <a:pt x="1581" y="10446"/>
                    <a:pt x="1338" y="11358"/>
                    <a:pt x="1064" y="12300"/>
                  </a:cubicBezTo>
                  <a:cubicBezTo>
                    <a:pt x="912" y="12756"/>
                    <a:pt x="791" y="13212"/>
                    <a:pt x="669" y="13668"/>
                  </a:cubicBezTo>
                  <a:cubicBezTo>
                    <a:pt x="274" y="15279"/>
                    <a:pt x="0" y="16707"/>
                    <a:pt x="122" y="17133"/>
                  </a:cubicBezTo>
                  <a:cubicBezTo>
                    <a:pt x="152" y="17163"/>
                    <a:pt x="183" y="17194"/>
                    <a:pt x="274" y="17194"/>
                  </a:cubicBezTo>
                  <a:cubicBezTo>
                    <a:pt x="294" y="17197"/>
                    <a:pt x="317" y="17198"/>
                    <a:pt x="342" y="17198"/>
                  </a:cubicBezTo>
                  <a:cubicBezTo>
                    <a:pt x="815" y="17198"/>
                    <a:pt x="2190" y="16666"/>
                    <a:pt x="3922" y="15887"/>
                  </a:cubicBezTo>
                  <a:cubicBezTo>
                    <a:pt x="4226" y="15765"/>
                    <a:pt x="4560" y="15613"/>
                    <a:pt x="4864" y="15461"/>
                  </a:cubicBezTo>
                  <a:cubicBezTo>
                    <a:pt x="5684" y="15066"/>
                    <a:pt x="6566" y="14671"/>
                    <a:pt x="7447" y="14215"/>
                  </a:cubicBezTo>
                  <a:cubicBezTo>
                    <a:pt x="8055" y="13941"/>
                    <a:pt x="8633" y="13637"/>
                    <a:pt x="9241" y="13333"/>
                  </a:cubicBezTo>
                  <a:cubicBezTo>
                    <a:pt x="10153" y="12878"/>
                    <a:pt x="11065" y="12422"/>
                    <a:pt x="11916" y="11966"/>
                  </a:cubicBezTo>
                  <a:cubicBezTo>
                    <a:pt x="12189" y="11814"/>
                    <a:pt x="12493" y="11662"/>
                    <a:pt x="12767" y="11510"/>
                  </a:cubicBezTo>
                  <a:cubicBezTo>
                    <a:pt x="14621" y="10507"/>
                    <a:pt x="16262" y="9595"/>
                    <a:pt x="17174" y="9048"/>
                  </a:cubicBezTo>
                  <a:cubicBezTo>
                    <a:pt x="17387" y="8926"/>
                    <a:pt x="17539" y="8774"/>
                    <a:pt x="17691" y="8683"/>
                  </a:cubicBezTo>
                  <a:cubicBezTo>
                    <a:pt x="17812" y="8622"/>
                    <a:pt x="17904" y="8531"/>
                    <a:pt x="17934" y="8501"/>
                  </a:cubicBezTo>
                  <a:lnTo>
                    <a:pt x="17964" y="8470"/>
                  </a:lnTo>
                  <a:cubicBezTo>
                    <a:pt x="18086" y="8318"/>
                    <a:pt x="18238" y="8045"/>
                    <a:pt x="18420" y="7710"/>
                  </a:cubicBezTo>
                  <a:cubicBezTo>
                    <a:pt x="19575" y="5704"/>
                    <a:pt x="21794" y="719"/>
                    <a:pt x="21308" y="111"/>
                  </a:cubicBezTo>
                  <a:cubicBezTo>
                    <a:pt x="21246" y="36"/>
                    <a:pt x="21120" y="1"/>
                    <a:pt x="20939" y="1"/>
                  </a:cubicBezTo>
                  <a:close/>
                </a:path>
              </a:pathLst>
            </a:custGeom>
            <a:solidFill>
              <a:srgbClr val="F06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61"/>
            <p:cNvSpPr/>
            <p:nvPr/>
          </p:nvSpPr>
          <p:spPr>
            <a:xfrm>
              <a:off x="2206225" y="2598350"/>
              <a:ext cx="627700" cy="514625"/>
            </a:xfrm>
            <a:custGeom>
              <a:avLst/>
              <a:gdLst/>
              <a:ahLst/>
              <a:cxnLst/>
              <a:rect l="l" t="t" r="r" b="b"/>
              <a:pathLst>
                <a:path w="25108" h="20585" extrusionOk="0">
                  <a:moveTo>
                    <a:pt x="17053" y="1"/>
                  </a:moveTo>
                  <a:cubicBezTo>
                    <a:pt x="16171" y="92"/>
                    <a:pt x="14500" y="639"/>
                    <a:pt x="12524" y="1460"/>
                  </a:cubicBezTo>
                  <a:lnTo>
                    <a:pt x="11521" y="1916"/>
                  </a:lnTo>
                  <a:cubicBezTo>
                    <a:pt x="10943" y="2159"/>
                    <a:pt x="10305" y="2432"/>
                    <a:pt x="9697" y="2736"/>
                  </a:cubicBezTo>
                  <a:cubicBezTo>
                    <a:pt x="9363" y="2919"/>
                    <a:pt x="8998" y="3071"/>
                    <a:pt x="8664" y="3223"/>
                  </a:cubicBezTo>
                  <a:cubicBezTo>
                    <a:pt x="7113" y="3982"/>
                    <a:pt x="5563" y="4803"/>
                    <a:pt x="4226" y="5502"/>
                  </a:cubicBezTo>
                  <a:cubicBezTo>
                    <a:pt x="3922" y="5654"/>
                    <a:pt x="3648" y="5806"/>
                    <a:pt x="3375" y="5958"/>
                  </a:cubicBezTo>
                  <a:cubicBezTo>
                    <a:pt x="1521" y="6992"/>
                    <a:pt x="244" y="7903"/>
                    <a:pt x="92" y="8299"/>
                  </a:cubicBezTo>
                  <a:cubicBezTo>
                    <a:pt x="31" y="8451"/>
                    <a:pt x="1" y="8633"/>
                    <a:pt x="31" y="8846"/>
                  </a:cubicBezTo>
                  <a:cubicBezTo>
                    <a:pt x="183" y="11247"/>
                    <a:pt x="4044" y="17053"/>
                    <a:pt x="6323" y="19484"/>
                  </a:cubicBezTo>
                  <a:cubicBezTo>
                    <a:pt x="6566" y="19758"/>
                    <a:pt x="6810" y="19940"/>
                    <a:pt x="6992" y="20153"/>
                  </a:cubicBezTo>
                  <a:cubicBezTo>
                    <a:pt x="7174" y="20244"/>
                    <a:pt x="7326" y="20366"/>
                    <a:pt x="7448" y="20457"/>
                  </a:cubicBezTo>
                  <a:cubicBezTo>
                    <a:pt x="7609" y="20544"/>
                    <a:pt x="7855" y="20585"/>
                    <a:pt x="8167" y="20585"/>
                  </a:cubicBezTo>
                  <a:cubicBezTo>
                    <a:pt x="8621" y="20585"/>
                    <a:pt x="9213" y="20497"/>
                    <a:pt x="9879" y="20335"/>
                  </a:cubicBezTo>
                  <a:cubicBezTo>
                    <a:pt x="10275" y="20244"/>
                    <a:pt x="10670" y="20153"/>
                    <a:pt x="11095" y="20031"/>
                  </a:cubicBezTo>
                  <a:cubicBezTo>
                    <a:pt x="11734" y="19849"/>
                    <a:pt x="12402" y="19636"/>
                    <a:pt x="13101" y="19423"/>
                  </a:cubicBezTo>
                  <a:cubicBezTo>
                    <a:pt x="13405" y="19332"/>
                    <a:pt x="13709" y="19241"/>
                    <a:pt x="14013" y="19119"/>
                  </a:cubicBezTo>
                  <a:cubicBezTo>
                    <a:pt x="16597" y="18208"/>
                    <a:pt x="19393" y="17113"/>
                    <a:pt x="21460" y="16110"/>
                  </a:cubicBezTo>
                  <a:cubicBezTo>
                    <a:pt x="21795" y="15958"/>
                    <a:pt x="22099" y="15837"/>
                    <a:pt x="22372" y="15685"/>
                  </a:cubicBezTo>
                  <a:cubicBezTo>
                    <a:pt x="23618" y="15077"/>
                    <a:pt x="24469" y="14590"/>
                    <a:pt x="24591" y="14317"/>
                  </a:cubicBezTo>
                  <a:cubicBezTo>
                    <a:pt x="25108" y="13314"/>
                    <a:pt x="20336" y="2675"/>
                    <a:pt x="17965" y="426"/>
                  </a:cubicBezTo>
                  <a:cubicBezTo>
                    <a:pt x="17843" y="305"/>
                    <a:pt x="17752" y="244"/>
                    <a:pt x="17630" y="153"/>
                  </a:cubicBezTo>
                  <a:cubicBezTo>
                    <a:pt x="17478" y="31"/>
                    <a:pt x="17357" y="1"/>
                    <a:pt x="17235" y="1"/>
                  </a:cubicBezTo>
                  <a:close/>
                </a:path>
              </a:pathLst>
            </a:custGeom>
            <a:solidFill>
              <a:srgbClr val="FF7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61"/>
            <p:cNvSpPr/>
            <p:nvPr/>
          </p:nvSpPr>
          <p:spPr>
            <a:xfrm>
              <a:off x="2495000" y="2737425"/>
              <a:ext cx="274350" cy="346525"/>
            </a:xfrm>
            <a:custGeom>
              <a:avLst/>
              <a:gdLst/>
              <a:ahLst/>
              <a:cxnLst/>
              <a:rect l="l" t="t" r="r" b="b"/>
              <a:pathLst>
                <a:path w="10974" h="13861" extrusionOk="0">
                  <a:moveTo>
                    <a:pt x="5645" y="1"/>
                  </a:moveTo>
                  <a:cubicBezTo>
                    <a:pt x="4478" y="1"/>
                    <a:pt x="3447" y="775"/>
                    <a:pt x="2553" y="1459"/>
                  </a:cubicBezTo>
                  <a:cubicBezTo>
                    <a:pt x="1338" y="2371"/>
                    <a:pt x="304" y="3435"/>
                    <a:pt x="122" y="5015"/>
                  </a:cubicBezTo>
                  <a:cubicBezTo>
                    <a:pt x="0" y="5714"/>
                    <a:pt x="122" y="6474"/>
                    <a:pt x="243" y="7204"/>
                  </a:cubicBezTo>
                  <a:cubicBezTo>
                    <a:pt x="335" y="7994"/>
                    <a:pt x="487" y="8754"/>
                    <a:pt x="639" y="9514"/>
                  </a:cubicBezTo>
                  <a:cubicBezTo>
                    <a:pt x="943" y="10973"/>
                    <a:pt x="1307" y="12401"/>
                    <a:pt x="1642" y="13860"/>
                  </a:cubicBezTo>
                  <a:cubicBezTo>
                    <a:pt x="1946" y="13769"/>
                    <a:pt x="2250" y="13678"/>
                    <a:pt x="2584" y="13556"/>
                  </a:cubicBezTo>
                  <a:cubicBezTo>
                    <a:pt x="2432" y="13009"/>
                    <a:pt x="2310" y="12523"/>
                    <a:pt x="2219" y="12037"/>
                  </a:cubicBezTo>
                  <a:cubicBezTo>
                    <a:pt x="1824" y="10426"/>
                    <a:pt x="1490" y="8876"/>
                    <a:pt x="1216" y="7295"/>
                  </a:cubicBezTo>
                  <a:cubicBezTo>
                    <a:pt x="1094" y="6596"/>
                    <a:pt x="1003" y="5866"/>
                    <a:pt x="1064" y="5167"/>
                  </a:cubicBezTo>
                  <a:cubicBezTo>
                    <a:pt x="1155" y="4468"/>
                    <a:pt x="1459" y="3830"/>
                    <a:pt x="1946" y="3283"/>
                  </a:cubicBezTo>
                  <a:cubicBezTo>
                    <a:pt x="2432" y="2766"/>
                    <a:pt x="3040" y="2310"/>
                    <a:pt x="3617" y="1885"/>
                  </a:cubicBezTo>
                  <a:cubicBezTo>
                    <a:pt x="4104" y="1550"/>
                    <a:pt x="4590" y="1155"/>
                    <a:pt x="5168" y="1003"/>
                  </a:cubicBezTo>
                  <a:cubicBezTo>
                    <a:pt x="5324" y="963"/>
                    <a:pt x="5476" y="944"/>
                    <a:pt x="5622" y="944"/>
                  </a:cubicBezTo>
                  <a:cubicBezTo>
                    <a:pt x="6698" y="944"/>
                    <a:pt x="7487" y="1955"/>
                    <a:pt x="7782" y="2918"/>
                  </a:cubicBezTo>
                  <a:cubicBezTo>
                    <a:pt x="8207" y="4255"/>
                    <a:pt x="8055" y="5684"/>
                    <a:pt x="8359" y="7052"/>
                  </a:cubicBezTo>
                  <a:cubicBezTo>
                    <a:pt x="8633" y="8359"/>
                    <a:pt x="9241" y="9575"/>
                    <a:pt x="10061" y="10547"/>
                  </a:cubicBezTo>
                  <a:cubicBezTo>
                    <a:pt x="10426" y="10395"/>
                    <a:pt x="10730" y="10274"/>
                    <a:pt x="10973" y="10122"/>
                  </a:cubicBezTo>
                  <a:cubicBezTo>
                    <a:pt x="10183" y="9271"/>
                    <a:pt x="9575" y="8146"/>
                    <a:pt x="9301" y="6991"/>
                  </a:cubicBezTo>
                  <a:cubicBezTo>
                    <a:pt x="8997" y="5623"/>
                    <a:pt x="9149" y="4164"/>
                    <a:pt x="8754" y="2796"/>
                  </a:cubicBezTo>
                  <a:cubicBezTo>
                    <a:pt x="8359" y="1581"/>
                    <a:pt x="7478" y="334"/>
                    <a:pt x="6201" y="61"/>
                  </a:cubicBezTo>
                  <a:cubicBezTo>
                    <a:pt x="6012" y="20"/>
                    <a:pt x="5827" y="1"/>
                    <a:pt x="5645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61"/>
            <p:cNvSpPr/>
            <p:nvPr/>
          </p:nvSpPr>
          <p:spPr>
            <a:xfrm>
              <a:off x="2248025" y="2573725"/>
              <a:ext cx="250025" cy="533025"/>
            </a:xfrm>
            <a:custGeom>
              <a:avLst/>
              <a:gdLst/>
              <a:ahLst/>
              <a:cxnLst/>
              <a:rect l="l" t="t" r="r" b="b"/>
              <a:pathLst>
                <a:path w="10001" h="21321" extrusionOk="0">
                  <a:moveTo>
                    <a:pt x="3954" y="1"/>
                  </a:moveTo>
                  <a:cubicBezTo>
                    <a:pt x="3392" y="1"/>
                    <a:pt x="2827" y="83"/>
                    <a:pt x="2280" y="226"/>
                  </a:cubicBezTo>
                  <a:cubicBezTo>
                    <a:pt x="1976" y="317"/>
                    <a:pt x="1672" y="408"/>
                    <a:pt x="1368" y="530"/>
                  </a:cubicBezTo>
                  <a:cubicBezTo>
                    <a:pt x="761" y="925"/>
                    <a:pt x="396" y="1168"/>
                    <a:pt x="335" y="1320"/>
                  </a:cubicBezTo>
                  <a:cubicBezTo>
                    <a:pt x="274" y="1533"/>
                    <a:pt x="153" y="1867"/>
                    <a:pt x="1" y="2353"/>
                  </a:cubicBezTo>
                  <a:cubicBezTo>
                    <a:pt x="548" y="2019"/>
                    <a:pt x="1064" y="1715"/>
                    <a:pt x="1642" y="1472"/>
                  </a:cubicBezTo>
                  <a:cubicBezTo>
                    <a:pt x="2384" y="1175"/>
                    <a:pt x="3194" y="957"/>
                    <a:pt x="3997" y="957"/>
                  </a:cubicBezTo>
                  <a:cubicBezTo>
                    <a:pt x="4508" y="957"/>
                    <a:pt x="5017" y="1046"/>
                    <a:pt x="5502" y="1259"/>
                  </a:cubicBezTo>
                  <a:cubicBezTo>
                    <a:pt x="6566" y="1746"/>
                    <a:pt x="7326" y="2809"/>
                    <a:pt x="7113" y="4025"/>
                  </a:cubicBezTo>
                  <a:cubicBezTo>
                    <a:pt x="7113" y="4056"/>
                    <a:pt x="7083" y="4116"/>
                    <a:pt x="7083" y="4147"/>
                  </a:cubicBezTo>
                  <a:cubicBezTo>
                    <a:pt x="6840" y="5180"/>
                    <a:pt x="6201" y="6001"/>
                    <a:pt x="5593" y="6791"/>
                  </a:cubicBezTo>
                  <a:cubicBezTo>
                    <a:pt x="5350" y="7095"/>
                    <a:pt x="5138" y="7369"/>
                    <a:pt x="4955" y="7673"/>
                  </a:cubicBezTo>
                  <a:cubicBezTo>
                    <a:pt x="4134" y="8888"/>
                    <a:pt x="3618" y="10287"/>
                    <a:pt x="4104" y="11746"/>
                  </a:cubicBezTo>
                  <a:cubicBezTo>
                    <a:pt x="4499" y="12961"/>
                    <a:pt x="5441" y="13873"/>
                    <a:pt x="6353" y="14694"/>
                  </a:cubicBezTo>
                  <a:cubicBezTo>
                    <a:pt x="7296" y="15575"/>
                    <a:pt x="8390" y="16457"/>
                    <a:pt x="8785" y="17734"/>
                  </a:cubicBezTo>
                  <a:cubicBezTo>
                    <a:pt x="9150" y="18980"/>
                    <a:pt x="8907" y="20256"/>
                    <a:pt x="8299" y="21320"/>
                  </a:cubicBezTo>
                  <a:cubicBezTo>
                    <a:pt x="8663" y="21229"/>
                    <a:pt x="9059" y="21138"/>
                    <a:pt x="9545" y="20986"/>
                  </a:cubicBezTo>
                  <a:cubicBezTo>
                    <a:pt x="9818" y="20378"/>
                    <a:pt x="9970" y="19679"/>
                    <a:pt x="9970" y="19010"/>
                  </a:cubicBezTo>
                  <a:cubicBezTo>
                    <a:pt x="10001" y="17490"/>
                    <a:pt x="9363" y="16214"/>
                    <a:pt x="8329" y="15150"/>
                  </a:cubicBezTo>
                  <a:cubicBezTo>
                    <a:pt x="7387" y="14177"/>
                    <a:pt x="6201" y="13387"/>
                    <a:pt x="5441" y="12202"/>
                  </a:cubicBezTo>
                  <a:cubicBezTo>
                    <a:pt x="5107" y="11654"/>
                    <a:pt x="4864" y="11047"/>
                    <a:pt x="4894" y="10408"/>
                  </a:cubicBezTo>
                  <a:cubicBezTo>
                    <a:pt x="4894" y="9588"/>
                    <a:pt x="5320" y="8858"/>
                    <a:pt x="5776" y="8159"/>
                  </a:cubicBezTo>
                  <a:cubicBezTo>
                    <a:pt x="6262" y="7399"/>
                    <a:pt x="6931" y="6700"/>
                    <a:pt x="7387" y="5879"/>
                  </a:cubicBezTo>
                  <a:cubicBezTo>
                    <a:pt x="7691" y="5363"/>
                    <a:pt x="7904" y="4815"/>
                    <a:pt x="8025" y="4268"/>
                  </a:cubicBezTo>
                  <a:cubicBezTo>
                    <a:pt x="8055" y="4056"/>
                    <a:pt x="8086" y="3843"/>
                    <a:pt x="8086" y="3660"/>
                  </a:cubicBezTo>
                  <a:cubicBezTo>
                    <a:pt x="8147" y="2475"/>
                    <a:pt x="7539" y="1381"/>
                    <a:pt x="6475" y="682"/>
                  </a:cubicBezTo>
                  <a:cubicBezTo>
                    <a:pt x="5697" y="200"/>
                    <a:pt x="4830" y="1"/>
                    <a:pt x="3954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61"/>
            <p:cNvSpPr/>
            <p:nvPr/>
          </p:nvSpPr>
          <p:spPr>
            <a:xfrm>
              <a:off x="2219150" y="2690050"/>
              <a:ext cx="184675" cy="412125"/>
            </a:xfrm>
            <a:custGeom>
              <a:avLst/>
              <a:gdLst/>
              <a:ahLst/>
              <a:cxnLst/>
              <a:rect l="l" t="t" r="r" b="b"/>
              <a:pathLst>
                <a:path w="7387" h="16485" extrusionOk="0">
                  <a:moveTo>
                    <a:pt x="1535" y="0"/>
                  </a:moveTo>
                  <a:cubicBezTo>
                    <a:pt x="1461" y="0"/>
                    <a:pt x="1385" y="4"/>
                    <a:pt x="1308" y="10"/>
                  </a:cubicBezTo>
                  <a:cubicBezTo>
                    <a:pt x="973" y="71"/>
                    <a:pt x="700" y="162"/>
                    <a:pt x="396" y="314"/>
                  </a:cubicBezTo>
                  <a:cubicBezTo>
                    <a:pt x="244" y="770"/>
                    <a:pt x="122" y="1226"/>
                    <a:pt x="1" y="1682"/>
                  </a:cubicBezTo>
                  <a:cubicBezTo>
                    <a:pt x="460" y="1328"/>
                    <a:pt x="1033" y="959"/>
                    <a:pt x="1564" y="959"/>
                  </a:cubicBezTo>
                  <a:cubicBezTo>
                    <a:pt x="1807" y="959"/>
                    <a:pt x="2040" y="1036"/>
                    <a:pt x="2250" y="1226"/>
                  </a:cubicBezTo>
                  <a:cubicBezTo>
                    <a:pt x="2554" y="1500"/>
                    <a:pt x="2797" y="1895"/>
                    <a:pt x="2949" y="2290"/>
                  </a:cubicBezTo>
                  <a:cubicBezTo>
                    <a:pt x="3101" y="2716"/>
                    <a:pt x="3162" y="3202"/>
                    <a:pt x="3192" y="3628"/>
                  </a:cubicBezTo>
                  <a:lnTo>
                    <a:pt x="3192" y="3871"/>
                  </a:lnTo>
                  <a:cubicBezTo>
                    <a:pt x="3253" y="4691"/>
                    <a:pt x="3010" y="5542"/>
                    <a:pt x="2675" y="6242"/>
                  </a:cubicBezTo>
                  <a:cubicBezTo>
                    <a:pt x="2219" y="7123"/>
                    <a:pt x="1520" y="7913"/>
                    <a:pt x="1490" y="8947"/>
                  </a:cubicBezTo>
                  <a:cubicBezTo>
                    <a:pt x="1460" y="9980"/>
                    <a:pt x="2189" y="10740"/>
                    <a:pt x="2979" y="11287"/>
                  </a:cubicBezTo>
                  <a:cubicBezTo>
                    <a:pt x="3800" y="11865"/>
                    <a:pt x="4803" y="12290"/>
                    <a:pt x="5533" y="13050"/>
                  </a:cubicBezTo>
                  <a:cubicBezTo>
                    <a:pt x="6049" y="13597"/>
                    <a:pt x="6505" y="14509"/>
                    <a:pt x="6201" y="15269"/>
                  </a:cubicBezTo>
                  <a:cubicBezTo>
                    <a:pt x="6141" y="15482"/>
                    <a:pt x="5989" y="15664"/>
                    <a:pt x="5837" y="15816"/>
                  </a:cubicBezTo>
                  <a:cubicBezTo>
                    <a:pt x="6110" y="16090"/>
                    <a:pt x="6323" y="16272"/>
                    <a:pt x="6505" y="16485"/>
                  </a:cubicBezTo>
                  <a:cubicBezTo>
                    <a:pt x="6718" y="16242"/>
                    <a:pt x="6900" y="16029"/>
                    <a:pt x="7113" y="15816"/>
                  </a:cubicBezTo>
                  <a:cubicBezTo>
                    <a:pt x="7296" y="15360"/>
                    <a:pt x="7387" y="14844"/>
                    <a:pt x="7265" y="14296"/>
                  </a:cubicBezTo>
                  <a:cubicBezTo>
                    <a:pt x="7052" y="13202"/>
                    <a:pt x="6293" y="12321"/>
                    <a:pt x="5381" y="11713"/>
                  </a:cubicBezTo>
                  <a:cubicBezTo>
                    <a:pt x="4864" y="11378"/>
                    <a:pt x="4317" y="11074"/>
                    <a:pt x="3800" y="10740"/>
                  </a:cubicBezTo>
                  <a:cubicBezTo>
                    <a:pt x="3405" y="10467"/>
                    <a:pt x="2949" y="10163"/>
                    <a:pt x="2675" y="9707"/>
                  </a:cubicBezTo>
                  <a:cubicBezTo>
                    <a:pt x="2068" y="8704"/>
                    <a:pt x="3101" y="7609"/>
                    <a:pt x="3496" y="6789"/>
                  </a:cubicBezTo>
                  <a:cubicBezTo>
                    <a:pt x="4013" y="5786"/>
                    <a:pt x="4256" y="4722"/>
                    <a:pt x="4195" y="3658"/>
                  </a:cubicBezTo>
                  <a:lnTo>
                    <a:pt x="4195" y="3476"/>
                  </a:lnTo>
                  <a:cubicBezTo>
                    <a:pt x="4165" y="2898"/>
                    <a:pt x="4043" y="2381"/>
                    <a:pt x="3800" y="1834"/>
                  </a:cubicBezTo>
                  <a:cubicBezTo>
                    <a:pt x="3618" y="1378"/>
                    <a:pt x="3405" y="1014"/>
                    <a:pt x="3040" y="649"/>
                  </a:cubicBezTo>
                  <a:cubicBezTo>
                    <a:pt x="2608" y="216"/>
                    <a:pt x="2128" y="0"/>
                    <a:pt x="1535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61"/>
            <p:cNvSpPr/>
            <p:nvPr/>
          </p:nvSpPr>
          <p:spPr>
            <a:xfrm>
              <a:off x="2483600" y="2415975"/>
              <a:ext cx="177825" cy="296850"/>
            </a:xfrm>
            <a:custGeom>
              <a:avLst/>
              <a:gdLst/>
              <a:ahLst/>
              <a:cxnLst/>
              <a:rect l="l" t="t" r="r" b="b"/>
              <a:pathLst>
                <a:path w="7113" h="11874" extrusionOk="0">
                  <a:moveTo>
                    <a:pt x="6049" y="1"/>
                  </a:moveTo>
                  <a:lnTo>
                    <a:pt x="4894" y="457"/>
                  </a:lnTo>
                  <a:cubicBezTo>
                    <a:pt x="4833" y="1216"/>
                    <a:pt x="5046" y="1976"/>
                    <a:pt x="5350" y="2736"/>
                  </a:cubicBezTo>
                  <a:cubicBezTo>
                    <a:pt x="5775" y="3800"/>
                    <a:pt x="6079" y="4894"/>
                    <a:pt x="6079" y="6080"/>
                  </a:cubicBezTo>
                  <a:cubicBezTo>
                    <a:pt x="6049" y="6505"/>
                    <a:pt x="6019" y="6870"/>
                    <a:pt x="5927" y="7296"/>
                  </a:cubicBezTo>
                  <a:cubicBezTo>
                    <a:pt x="5897" y="7539"/>
                    <a:pt x="5806" y="7752"/>
                    <a:pt x="5745" y="7995"/>
                  </a:cubicBezTo>
                  <a:cubicBezTo>
                    <a:pt x="5259" y="9302"/>
                    <a:pt x="4286" y="10487"/>
                    <a:pt x="2858" y="10821"/>
                  </a:cubicBezTo>
                  <a:cubicBezTo>
                    <a:pt x="2671" y="10862"/>
                    <a:pt x="2449" y="10896"/>
                    <a:pt x="2230" y="10896"/>
                  </a:cubicBezTo>
                  <a:cubicBezTo>
                    <a:pt x="1951" y="10896"/>
                    <a:pt x="1677" y="10840"/>
                    <a:pt x="1490" y="10670"/>
                  </a:cubicBezTo>
                  <a:cubicBezTo>
                    <a:pt x="1399" y="10609"/>
                    <a:pt x="1368" y="10518"/>
                    <a:pt x="1338" y="10426"/>
                  </a:cubicBezTo>
                  <a:cubicBezTo>
                    <a:pt x="1186" y="10062"/>
                    <a:pt x="1307" y="9606"/>
                    <a:pt x="1338" y="9271"/>
                  </a:cubicBezTo>
                  <a:cubicBezTo>
                    <a:pt x="1368" y="9089"/>
                    <a:pt x="1368" y="8937"/>
                    <a:pt x="1399" y="8755"/>
                  </a:cubicBezTo>
                  <a:cubicBezTo>
                    <a:pt x="1550" y="7782"/>
                    <a:pt x="1763" y="6870"/>
                    <a:pt x="1824" y="5928"/>
                  </a:cubicBezTo>
                  <a:cubicBezTo>
                    <a:pt x="1885" y="4651"/>
                    <a:pt x="1672" y="3375"/>
                    <a:pt x="943" y="2311"/>
                  </a:cubicBezTo>
                  <a:cubicBezTo>
                    <a:pt x="943" y="2280"/>
                    <a:pt x="912" y="2250"/>
                    <a:pt x="882" y="2220"/>
                  </a:cubicBezTo>
                  <a:cubicBezTo>
                    <a:pt x="608" y="2372"/>
                    <a:pt x="304" y="2463"/>
                    <a:pt x="0" y="2615"/>
                  </a:cubicBezTo>
                  <a:cubicBezTo>
                    <a:pt x="61" y="2736"/>
                    <a:pt x="152" y="2827"/>
                    <a:pt x="213" y="2919"/>
                  </a:cubicBezTo>
                  <a:cubicBezTo>
                    <a:pt x="882" y="3831"/>
                    <a:pt x="973" y="4955"/>
                    <a:pt x="912" y="6019"/>
                  </a:cubicBezTo>
                  <a:cubicBezTo>
                    <a:pt x="851" y="7083"/>
                    <a:pt x="578" y="8086"/>
                    <a:pt x="456" y="9150"/>
                  </a:cubicBezTo>
                  <a:cubicBezTo>
                    <a:pt x="426" y="9241"/>
                    <a:pt x="426" y="9302"/>
                    <a:pt x="426" y="9393"/>
                  </a:cubicBezTo>
                  <a:cubicBezTo>
                    <a:pt x="395" y="9879"/>
                    <a:pt x="335" y="10426"/>
                    <a:pt x="578" y="10882"/>
                  </a:cubicBezTo>
                  <a:cubicBezTo>
                    <a:pt x="578" y="10913"/>
                    <a:pt x="608" y="10973"/>
                    <a:pt x="639" y="11034"/>
                  </a:cubicBezTo>
                  <a:cubicBezTo>
                    <a:pt x="943" y="11521"/>
                    <a:pt x="1490" y="11794"/>
                    <a:pt x="1976" y="11855"/>
                  </a:cubicBezTo>
                  <a:cubicBezTo>
                    <a:pt x="2083" y="11868"/>
                    <a:pt x="2191" y="11874"/>
                    <a:pt x="2299" y="11874"/>
                  </a:cubicBezTo>
                  <a:cubicBezTo>
                    <a:pt x="3233" y="11874"/>
                    <a:pt x="4186" y="11421"/>
                    <a:pt x="4894" y="10821"/>
                  </a:cubicBezTo>
                  <a:cubicBezTo>
                    <a:pt x="5684" y="10183"/>
                    <a:pt x="6292" y="9302"/>
                    <a:pt x="6657" y="8359"/>
                  </a:cubicBezTo>
                  <a:cubicBezTo>
                    <a:pt x="6687" y="8329"/>
                    <a:pt x="6687" y="8238"/>
                    <a:pt x="6718" y="8207"/>
                  </a:cubicBezTo>
                  <a:cubicBezTo>
                    <a:pt x="6809" y="8025"/>
                    <a:pt x="6839" y="7873"/>
                    <a:pt x="6870" y="7691"/>
                  </a:cubicBezTo>
                  <a:cubicBezTo>
                    <a:pt x="6961" y="7326"/>
                    <a:pt x="6991" y="6961"/>
                    <a:pt x="7022" y="6627"/>
                  </a:cubicBezTo>
                  <a:cubicBezTo>
                    <a:pt x="7113" y="5958"/>
                    <a:pt x="7083" y="5320"/>
                    <a:pt x="6961" y="4682"/>
                  </a:cubicBezTo>
                  <a:cubicBezTo>
                    <a:pt x="6931" y="4560"/>
                    <a:pt x="6931" y="4408"/>
                    <a:pt x="6870" y="4286"/>
                  </a:cubicBezTo>
                  <a:cubicBezTo>
                    <a:pt x="6809" y="3831"/>
                    <a:pt x="6657" y="3435"/>
                    <a:pt x="6505" y="2979"/>
                  </a:cubicBezTo>
                  <a:cubicBezTo>
                    <a:pt x="6323" y="2463"/>
                    <a:pt x="6079" y="1976"/>
                    <a:pt x="5927" y="1460"/>
                  </a:cubicBezTo>
                  <a:cubicBezTo>
                    <a:pt x="5775" y="943"/>
                    <a:pt x="5806" y="457"/>
                    <a:pt x="6049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61"/>
            <p:cNvSpPr/>
            <p:nvPr/>
          </p:nvSpPr>
          <p:spPr>
            <a:xfrm>
              <a:off x="2630325" y="2392375"/>
              <a:ext cx="297075" cy="563950"/>
            </a:xfrm>
            <a:custGeom>
              <a:avLst/>
              <a:gdLst/>
              <a:ahLst/>
              <a:cxnLst/>
              <a:rect l="l" t="t" r="r" b="b"/>
              <a:pathLst>
                <a:path w="11883" h="22558" extrusionOk="0">
                  <a:moveTo>
                    <a:pt x="4065" y="0"/>
                  </a:moveTo>
                  <a:cubicBezTo>
                    <a:pt x="2858" y="0"/>
                    <a:pt x="1" y="7427"/>
                    <a:pt x="332" y="8209"/>
                  </a:cubicBezTo>
                  <a:cubicBezTo>
                    <a:pt x="695" y="9025"/>
                    <a:pt x="7130" y="22557"/>
                    <a:pt x="7649" y="22557"/>
                  </a:cubicBezTo>
                  <a:cubicBezTo>
                    <a:pt x="7652" y="22557"/>
                    <a:pt x="7655" y="22557"/>
                    <a:pt x="7657" y="22556"/>
                  </a:cubicBezTo>
                  <a:cubicBezTo>
                    <a:pt x="8508" y="22252"/>
                    <a:pt x="11639" y="15170"/>
                    <a:pt x="11761" y="13893"/>
                  </a:cubicBezTo>
                  <a:cubicBezTo>
                    <a:pt x="11882" y="12647"/>
                    <a:pt x="5256" y="154"/>
                    <a:pt x="4101" y="2"/>
                  </a:cubicBezTo>
                  <a:cubicBezTo>
                    <a:pt x="4089" y="1"/>
                    <a:pt x="4077" y="0"/>
                    <a:pt x="4065" y="0"/>
                  </a:cubicBezTo>
                  <a:close/>
                </a:path>
              </a:pathLst>
            </a:custGeom>
            <a:solidFill>
              <a:srgbClr val="DB5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61"/>
            <p:cNvSpPr/>
            <p:nvPr/>
          </p:nvSpPr>
          <p:spPr>
            <a:xfrm>
              <a:off x="2328575" y="3106100"/>
              <a:ext cx="526625" cy="570550"/>
            </a:xfrm>
            <a:custGeom>
              <a:avLst/>
              <a:gdLst/>
              <a:ahLst/>
              <a:cxnLst/>
              <a:rect l="l" t="t" r="r" b="b"/>
              <a:pathLst>
                <a:path w="21065" h="22822" extrusionOk="0">
                  <a:moveTo>
                    <a:pt x="15253" y="0"/>
                  </a:moveTo>
                  <a:cubicBezTo>
                    <a:pt x="14634" y="0"/>
                    <a:pt x="13571" y="123"/>
                    <a:pt x="12311" y="329"/>
                  </a:cubicBezTo>
                  <a:cubicBezTo>
                    <a:pt x="11946" y="390"/>
                    <a:pt x="11521" y="481"/>
                    <a:pt x="11095" y="542"/>
                  </a:cubicBezTo>
                  <a:cubicBezTo>
                    <a:pt x="6536" y="1423"/>
                    <a:pt x="305" y="3126"/>
                    <a:pt x="1" y="4615"/>
                  </a:cubicBezTo>
                  <a:lnTo>
                    <a:pt x="1" y="4737"/>
                  </a:lnTo>
                  <a:cubicBezTo>
                    <a:pt x="1" y="4919"/>
                    <a:pt x="1" y="5223"/>
                    <a:pt x="92" y="5557"/>
                  </a:cubicBezTo>
                  <a:cubicBezTo>
                    <a:pt x="153" y="5922"/>
                    <a:pt x="244" y="6317"/>
                    <a:pt x="365" y="6773"/>
                  </a:cubicBezTo>
                  <a:cubicBezTo>
                    <a:pt x="426" y="7077"/>
                    <a:pt x="548" y="7381"/>
                    <a:pt x="608" y="7746"/>
                  </a:cubicBezTo>
                  <a:cubicBezTo>
                    <a:pt x="943" y="9053"/>
                    <a:pt x="1460" y="10694"/>
                    <a:pt x="2007" y="12366"/>
                  </a:cubicBezTo>
                  <a:cubicBezTo>
                    <a:pt x="2098" y="12609"/>
                    <a:pt x="2189" y="12852"/>
                    <a:pt x="2250" y="13095"/>
                  </a:cubicBezTo>
                  <a:cubicBezTo>
                    <a:pt x="2523" y="13916"/>
                    <a:pt x="2827" y="14798"/>
                    <a:pt x="3131" y="15649"/>
                  </a:cubicBezTo>
                  <a:cubicBezTo>
                    <a:pt x="3283" y="16013"/>
                    <a:pt x="3375" y="16408"/>
                    <a:pt x="3526" y="16773"/>
                  </a:cubicBezTo>
                  <a:cubicBezTo>
                    <a:pt x="4621" y="19691"/>
                    <a:pt x="5593" y="22123"/>
                    <a:pt x="6019" y="22640"/>
                  </a:cubicBezTo>
                  <a:cubicBezTo>
                    <a:pt x="6110" y="22731"/>
                    <a:pt x="6353" y="22822"/>
                    <a:pt x="6657" y="22822"/>
                  </a:cubicBezTo>
                  <a:cubicBezTo>
                    <a:pt x="7478" y="22822"/>
                    <a:pt x="8967" y="22427"/>
                    <a:pt x="10669" y="21880"/>
                  </a:cubicBezTo>
                  <a:cubicBezTo>
                    <a:pt x="10913" y="21788"/>
                    <a:pt x="11186" y="21728"/>
                    <a:pt x="11429" y="21606"/>
                  </a:cubicBezTo>
                  <a:cubicBezTo>
                    <a:pt x="12159" y="21333"/>
                    <a:pt x="12919" y="21029"/>
                    <a:pt x="13679" y="20725"/>
                  </a:cubicBezTo>
                  <a:cubicBezTo>
                    <a:pt x="14043" y="20573"/>
                    <a:pt x="14347" y="20451"/>
                    <a:pt x="14682" y="20299"/>
                  </a:cubicBezTo>
                  <a:cubicBezTo>
                    <a:pt x="17782" y="18992"/>
                    <a:pt x="20609" y="17472"/>
                    <a:pt x="20974" y="16773"/>
                  </a:cubicBezTo>
                  <a:cubicBezTo>
                    <a:pt x="21004" y="16712"/>
                    <a:pt x="21065" y="16560"/>
                    <a:pt x="21065" y="16408"/>
                  </a:cubicBezTo>
                  <a:cubicBezTo>
                    <a:pt x="21065" y="16196"/>
                    <a:pt x="21065" y="15892"/>
                    <a:pt x="20943" y="15557"/>
                  </a:cubicBezTo>
                  <a:cubicBezTo>
                    <a:pt x="20791" y="14494"/>
                    <a:pt x="20426" y="12852"/>
                    <a:pt x="19879" y="11089"/>
                  </a:cubicBezTo>
                  <a:lnTo>
                    <a:pt x="19667" y="10269"/>
                  </a:lnTo>
                  <a:cubicBezTo>
                    <a:pt x="18299" y="5709"/>
                    <a:pt x="16323" y="481"/>
                    <a:pt x="15806" y="86"/>
                  </a:cubicBezTo>
                  <a:cubicBezTo>
                    <a:pt x="15738" y="28"/>
                    <a:pt x="15545" y="0"/>
                    <a:pt x="15253" y="0"/>
                  </a:cubicBezTo>
                  <a:close/>
                </a:path>
              </a:pathLst>
            </a:custGeom>
            <a:solidFill>
              <a:srgbClr val="FF7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61"/>
            <p:cNvSpPr/>
            <p:nvPr/>
          </p:nvSpPr>
          <p:spPr>
            <a:xfrm>
              <a:off x="2172800" y="3204025"/>
              <a:ext cx="322225" cy="473575"/>
            </a:xfrm>
            <a:custGeom>
              <a:avLst/>
              <a:gdLst/>
              <a:ahLst/>
              <a:cxnLst/>
              <a:rect l="l" t="t" r="r" b="b"/>
              <a:pathLst>
                <a:path w="12889" h="18943" extrusionOk="0">
                  <a:moveTo>
                    <a:pt x="1671" y="0"/>
                  </a:moveTo>
                  <a:cubicBezTo>
                    <a:pt x="882" y="0"/>
                    <a:pt x="274" y="78"/>
                    <a:pt x="152" y="272"/>
                  </a:cubicBezTo>
                  <a:cubicBezTo>
                    <a:pt x="0" y="546"/>
                    <a:pt x="122" y="1579"/>
                    <a:pt x="396" y="3069"/>
                  </a:cubicBezTo>
                  <a:cubicBezTo>
                    <a:pt x="426" y="3312"/>
                    <a:pt x="487" y="3555"/>
                    <a:pt x="548" y="3829"/>
                  </a:cubicBezTo>
                  <a:cubicBezTo>
                    <a:pt x="760" y="4984"/>
                    <a:pt x="1064" y="6352"/>
                    <a:pt x="1399" y="7780"/>
                  </a:cubicBezTo>
                  <a:cubicBezTo>
                    <a:pt x="1490" y="7993"/>
                    <a:pt x="1520" y="8266"/>
                    <a:pt x="1611" y="8540"/>
                  </a:cubicBezTo>
                  <a:cubicBezTo>
                    <a:pt x="2341" y="11428"/>
                    <a:pt x="3162" y="14376"/>
                    <a:pt x="3739" y="16017"/>
                  </a:cubicBezTo>
                  <a:cubicBezTo>
                    <a:pt x="3861" y="16321"/>
                    <a:pt x="3952" y="16595"/>
                    <a:pt x="4043" y="16777"/>
                  </a:cubicBezTo>
                  <a:cubicBezTo>
                    <a:pt x="4165" y="17081"/>
                    <a:pt x="4256" y="17264"/>
                    <a:pt x="4347" y="17355"/>
                  </a:cubicBezTo>
                  <a:cubicBezTo>
                    <a:pt x="4681" y="17659"/>
                    <a:pt x="6292" y="18267"/>
                    <a:pt x="8511" y="18631"/>
                  </a:cubicBezTo>
                  <a:cubicBezTo>
                    <a:pt x="8785" y="18662"/>
                    <a:pt x="9028" y="18723"/>
                    <a:pt x="9271" y="18753"/>
                  </a:cubicBezTo>
                  <a:cubicBezTo>
                    <a:pt x="10208" y="18880"/>
                    <a:pt x="11209" y="18943"/>
                    <a:pt x="12255" y="18943"/>
                  </a:cubicBezTo>
                  <a:cubicBezTo>
                    <a:pt x="12464" y="18943"/>
                    <a:pt x="12675" y="18940"/>
                    <a:pt x="12888" y="18935"/>
                  </a:cubicBezTo>
                  <a:lnTo>
                    <a:pt x="12888" y="18875"/>
                  </a:lnTo>
                  <a:cubicBezTo>
                    <a:pt x="12767" y="18479"/>
                    <a:pt x="11551" y="15166"/>
                    <a:pt x="10213" y="11519"/>
                  </a:cubicBezTo>
                  <a:cubicBezTo>
                    <a:pt x="10122" y="11184"/>
                    <a:pt x="10001" y="10881"/>
                    <a:pt x="9879" y="10546"/>
                  </a:cubicBezTo>
                  <a:cubicBezTo>
                    <a:pt x="9666" y="9999"/>
                    <a:pt x="9454" y="9482"/>
                    <a:pt x="9271" y="8935"/>
                  </a:cubicBezTo>
                  <a:cubicBezTo>
                    <a:pt x="9180" y="8722"/>
                    <a:pt x="9089" y="8479"/>
                    <a:pt x="8998" y="8266"/>
                  </a:cubicBezTo>
                  <a:cubicBezTo>
                    <a:pt x="8481" y="6868"/>
                    <a:pt x="7995" y="5500"/>
                    <a:pt x="7569" y="4345"/>
                  </a:cubicBezTo>
                  <a:cubicBezTo>
                    <a:pt x="7387" y="3829"/>
                    <a:pt x="7174" y="3312"/>
                    <a:pt x="7022" y="2917"/>
                  </a:cubicBezTo>
                  <a:cubicBezTo>
                    <a:pt x="7022" y="2856"/>
                    <a:pt x="6991" y="2856"/>
                    <a:pt x="6991" y="2826"/>
                  </a:cubicBezTo>
                  <a:cubicBezTo>
                    <a:pt x="6566" y="1640"/>
                    <a:pt x="6262" y="850"/>
                    <a:pt x="6201" y="728"/>
                  </a:cubicBezTo>
                  <a:cubicBezTo>
                    <a:pt x="6201" y="698"/>
                    <a:pt x="6171" y="698"/>
                    <a:pt x="6140" y="668"/>
                  </a:cubicBezTo>
                  <a:cubicBezTo>
                    <a:pt x="6019" y="576"/>
                    <a:pt x="5745" y="485"/>
                    <a:pt x="5411" y="394"/>
                  </a:cubicBezTo>
                  <a:cubicBezTo>
                    <a:pt x="4444" y="175"/>
                    <a:pt x="2854" y="0"/>
                    <a:pt x="1671" y="0"/>
                  </a:cubicBezTo>
                  <a:close/>
                </a:path>
              </a:pathLst>
            </a:custGeom>
            <a:solidFill>
              <a:srgbClr val="F06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61"/>
            <p:cNvSpPr/>
            <p:nvPr/>
          </p:nvSpPr>
          <p:spPr>
            <a:xfrm>
              <a:off x="2182675" y="3281775"/>
              <a:ext cx="512950" cy="342450"/>
            </a:xfrm>
            <a:custGeom>
              <a:avLst/>
              <a:gdLst/>
              <a:ahLst/>
              <a:cxnLst/>
              <a:rect l="l" t="t" r="r" b="b"/>
              <a:pathLst>
                <a:path w="20518" h="13698" extrusionOk="0">
                  <a:moveTo>
                    <a:pt x="350" y="1"/>
                  </a:moveTo>
                  <a:cubicBezTo>
                    <a:pt x="233" y="1"/>
                    <a:pt x="116" y="7"/>
                    <a:pt x="1" y="20"/>
                  </a:cubicBezTo>
                  <a:cubicBezTo>
                    <a:pt x="31" y="293"/>
                    <a:pt x="92" y="506"/>
                    <a:pt x="153" y="780"/>
                  </a:cubicBezTo>
                  <a:cubicBezTo>
                    <a:pt x="195" y="778"/>
                    <a:pt x="237" y="777"/>
                    <a:pt x="280" y="777"/>
                  </a:cubicBezTo>
                  <a:cubicBezTo>
                    <a:pt x="913" y="777"/>
                    <a:pt x="1589" y="987"/>
                    <a:pt x="2159" y="1357"/>
                  </a:cubicBezTo>
                  <a:cubicBezTo>
                    <a:pt x="3131" y="1995"/>
                    <a:pt x="3800" y="2968"/>
                    <a:pt x="4408" y="3971"/>
                  </a:cubicBezTo>
                  <a:cubicBezTo>
                    <a:pt x="5016" y="4883"/>
                    <a:pt x="5745" y="5856"/>
                    <a:pt x="6870" y="6099"/>
                  </a:cubicBezTo>
                  <a:cubicBezTo>
                    <a:pt x="7068" y="6129"/>
                    <a:pt x="7265" y="6144"/>
                    <a:pt x="7463" y="6144"/>
                  </a:cubicBezTo>
                  <a:cubicBezTo>
                    <a:pt x="7660" y="6144"/>
                    <a:pt x="7858" y="6129"/>
                    <a:pt x="8055" y="6099"/>
                  </a:cubicBezTo>
                  <a:cubicBezTo>
                    <a:pt x="8299" y="6068"/>
                    <a:pt x="8572" y="5977"/>
                    <a:pt x="8846" y="5916"/>
                  </a:cubicBezTo>
                  <a:cubicBezTo>
                    <a:pt x="9454" y="5673"/>
                    <a:pt x="10031" y="5400"/>
                    <a:pt x="10578" y="5156"/>
                  </a:cubicBezTo>
                  <a:cubicBezTo>
                    <a:pt x="11156" y="4883"/>
                    <a:pt x="11733" y="4670"/>
                    <a:pt x="12341" y="4609"/>
                  </a:cubicBezTo>
                  <a:cubicBezTo>
                    <a:pt x="12405" y="4605"/>
                    <a:pt x="12470" y="4603"/>
                    <a:pt x="12534" y="4603"/>
                  </a:cubicBezTo>
                  <a:cubicBezTo>
                    <a:pt x="12962" y="4603"/>
                    <a:pt x="13400" y="4686"/>
                    <a:pt x="13770" y="4792"/>
                  </a:cubicBezTo>
                  <a:cubicBezTo>
                    <a:pt x="14743" y="5096"/>
                    <a:pt x="15563" y="5795"/>
                    <a:pt x="16019" y="6676"/>
                  </a:cubicBezTo>
                  <a:cubicBezTo>
                    <a:pt x="16566" y="7740"/>
                    <a:pt x="16566" y="9017"/>
                    <a:pt x="16779" y="10202"/>
                  </a:cubicBezTo>
                  <a:cubicBezTo>
                    <a:pt x="17022" y="11327"/>
                    <a:pt x="17539" y="12360"/>
                    <a:pt x="18481" y="13090"/>
                  </a:cubicBezTo>
                  <a:cubicBezTo>
                    <a:pt x="18846" y="13333"/>
                    <a:pt x="19180" y="13546"/>
                    <a:pt x="19515" y="13698"/>
                  </a:cubicBezTo>
                  <a:cubicBezTo>
                    <a:pt x="19879" y="13546"/>
                    <a:pt x="20183" y="13424"/>
                    <a:pt x="20518" y="13272"/>
                  </a:cubicBezTo>
                  <a:cubicBezTo>
                    <a:pt x="20001" y="13181"/>
                    <a:pt x="19575" y="12938"/>
                    <a:pt x="19059" y="12634"/>
                  </a:cubicBezTo>
                  <a:cubicBezTo>
                    <a:pt x="18116" y="11995"/>
                    <a:pt x="17661" y="10992"/>
                    <a:pt x="17417" y="9868"/>
                  </a:cubicBezTo>
                  <a:cubicBezTo>
                    <a:pt x="17235" y="8652"/>
                    <a:pt x="17205" y="7375"/>
                    <a:pt x="16627" y="6281"/>
                  </a:cubicBezTo>
                  <a:cubicBezTo>
                    <a:pt x="15850" y="4798"/>
                    <a:pt x="14199" y="3880"/>
                    <a:pt x="12547" y="3880"/>
                  </a:cubicBezTo>
                  <a:cubicBezTo>
                    <a:pt x="12066" y="3880"/>
                    <a:pt x="11585" y="3958"/>
                    <a:pt x="11125" y="4123"/>
                  </a:cubicBezTo>
                  <a:cubicBezTo>
                    <a:pt x="10244" y="4427"/>
                    <a:pt x="9454" y="4974"/>
                    <a:pt x="8572" y="5217"/>
                  </a:cubicBezTo>
                  <a:cubicBezTo>
                    <a:pt x="8359" y="5308"/>
                    <a:pt x="8086" y="5339"/>
                    <a:pt x="7812" y="5369"/>
                  </a:cubicBezTo>
                  <a:lnTo>
                    <a:pt x="7508" y="5369"/>
                  </a:lnTo>
                  <a:cubicBezTo>
                    <a:pt x="6323" y="5369"/>
                    <a:pt x="5624" y="4457"/>
                    <a:pt x="5046" y="3546"/>
                  </a:cubicBezTo>
                  <a:cubicBezTo>
                    <a:pt x="4347" y="2451"/>
                    <a:pt x="3587" y="1296"/>
                    <a:pt x="2432" y="597"/>
                  </a:cubicBezTo>
                  <a:cubicBezTo>
                    <a:pt x="1806" y="232"/>
                    <a:pt x="1067" y="1"/>
                    <a:pt x="350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61"/>
            <p:cNvSpPr/>
            <p:nvPr/>
          </p:nvSpPr>
          <p:spPr>
            <a:xfrm>
              <a:off x="2307300" y="3137575"/>
              <a:ext cx="547900" cy="394475"/>
            </a:xfrm>
            <a:custGeom>
              <a:avLst/>
              <a:gdLst/>
              <a:ahLst/>
              <a:cxnLst/>
              <a:rect l="l" t="t" r="r" b="b"/>
              <a:pathLst>
                <a:path w="21916" h="15779" extrusionOk="0">
                  <a:moveTo>
                    <a:pt x="1719" y="1"/>
                  </a:moveTo>
                  <a:cubicBezTo>
                    <a:pt x="1615" y="1"/>
                    <a:pt x="1509" y="40"/>
                    <a:pt x="1429" y="104"/>
                  </a:cubicBezTo>
                  <a:cubicBezTo>
                    <a:pt x="548" y="803"/>
                    <a:pt x="31" y="1927"/>
                    <a:pt x="1" y="3052"/>
                  </a:cubicBezTo>
                  <a:lnTo>
                    <a:pt x="1" y="3143"/>
                  </a:lnTo>
                  <a:cubicBezTo>
                    <a:pt x="1" y="3934"/>
                    <a:pt x="213" y="4693"/>
                    <a:pt x="608" y="5362"/>
                  </a:cubicBezTo>
                  <a:cubicBezTo>
                    <a:pt x="791" y="5666"/>
                    <a:pt x="1004" y="5970"/>
                    <a:pt x="1247" y="6244"/>
                  </a:cubicBezTo>
                  <a:lnTo>
                    <a:pt x="1429" y="6426"/>
                  </a:lnTo>
                  <a:cubicBezTo>
                    <a:pt x="1672" y="6669"/>
                    <a:pt x="1915" y="6882"/>
                    <a:pt x="2189" y="7034"/>
                  </a:cubicBezTo>
                  <a:cubicBezTo>
                    <a:pt x="2888" y="7459"/>
                    <a:pt x="3678" y="7733"/>
                    <a:pt x="4469" y="7794"/>
                  </a:cubicBezTo>
                  <a:cubicBezTo>
                    <a:pt x="4616" y="7807"/>
                    <a:pt x="4762" y="7814"/>
                    <a:pt x="4907" y="7814"/>
                  </a:cubicBezTo>
                  <a:cubicBezTo>
                    <a:pt x="6080" y="7814"/>
                    <a:pt x="7183" y="7396"/>
                    <a:pt x="8238" y="6882"/>
                  </a:cubicBezTo>
                  <a:cubicBezTo>
                    <a:pt x="9114" y="6479"/>
                    <a:pt x="10119" y="5948"/>
                    <a:pt x="11138" y="5948"/>
                  </a:cubicBezTo>
                  <a:cubicBezTo>
                    <a:pt x="11427" y="5948"/>
                    <a:pt x="11718" y="5991"/>
                    <a:pt x="12007" y="6092"/>
                  </a:cubicBezTo>
                  <a:cubicBezTo>
                    <a:pt x="12979" y="6396"/>
                    <a:pt x="13557" y="7399"/>
                    <a:pt x="13891" y="8310"/>
                  </a:cubicBezTo>
                  <a:cubicBezTo>
                    <a:pt x="14317" y="9435"/>
                    <a:pt x="14378" y="10681"/>
                    <a:pt x="14742" y="11867"/>
                  </a:cubicBezTo>
                  <a:cubicBezTo>
                    <a:pt x="15077" y="13083"/>
                    <a:pt x="15685" y="14116"/>
                    <a:pt x="16718" y="14876"/>
                  </a:cubicBezTo>
                  <a:cubicBezTo>
                    <a:pt x="17494" y="15464"/>
                    <a:pt x="18488" y="15779"/>
                    <a:pt x="19504" y="15779"/>
                  </a:cubicBezTo>
                  <a:cubicBezTo>
                    <a:pt x="19801" y="15779"/>
                    <a:pt x="20100" y="15752"/>
                    <a:pt x="20396" y="15697"/>
                  </a:cubicBezTo>
                  <a:cubicBezTo>
                    <a:pt x="20913" y="15605"/>
                    <a:pt x="21460" y="15393"/>
                    <a:pt x="21916" y="15149"/>
                  </a:cubicBezTo>
                  <a:cubicBezTo>
                    <a:pt x="21916" y="14937"/>
                    <a:pt x="21916" y="14633"/>
                    <a:pt x="21794" y="14268"/>
                  </a:cubicBezTo>
                  <a:cubicBezTo>
                    <a:pt x="21369" y="14572"/>
                    <a:pt x="20882" y="14785"/>
                    <a:pt x="20366" y="14906"/>
                  </a:cubicBezTo>
                  <a:cubicBezTo>
                    <a:pt x="20079" y="14974"/>
                    <a:pt x="19789" y="15006"/>
                    <a:pt x="19498" y="15006"/>
                  </a:cubicBezTo>
                  <a:cubicBezTo>
                    <a:pt x="18740" y="15006"/>
                    <a:pt x="17985" y="14785"/>
                    <a:pt x="17326" y="14390"/>
                  </a:cubicBezTo>
                  <a:cubicBezTo>
                    <a:pt x="16323" y="13782"/>
                    <a:pt x="15715" y="12809"/>
                    <a:pt x="15411" y="11715"/>
                  </a:cubicBezTo>
                  <a:cubicBezTo>
                    <a:pt x="15107" y="10590"/>
                    <a:pt x="14986" y="9405"/>
                    <a:pt x="14651" y="8310"/>
                  </a:cubicBezTo>
                  <a:cubicBezTo>
                    <a:pt x="14347" y="7307"/>
                    <a:pt x="13831" y="6335"/>
                    <a:pt x="12979" y="5727"/>
                  </a:cubicBezTo>
                  <a:cubicBezTo>
                    <a:pt x="12398" y="5317"/>
                    <a:pt x="11750" y="5147"/>
                    <a:pt x="11094" y="5147"/>
                  </a:cubicBezTo>
                  <a:cubicBezTo>
                    <a:pt x="10583" y="5147"/>
                    <a:pt x="10068" y="5250"/>
                    <a:pt x="9575" y="5423"/>
                  </a:cubicBezTo>
                  <a:cubicBezTo>
                    <a:pt x="8390" y="5788"/>
                    <a:pt x="7356" y="6548"/>
                    <a:pt x="6140" y="6851"/>
                  </a:cubicBezTo>
                  <a:cubicBezTo>
                    <a:pt x="5749" y="6957"/>
                    <a:pt x="5334" y="7012"/>
                    <a:pt x="4918" y="7012"/>
                  </a:cubicBezTo>
                  <a:cubicBezTo>
                    <a:pt x="4138" y="7012"/>
                    <a:pt x="3349" y="6822"/>
                    <a:pt x="2675" y="6426"/>
                  </a:cubicBezTo>
                  <a:cubicBezTo>
                    <a:pt x="2280" y="6213"/>
                    <a:pt x="1915" y="5909"/>
                    <a:pt x="1611" y="5575"/>
                  </a:cubicBezTo>
                  <a:lnTo>
                    <a:pt x="1551" y="5484"/>
                  </a:lnTo>
                  <a:cubicBezTo>
                    <a:pt x="1247" y="5119"/>
                    <a:pt x="1004" y="4693"/>
                    <a:pt x="852" y="4237"/>
                  </a:cubicBezTo>
                  <a:cubicBezTo>
                    <a:pt x="821" y="4085"/>
                    <a:pt x="791" y="3934"/>
                    <a:pt x="760" y="3751"/>
                  </a:cubicBezTo>
                  <a:cubicBezTo>
                    <a:pt x="700" y="3599"/>
                    <a:pt x="700" y="3447"/>
                    <a:pt x="700" y="3326"/>
                  </a:cubicBezTo>
                  <a:cubicBezTo>
                    <a:pt x="669" y="2292"/>
                    <a:pt x="1156" y="1259"/>
                    <a:pt x="1976" y="620"/>
                  </a:cubicBezTo>
                  <a:cubicBezTo>
                    <a:pt x="2128" y="499"/>
                    <a:pt x="2067" y="195"/>
                    <a:pt x="1976" y="104"/>
                  </a:cubicBezTo>
                  <a:cubicBezTo>
                    <a:pt x="1904" y="32"/>
                    <a:pt x="1812" y="1"/>
                    <a:pt x="1719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61"/>
            <p:cNvSpPr/>
            <p:nvPr/>
          </p:nvSpPr>
          <p:spPr>
            <a:xfrm>
              <a:off x="2540575" y="3080875"/>
              <a:ext cx="285750" cy="330900"/>
            </a:xfrm>
            <a:custGeom>
              <a:avLst/>
              <a:gdLst/>
              <a:ahLst/>
              <a:cxnLst/>
              <a:rect l="l" t="t" r="r" b="b"/>
              <a:pathLst>
                <a:path w="11430" h="13236" extrusionOk="0">
                  <a:moveTo>
                    <a:pt x="3679" y="1"/>
                  </a:moveTo>
                  <a:cubicBezTo>
                    <a:pt x="3527" y="578"/>
                    <a:pt x="3071" y="1095"/>
                    <a:pt x="2615" y="1490"/>
                  </a:cubicBezTo>
                  <a:cubicBezTo>
                    <a:pt x="2524" y="1551"/>
                    <a:pt x="2402" y="1673"/>
                    <a:pt x="2281" y="1733"/>
                  </a:cubicBezTo>
                  <a:cubicBezTo>
                    <a:pt x="1855" y="2098"/>
                    <a:pt x="1399" y="2402"/>
                    <a:pt x="1004" y="2767"/>
                  </a:cubicBezTo>
                  <a:cubicBezTo>
                    <a:pt x="579" y="3101"/>
                    <a:pt x="183" y="3527"/>
                    <a:pt x="92" y="4074"/>
                  </a:cubicBezTo>
                  <a:cubicBezTo>
                    <a:pt x="1" y="4378"/>
                    <a:pt x="31" y="4621"/>
                    <a:pt x="153" y="4864"/>
                  </a:cubicBezTo>
                  <a:cubicBezTo>
                    <a:pt x="275" y="5107"/>
                    <a:pt x="457" y="5229"/>
                    <a:pt x="730" y="5350"/>
                  </a:cubicBezTo>
                  <a:cubicBezTo>
                    <a:pt x="989" y="5442"/>
                    <a:pt x="1270" y="5464"/>
                    <a:pt x="1555" y="5464"/>
                  </a:cubicBezTo>
                  <a:cubicBezTo>
                    <a:pt x="1840" y="5464"/>
                    <a:pt x="2129" y="5442"/>
                    <a:pt x="2402" y="5442"/>
                  </a:cubicBezTo>
                  <a:cubicBezTo>
                    <a:pt x="3010" y="5411"/>
                    <a:pt x="3648" y="5350"/>
                    <a:pt x="4256" y="5350"/>
                  </a:cubicBezTo>
                  <a:cubicBezTo>
                    <a:pt x="4743" y="5350"/>
                    <a:pt x="5290" y="5350"/>
                    <a:pt x="5746" y="5594"/>
                  </a:cubicBezTo>
                  <a:cubicBezTo>
                    <a:pt x="6810" y="6110"/>
                    <a:pt x="6779" y="7478"/>
                    <a:pt x="6870" y="8481"/>
                  </a:cubicBezTo>
                  <a:cubicBezTo>
                    <a:pt x="6992" y="9697"/>
                    <a:pt x="7296" y="10822"/>
                    <a:pt x="7843" y="11946"/>
                  </a:cubicBezTo>
                  <a:cubicBezTo>
                    <a:pt x="8025" y="12341"/>
                    <a:pt x="8299" y="12767"/>
                    <a:pt x="8694" y="13041"/>
                  </a:cubicBezTo>
                  <a:cubicBezTo>
                    <a:pt x="8902" y="13179"/>
                    <a:pt x="9136" y="13236"/>
                    <a:pt x="9375" y="13236"/>
                  </a:cubicBezTo>
                  <a:cubicBezTo>
                    <a:pt x="9659" y="13236"/>
                    <a:pt x="9950" y="13156"/>
                    <a:pt x="10214" y="13041"/>
                  </a:cubicBezTo>
                  <a:cubicBezTo>
                    <a:pt x="10670" y="12797"/>
                    <a:pt x="11065" y="12433"/>
                    <a:pt x="11430" y="12098"/>
                  </a:cubicBezTo>
                  <a:cubicBezTo>
                    <a:pt x="11369" y="11825"/>
                    <a:pt x="11278" y="11551"/>
                    <a:pt x="11247" y="11186"/>
                  </a:cubicBezTo>
                  <a:cubicBezTo>
                    <a:pt x="11065" y="11369"/>
                    <a:pt x="10822" y="11551"/>
                    <a:pt x="10639" y="11733"/>
                  </a:cubicBezTo>
                  <a:cubicBezTo>
                    <a:pt x="10327" y="12018"/>
                    <a:pt x="9935" y="12408"/>
                    <a:pt x="9488" y="12408"/>
                  </a:cubicBezTo>
                  <a:cubicBezTo>
                    <a:pt x="9456" y="12408"/>
                    <a:pt x="9425" y="12406"/>
                    <a:pt x="9393" y="12402"/>
                  </a:cubicBezTo>
                  <a:cubicBezTo>
                    <a:pt x="8998" y="12311"/>
                    <a:pt x="8755" y="11885"/>
                    <a:pt x="8603" y="11551"/>
                  </a:cubicBezTo>
                  <a:cubicBezTo>
                    <a:pt x="8086" y="10578"/>
                    <a:pt x="7782" y="9423"/>
                    <a:pt x="7691" y="8329"/>
                  </a:cubicBezTo>
                  <a:cubicBezTo>
                    <a:pt x="7570" y="7265"/>
                    <a:pt x="7539" y="6050"/>
                    <a:pt x="6718" y="5259"/>
                  </a:cubicBezTo>
                  <a:cubicBezTo>
                    <a:pt x="6083" y="4648"/>
                    <a:pt x="5251" y="4548"/>
                    <a:pt x="4413" y="4548"/>
                  </a:cubicBezTo>
                  <a:cubicBezTo>
                    <a:pt x="4208" y="4548"/>
                    <a:pt x="4003" y="4554"/>
                    <a:pt x="3800" y="4560"/>
                  </a:cubicBezTo>
                  <a:lnTo>
                    <a:pt x="1977" y="4651"/>
                  </a:lnTo>
                  <a:cubicBezTo>
                    <a:pt x="1879" y="4651"/>
                    <a:pt x="1683" y="4671"/>
                    <a:pt x="1483" y="4671"/>
                  </a:cubicBezTo>
                  <a:cubicBezTo>
                    <a:pt x="1250" y="4671"/>
                    <a:pt x="1011" y="4644"/>
                    <a:pt x="913" y="4530"/>
                  </a:cubicBezTo>
                  <a:cubicBezTo>
                    <a:pt x="882" y="4499"/>
                    <a:pt x="852" y="4439"/>
                    <a:pt x="852" y="4408"/>
                  </a:cubicBezTo>
                  <a:cubicBezTo>
                    <a:pt x="761" y="4195"/>
                    <a:pt x="943" y="3891"/>
                    <a:pt x="1095" y="3739"/>
                  </a:cubicBezTo>
                  <a:cubicBezTo>
                    <a:pt x="1308" y="3496"/>
                    <a:pt x="1490" y="3314"/>
                    <a:pt x="1703" y="3132"/>
                  </a:cubicBezTo>
                  <a:cubicBezTo>
                    <a:pt x="2129" y="2736"/>
                    <a:pt x="2615" y="2432"/>
                    <a:pt x="3071" y="2068"/>
                  </a:cubicBezTo>
                  <a:cubicBezTo>
                    <a:pt x="3345" y="1825"/>
                    <a:pt x="3618" y="1551"/>
                    <a:pt x="3831" y="1247"/>
                  </a:cubicBezTo>
                  <a:cubicBezTo>
                    <a:pt x="4104" y="913"/>
                    <a:pt x="4287" y="548"/>
                    <a:pt x="4408" y="122"/>
                  </a:cubicBezTo>
                  <a:cubicBezTo>
                    <a:pt x="4196" y="92"/>
                    <a:pt x="3922" y="31"/>
                    <a:pt x="3679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61"/>
            <p:cNvSpPr/>
            <p:nvPr/>
          </p:nvSpPr>
          <p:spPr>
            <a:xfrm>
              <a:off x="2384050" y="3438550"/>
              <a:ext cx="231025" cy="232800"/>
            </a:xfrm>
            <a:custGeom>
              <a:avLst/>
              <a:gdLst/>
              <a:ahLst/>
              <a:cxnLst/>
              <a:rect l="l" t="t" r="r" b="b"/>
              <a:pathLst>
                <a:path w="9241" h="9312" extrusionOk="0">
                  <a:moveTo>
                    <a:pt x="3402" y="0"/>
                  </a:moveTo>
                  <a:cubicBezTo>
                    <a:pt x="3029" y="0"/>
                    <a:pt x="2645" y="59"/>
                    <a:pt x="2280" y="253"/>
                  </a:cubicBezTo>
                  <a:cubicBezTo>
                    <a:pt x="1885" y="436"/>
                    <a:pt x="1581" y="770"/>
                    <a:pt x="1399" y="1165"/>
                  </a:cubicBezTo>
                  <a:cubicBezTo>
                    <a:pt x="1368" y="1196"/>
                    <a:pt x="1338" y="1226"/>
                    <a:pt x="1338" y="1256"/>
                  </a:cubicBezTo>
                  <a:cubicBezTo>
                    <a:pt x="1186" y="1621"/>
                    <a:pt x="1034" y="1955"/>
                    <a:pt x="912" y="2290"/>
                  </a:cubicBezTo>
                  <a:cubicBezTo>
                    <a:pt x="882" y="2411"/>
                    <a:pt x="791" y="2563"/>
                    <a:pt x="760" y="2715"/>
                  </a:cubicBezTo>
                  <a:cubicBezTo>
                    <a:pt x="122" y="4721"/>
                    <a:pt x="0" y="6849"/>
                    <a:pt x="61" y="8977"/>
                  </a:cubicBezTo>
                  <a:lnTo>
                    <a:pt x="61" y="9220"/>
                  </a:lnTo>
                  <a:cubicBezTo>
                    <a:pt x="335" y="9250"/>
                    <a:pt x="578" y="9281"/>
                    <a:pt x="821" y="9311"/>
                  </a:cubicBezTo>
                  <a:cubicBezTo>
                    <a:pt x="821" y="8794"/>
                    <a:pt x="791" y="8247"/>
                    <a:pt x="791" y="7731"/>
                  </a:cubicBezTo>
                  <a:cubicBezTo>
                    <a:pt x="821" y="6697"/>
                    <a:pt x="882" y="5664"/>
                    <a:pt x="1064" y="4691"/>
                  </a:cubicBezTo>
                  <a:cubicBezTo>
                    <a:pt x="1125" y="4296"/>
                    <a:pt x="1216" y="3901"/>
                    <a:pt x="1338" y="3475"/>
                  </a:cubicBezTo>
                  <a:cubicBezTo>
                    <a:pt x="1490" y="3050"/>
                    <a:pt x="1581" y="2594"/>
                    <a:pt x="1794" y="2199"/>
                  </a:cubicBezTo>
                  <a:cubicBezTo>
                    <a:pt x="1855" y="2077"/>
                    <a:pt x="1885" y="1925"/>
                    <a:pt x="1976" y="1803"/>
                  </a:cubicBezTo>
                  <a:cubicBezTo>
                    <a:pt x="2159" y="1439"/>
                    <a:pt x="2432" y="1044"/>
                    <a:pt x="2858" y="892"/>
                  </a:cubicBezTo>
                  <a:cubicBezTo>
                    <a:pt x="3042" y="821"/>
                    <a:pt x="3239" y="796"/>
                    <a:pt x="3443" y="796"/>
                  </a:cubicBezTo>
                  <a:cubicBezTo>
                    <a:pt x="3677" y="796"/>
                    <a:pt x="3921" y="829"/>
                    <a:pt x="4165" y="861"/>
                  </a:cubicBezTo>
                  <a:cubicBezTo>
                    <a:pt x="5046" y="922"/>
                    <a:pt x="5928" y="1104"/>
                    <a:pt x="6353" y="1986"/>
                  </a:cubicBezTo>
                  <a:cubicBezTo>
                    <a:pt x="6809" y="2867"/>
                    <a:pt x="6657" y="3931"/>
                    <a:pt x="6718" y="4873"/>
                  </a:cubicBezTo>
                  <a:cubicBezTo>
                    <a:pt x="6840" y="5998"/>
                    <a:pt x="7235" y="7001"/>
                    <a:pt x="7934" y="7913"/>
                  </a:cubicBezTo>
                  <a:cubicBezTo>
                    <a:pt x="8086" y="8156"/>
                    <a:pt x="8268" y="8369"/>
                    <a:pt x="8481" y="8582"/>
                  </a:cubicBezTo>
                  <a:cubicBezTo>
                    <a:pt x="8694" y="8490"/>
                    <a:pt x="8967" y="8430"/>
                    <a:pt x="9241" y="8308"/>
                  </a:cubicBezTo>
                  <a:cubicBezTo>
                    <a:pt x="8329" y="7427"/>
                    <a:pt x="7599" y="6363"/>
                    <a:pt x="7447" y="5025"/>
                  </a:cubicBezTo>
                  <a:cubicBezTo>
                    <a:pt x="7326" y="3992"/>
                    <a:pt x="7478" y="2928"/>
                    <a:pt x="7113" y="1955"/>
                  </a:cubicBezTo>
                  <a:cubicBezTo>
                    <a:pt x="6809" y="1044"/>
                    <a:pt x="6080" y="436"/>
                    <a:pt x="5137" y="192"/>
                  </a:cubicBezTo>
                  <a:cubicBezTo>
                    <a:pt x="4681" y="101"/>
                    <a:pt x="4165" y="41"/>
                    <a:pt x="3678" y="10"/>
                  </a:cubicBezTo>
                  <a:cubicBezTo>
                    <a:pt x="3587" y="4"/>
                    <a:pt x="3495" y="0"/>
                    <a:pt x="3402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61"/>
            <p:cNvSpPr/>
            <p:nvPr/>
          </p:nvSpPr>
          <p:spPr>
            <a:xfrm>
              <a:off x="2207750" y="3399275"/>
              <a:ext cx="139100" cy="224200"/>
            </a:xfrm>
            <a:custGeom>
              <a:avLst/>
              <a:gdLst/>
              <a:ahLst/>
              <a:cxnLst/>
              <a:rect l="l" t="t" r="r" b="b"/>
              <a:pathLst>
                <a:path w="5564" h="8968" extrusionOk="0">
                  <a:moveTo>
                    <a:pt x="1" y="1"/>
                  </a:moveTo>
                  <a:cubicBezTo>
                    <a:pt x="92" y="213"/>
                    <a:pt x="122" y="487"/>
                    <a:pt x="213" y="760"/>
                  </a:cubicBezTo>
                  <a:cubicBezTo>
                    <a:pt x="700" y="821"/>
                    <a:pt x="1186" y="791"/>
                    <a:pt x="1703" y="852"/>
                  </a:cubicBezTo>
                  <a:cubicBezTo>
                    <a:pt x="2949" y="1034"/>
                    <a:pt x="3831" y="2098"/>
                    <a:pt x="4286" y="3192"/>
                  </a:cubicBezTo>
                  <a:cubicBezTo>
                    <a:pt x="4773" y="4408"/>
                    <a:pt x="4834" y="5897"/>
                    <a:pt x="3922" y="6900"/>
                  </a:cubicBezTo>
                  <a:cubicBezTo>
                    <a:pt x="3466" y="7356"/>
                    <a:pt x="2919" y="7751"/>
                    <a:pt x="2372" y="8177"/>
                  </a:cubicBezTo>
                  <a:lnTo>
                    <a:pt x="2341" y="8207"/>
                  </a:lnTo>
                  <a:cubicBezTo>
                    <a:pt x="2463" y="8511"/>
                    <a:pt x="2554" y="8785"/>
                    <a:pt x="2645" y="8967"/>
                  </a:cubicBezTo>
                  <a:cubicBezTo>
                    <a:pt x="3375" y="8359"/>
                    <a:pt x="4165" y="7903"/>
                    <a:pt x="4742" y="7144"/>
                  </a:cubicBezTo>
                  <a:cubicBezTo>
                    <a:pt x="5563" y="5988"/>
                    <a:pt x="5533" y="4438"/>
                    <a:pt x="5077" y="3192"/>
                  </a:cubicBezTo>
                  <a:cubicBezTo>
                    <a:pt x="4651" y="2007"/>
                    <a:pt x="3861" y="852"/>
                    <a:pt x="2675" y="365"/>
                  </a:cubicBezTo>
                  <a:cubicBezTo>
                    <a:pt x="1885" y="31"/>
                    <a:pt x="1034" y="153"/>
                    <a:pt x="213" y="31"/>
                  </a:cubicBezTo>
                  <a:cubicBezTo>
                    <a:pt x="122" y="31"/>
                    <a:pt x="92" y="1"/>
                    <a:pt x="1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61"/>
            <p:cNvSpPr/>
            <p:nvPr/>
          </p:nvSpPr>
          <p:spPr>
            <a:xfrm>
              <a:off x="2172800" y="3070925"/>
              <a:ext cx="557775" cy="205275"/>
            </a:xfrm>
            <a:custGeom>
              <a:avLst/>
              <a:gdLst/>
              <a:ahLst/>
              <a:cxnLst/>
              <a:rect l="l" t="t" r="r" b="b"/>
              <a:pathLst>
                <a:path w="22311" h="8211" extrusionOk="0">
                  <a:moveTo>
                    <a:pt x="13114" y="0"/>
                  </a:moveTo>
                  <a:cubicBezTo>
                    <a:pt x="13031" y="0"/>
                    <a:pt x="12956" y="1"/>
                    <a:pt x="12888" y="4"/>
                  </a:cubicBezTo>
                  <a:cubicBezTo>
                    <a:pt x="11156" y="64"/>
                    <a:pt x="0" y="4806"/>
                    <a:pt x="152" y="5688"/>
                  </a:cubicBezTo>
                  <a:cubicBezTo>
                    <a:pt x="304" y="6448"/>
                    <a:pt x="3952" y="7694"/>
                    <a:pt x="5988" y="8058"/>
                  </a:cubicBezTo>
                  <a:cubicBezTo>
                    <a:pt x="6171" y="8150"/>
                    <a:pt x="6384" y="8150"/>
                    <a:pt x="6536" y="8180"/>
                  </a:cubicBezTo>
                  <a:cubicBezTo>
                    <a:pt x="6688" y="8210"/>
                    <a:pt x="6839" y="8210"/>
                    <a:pt x="6961" y="8210"/>
                  </a:cubicBezTo>
                  <a:lnTo>
                    <a:pt x="7052" y="8210"/>
                  </a:lnTo>
                  <a:cubicBezTo>
                    <a:pt x="7599" y="8180"/>
                    <a:pt x="11338" y="6812"/>
                    <a:pt x="14894" y="5292"/>
                  </a:cubicBezTo>
                  <a:cubicBezTo>
                    <a:pt x="15138" y="5171"/>
                    <a:pt x="15350" y="5110"/>
                    <a:pt x="15593" y="4989"/>
                  </a:cubicBezTo>
                  <a:cubicBezTo>
                    <a:pt x="19119" y="3469"/>
                    <a:pt x="22311" y="1919"/>
                    <a:pt x="22037" y="1523"/>
                  </a:cubicBezTo>
                  <a:cubicBezTo>
                    <a:pt x="21855" y="1189"/>
                    <a:pt x="20639" y="885"/>
                    <a:pt x="19119" y="612"/>
                  </a:cubicBezTo>
                  <a:cubicBezTo>
                    <a:pt x="18907" y="581"/>
                    <a:pt x="18633" y="551"/>
                    <a:pt x="18390" y="520"/>
                  </a:cubicBezTo>
                  <a:cubicBezTo>
                    <a:pt x="16415" y="182"/>
                    <a:pt x="14178" y="0"/>
                    <a:pt x="13114" y="0"/>
                  </a:cubicBezTo>
                  <a:close/>
                </a:path>
              </a:pathLst>
            </a:custGeom>
            <a:solidFill>
              <a:srgbClr val="DB5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61"/>
            <p:cNvSpPr/>
            <p:nvPr/>
          </p:nvSpPr>
          <p:spPr>
            <a:xfrm>
              <a:off x="4685775" y="2965375"/>
              <a:ext cx="544850" cy="571650"/>
            </a:xfrm>
            <a:custGeom>
              <a:avLst/>
              <a:gdLst/>
              <a:ahLst/>
              <a:cxnLst/>
              <a:rect l="l" t="t" r="r" b="b"/>
              <a:pathLst>
                <a:path w="21794" h="22866" extrusionOk="0">
                  <a:moveTo>
                    <a:pt x="8789" y="0"/>
                  </a:moveTo>
                  <a:cubicBezTo>
                    <a:pt x="8548" y="0"/>
                    <a:pt x="8302" y="47"/>
                    <a:pt x="8055" y="153"/>
                  </a:cubicBezTo>
                  <a:cubicBezTo>
                    <a:pt x="7812" y="213"/>
                    <a:pt x="7599" y="365"/>
                    <a:pt x="7356" y="548"/>
                  </a:cubicBezTo>
                  <a:cubicBezTo>
                    <a:pt x="7052" y="821"/>
                    <a:pt x="6748" y="1156"/>
                    <a:pt x="6474" y="1520"/>
                  </a:cubicBezTo>
                  <a:cubicBezTo>
                    <a:pt x="6292" y="1764"/>
                    <a:pt x="6140" y="2007"/>
                    <a:pt x="5958" y="2280"/>
                  </a:cubicBezTo>
                  <a:cubicBezTo>
                    <a:pt x="5927" y="2311"/>
                    <a:pt x="5927" y="2341"/>
                    <a:pt x="5866" y="2372"/>
                  </a:cubicBezTo>
                  <a:cubicBezTo>
                    <a:pt x="5532" y="2888"/>
                    <a:pt x="5137" y="3405"/>
                    <a:pt x="4803" y="3891"/>
                  </a:cubicBezTo>
                  <a:cubicBezTo>
                    <a:pt x="4590" y="4165"/>
                    <a:pt x="4377" y="4469"/>
                    <a:pt x="4195" y="4742"/>
                  </a:cubicBezTo>
                  <a:lnTo>
                    <a:pt x="1793" y="8147"/>
                  </a:lnTo>
                  <a:cubicBezTo>
                    <a:pt x="1672" y="8390"/>
                    <a:pt x="1489" y="8572"/>
                    <a:pt x="1337" y="8815"/>
                  </a:cubicBezTo>
                  <a:cubicBezTo>
                    <a:pt x="1307" y="8876"/>
                    <a:pt x="1246" y="8967"/>
                    <a:pt x="1216" y="9028"/>
                  </a:cubicBezTo>
                  <a:cubicBezTo>
                    <a:pt x="578" y="9940"/>
                    <a:pt x="0" y="10943"/>
                    <a:pt x="61" y="11885"/>
                  </a:cubicBezTo>
                  <a:cubicBezTo>
                    <a:pt x="91" y="12645"/>
                    <a:pt x="608" y="13132"/>
                    <a:pt x="1064" y="13588"/>
                  </a:cubicBezTo>
                  <a:lnTo>
                    <a:pt x="3556" y="15867"/>
                  </a:lnTo>
                  <a:lnTo>
                    <a:pt x="4590" y="16779"/>
                  </a:lnTo>
                  <a:cubicBezTo>
                    <a:pt x="6869" y="18724"/>
                    <a:pt x="9180" y="20548"/>
                    <a:pt x="11611" y="22250"/>
                  </a:cubicBezTo>
                  <a:cubicBezTo>
                    <a:pt x="11946" y="22493"/>
                    <a:pt x="12341" y="22706"/>
                    <a:pt x="12705" y="22828"/>
                  </a:cubicBezTo>
                  <a:cubicBezTo>
                    <a:pt x="12823" y="22851"/>
                    <a:pt x="12941" y="22866"/>
                    <a:pt x="13062" y="22866"/>
                  </a:cubicBezTo>
                  <a:cubicBezTo>
                    <a:pt x="13254" y="22866"/>
                    <a:pt x="13455" y="22830"/>
                    <a:pt x="13678" y="22737"/>
                  </a:cubicBezTo>
                  <a:cubicBezTo>
                    <a:pt x="14012" y="22585"/>
                    <a:pt x="14347" y="22341"/>
                    <a:pt x="14620" y="21977"/>
                  </a:cubicBezTo>
                  <a:cubicBezTo>
                    <a:pt x="14894" y="21673"/>
                    <a:pt x="15107" y="21308"/>
                    <a:pt x="15350" y="20974"/>
                  </a:cubicBezTo>
                  <a:cubicBezTo>
                    <a:pt x="15380" y="20974"/>
                    <a:pt x="15380" y="20913"/>
                    <a:pt x="15380" y="20913"/>
                  </a:cubicBezTo>
                  <a:cubicBezTo>
                    <a:pt x="16049" y="19849"/>
                    <a:pt x="16687" y="18846"/>
                    <a:pt x="17356" y="17812"/>
                  </a:cubicBezTo>
                  <a:cubicBezTo>
                    <a:pt x="17538" y="17478"/>
                    <a:pt x="17721" y="17174"/>
                    <a:pt x="17934" y="16870"/>
                  </a:cubicBezTo>
                  <a:cubicBezTo>
                    <a:pt x="18572" y="15746"/>
                    <a:pt x="19241" y="14682"/>
                    <a:pt x="19940" y="13618"/>
                  </a:cubicBezTo>
                  <a:cubicBezTo>
                    <a:pt x="20031" y="13466"/>
                    <a:pt x="20152" y="13284"/>
                    <a:pt x="20274" y="13132"/>
                  </a:cubicBezTo>
                  <a:cubicBezTo>
                    <a:pt x="20396" y="12980"/>
                    <a:pt x="20456" y="12858"/>
                    <a:pt x="20548" y="12706"/>
                  </a:cubicBezTo>
                  <a:cubicBezTo>
                    <a:pt x="20852" y="12250"/>
                    <a:pt x="21095" y="11764"/>
                    <a:pt x="21307" y="11277"/>
                  </a:cubicBezTo>
                  <a:cubicBezTo>
                    <a:pt x="21611" y="10639"/>
                    <a:pt x="21794" y="9970"/>
                    <a:pt x="21763" y="9363"/>
                  </a:cubicBezTo>
                  <a:cubicBezTo>
                    <a:pt x="21763" y="9211"/>
                    <a:pt x="21763" y="9059"/>
                    <a:pt x="21733" y="8967"/>
                  </a:cubicBezTo>
                  <a:cubicBezTo>
                    <a:pt x="21520" y="7934"/>
                    <a:pt x="20730" y="7296"/>
                    <a:pt x="20000" y="6748"/>
                  </a:cubicBezTo>
                  <a:cubicBezTo>
                    <a:pt x="18937" y="5958"/>
                    <a:pt x="17842" y="5198"/>
                    <a:pt x="16748" y="4469"/>
                  </a:cubicBezTo>
                  <a:cubicBezTo>
                    <a:pt x="16353" y="4195"/>
                    <a:pt x="15958" y="3952"/>
                    <a:pt x="15532" y="3679"/>
                  </a:cubicBezTo>
                  <a:cubicBezTo>
                    <a:pt x="13678" y="2493"/>
                    <a:pt x="11794" y="1368"/>
                    <a:pt x="9879" y="305"/>
                  </a:cubicBezTo>
                  <a:cubicBezTo>
                    <a:pt x="9543" y="118"/>
                    <a:pt x="9173" y="0"/>
                    <a:pt x="8789" y="0"/>
                  </a:cubicBezTo>
                  <a:close/>
                </a:path>
              </a:pathLst>
            </a:custGeom>
            <a:solidFill>
              <a:srgbClr val="FF7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61"/>
            <p:cNvSpPr/>
            <p:nvPr/>
          </p:nvSpPr>
          <p:spPr>
            <a:xfrm>
              <a:off x="5003400" y="3182150"/>
              <a:ext cx="383000" cy="378825"/>
            </a:xfrm>
            <a:custGeom>
              <a:avLst/>
              <a:gdLst/>
              <a:ahLst/>
              <a:cxnLst/>
              <a:rect l="l" t="t" r="r" b="b"/>
              <a:pathLst>
                <a:path w="15320" h="15153" extrusionOk="0">
                  <a:moveTo>
                    <a:pt x="10198" y="0"/>
                  </a:moveTo>
                  <a:cubicBezTo>
                    <a:pt x="9652" y="0"/>
                    <a:pt x="9232" y="88"/>
                    <a:pt x="9058" y="296"/>
                  </a:cubicBezTo>
                  <a:cubicBezTo>
                    <a:pt x="8876" y="509"/>
                    <a:pt x="8298" y="1360"/>
                    <a:pt x="7539" y="2485"/>
                  </a:cubicBezTo>
                  <a:cubicBezTo>
                    <a:pt x="7295" y="2880"/>
                    <a:pt x="7052" y="3275"/>
                    <a:pt x="6748" y="3701"/>
                  </a:cubicBezTo>
                  <a:cubicBezTo>
                    <a:pt x="6536" y="3974"/>
                    <a:pt x="6353" y="4278"/>
                    <a:pt x="6171" y="4582"/>
                  </a:cubicBezTo>
                  <a:cubicBezTo>
                    <a:pt x="5472" y="5616"/>
                    <a:pt x="4712" y="6740"/>
                    <a:pt x="4013" y="7834"/>
                  </a:cubicBezTo>
                  <a:cubicBezTo>
                    <a:pt x="3800" y="8138"/>
                    <a:pt x="3618" y="8412"/>
                    <a:pt x="3435" y="8716"/>
                  </a:cubicBezTo>
                  <a:cubicBezTo>
                    <a:pt x="2554" y="10023"/>
                    <a:pt x="1794" y="11239"/>
                    <a:pt x="1186" y="12181"/>
                  </a:cubicBezTo>
                  <a:cubicBezTo>
                    <a:pt x="973" y="12515"/>
                    <a:pt x="760" y="12819"/>
                    <a:pt x="608" y="13093"/>
                  </a:cubicBezTo>
                  <a:cubicBezTo>
                    <a:pt x="244" y="13731"/>
                    <a:pt x="0" y="14126"/>
                    <a:pt x="61" y="14126"/>
                  </a:cubicBezTo>
                  <a:cubicBezTo>
                    <a:pt x="2258" y="14751"/>
                    <a:pt x="4633" y="15152"/>
                    <a:pt x="6257" y="15152"/>
                  </a:cubicBezTo>
                  <a:cubicBezTo>
                    <a:pt x="7240" y="15152"/>
                    <a:pt x="7948" y="15006"/>
                    <a:pt x="8177" y="14673"/>
                  </a:cubicBezTo>
                  <a:cubicBezTo>
                    <a:pt x="8359" y="14430"/>
                    <a:pt x="9150" y="13093"/>
                    <a:pt x="10183" y="11330"/>
                  </a:cubicBezTo>
                  <a:cubicBezTo>
                    <a:pt x="10335" y="11026"/>
                    <a:pt x="10548" y="10722"/>
                    <a:pt x="10730" y="10388"/>
                  </a:cubicBezTo>
                  <a:cubicBezTo>
                    <a:pt x="11247" y="9476"/>
                    <a:pt x="11855" y="8503"/>
                    <a:pt x="12402" y="7500"/>
                  </a:cubicBezTo>
                  <a:cubicBezTo>
                    <a:pt x="12615" y="7135"/>
                    <a:pt x="12827" y="6771"/>
                    <a:pt x="13010" y="6436"/>
                  </a:cubicBezTo>
                  <a:cubicBezTo>
                    <a:pt x="13375" y="5768"/>
                    <a:pt x="13770" y="5068"/>
                    <a:pt x="14104" y="4461"/>
                  </a:cubicBezTo>
                  <a:cubicBezTo>
                    <a:pt x="14347" y="4005"/>
                    <a:pt x="14530" y="3579"/>
                    <a:pt x="14712" y="3245"/>
                  </a:cubicBezTo>
                  <a:cubicBezTo>
                    <a:pt x="15107" y="2485"/>
                    <a:pt x="15320" y="1938"/>
                    <a:pt x="15320" y="1755"/>
                  </a:cubicBezTo>
                  <a:cubicBezTo>
                    <a:pt x="15320" y="1005"/>
                    <a:pt x="12043" y="0"/>
                    <a:pt x="10198" y="0"/>
                  </a:cubicBezTo>
                  <a:close/>
                </a:path>
              </a:pathLst>
            </a:custGeom>
            <a:solidFill>
              <a:srgbClr val="F06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61"/>
            <p:cNvSpPr/>
            <p:nvPr/>
          </p:nvSpPr>
          <p:spPr>
            <a:xfrm>
              <a:off x="4832425" y="3002625"/>
              <a:ext cx="496225" cy="409775"/>
            </a:xfrm>
            <a:custGeom>
              <a:avLst/>
              <a:gdLst/>
              <a:ahLst/>
              <a:cxnLst/>
              <a:rect l="l" t="t" r="r" b="b"/>
              <a:pathLst>
                <a:path w="19849" h="16391" extrusionOk="0">
                  <a:moveTo>
                    <a:pt x="608" y="0"/>
                  </a:moveTo>
                  <a:cubicBezTo>
                    <a:pt x="426" y="274"/>
                    <a:pt x="274" y="517"/>
                    <a:pt x="92" y="760"/>
                  </a:cubicBezTo>
                  <a:cubicBezTo>
                    <a:pt x="61" y="821"/>
                    <a:pt x="61" y="851"/>
                    <a:pt x="0" y="882"/>
                  </a:cubicBezTo>
                  <a:cubicBezTo>
                    <a:pt x="1611" y="1277"/>
                    <a:pt x="3010" y="2249"/>
                    <a:pt x="3952" y="3617"/>
                  </a:cubicBezTo>
                  <a:cubicBezTo>
                    <a:pt x="5168" y="5410"/>
                    <a:pt x="5563" y="7721"/>
                    <a:pt x="6171" y="9879"/>
                  </a:cubicBezTo>
                  <a:cubicBezTo>
                    <a:pt x="6779" y="12067"/>
                    <a:pt x="7630" y="14195"/>
                    <a:pt x="9393" y="15411"/>
                  </a:cubicBezTo>
                  <a:cubicBezTo>
                    <a:pt x="9666" y="15593"/>
                    <a:pt x="9970" y="15745"/>
                    <a:pt x="10274" y="15897"/>
                  </a:cubicBezTo>
                  <a:cubicBezTo>
                    <a:pt x="10639" y="16079"/>
                    <a:pt x="11064" y="16201"/>
                    <a:pt x="11490" y="16262"/>
                  </a:cubicBezTo>
                  <a:cubicBezTo>
                    <a:pt x="11919" y="16349"/>
                    <a:pt x="12357" y="16390"/>
                    <a:pt x="12799" y="16390"/>
                  </a:cubicBezTo>
                  <a:cubicBezTo>
                    <a:pt x="13737" y="16390"/>
                    <a:pt x="14694" y="16207"/>
                    <a:pt x="15624" y="15897"/>
                  </a:cubicBezTo>
                  <a:cubicBezTo>
                    <a:pt x="16809" y="15471"/>
                    <a:pt x="17964" y="14924"/>
                    <a:pt x="19180" y="14681"/>
                  </a:cubicBezTo>
                  <a:lnTo>
                    <a:pt x="19241" y="14681"/>
                  </a:lnTo>
                  <a:cubicBezTo>
                    <a:pt x="19454" y="14316"/>
                    <a:pt x="19666" y="13952"/>
                    <a:pt x="19849" y="13617"/>
                  </a:cubicBezTo>
                  <a:lnTo>
                    <a:pt x="19849" y="13617"/>
                  </a:lnTo>
                  <a:cubicBezTo>
                    <a:pt x="18846" y="13739"/>
                    <a:pt x="17782" y="14073"/>
                    <a:pt x="16840" y="14438"/>
                  </a:cubicBezTo>
                  <a:cubicBezTo>
                    <a:pt x="15776" y="14833"/>
                    <a:pt x="14682" y="15289"/>
                    <a:pt x="13557" y="15411"/>
                  </a:cubicBezTo>
                  <a:cubicBezTo>
                    <a:pt x="13379" y="15422"/>
                    <a:pt x="13197" y="15429"/>
                    <a:pt x="13012" y="15429"/>
                  </a:cubicBezTo>
                  <a:cubicBezTo>
                    <a:pt x="12692" y="15429"/>
                    <a:pt x="12365" y="15408"/>
                    <a:pt x="12037" y="15350"/>
                  </a:cubicBezTo>
                  <a:cubicBezTo>
                    <a:pt x="11642" y="15289"/>
                    <a:pt x="11186" y="15167"/>
                    <a:pt x="10791" y="15015"/>
                  </a:cubicBezTo>
                  <a:cubicBezTo>
                    <a:pt x="10669" y="14985"/>
                    <a:pt x="10578" y="14955"/>
                    <a:pt x="10457" y="14863"/>
                  </a:cubicBezTo>
                  <a:cubicBezTo>
                    <a:pt x="8542" y="13921"/>
                    <a:pt x="7630" y="11794"/>
                    <a:pt x="7083" y="9696"/>
                  </a:cubicBezTo>
                  <a:cubicBezTo>
                    <a:pt x="6475" y="7508"/>
                    <a:pt x="6080" y="5107"/>
                    <a:pt x="4864" y="3252"/>
                  </a:cubicBezTo>
                  <a:cubicBezTo>
                    <a:pt x="3830" y="1641"/>
                    <a:pt x="2371" y="547"/>
                    <a:pt x="608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61"/>
            <p:cNvSpPr/>
            <p:nvPr/>
          </p:nvSpPr>
          <p:spPr>
            <a:xfrm>
              <a:off x="4716925" y="3065675"/>
              <a:ext cx="244700" cy="270750"/>
            </a:xfrm>
            <a:custGeom>
              <a:avLst/>
              <a:gdLst/>
              <a:ahLst/>
              <a:cxnLst/>
              <a:rect l="l" t="t" r="r" b="b"/>
              <a:pathLst>
                <a:path w="9788" h="10830" extrusionOk="0">
                  <a:moveTo>
                    <a:pt x="3587" y="1"/>
                  </a:moveTo>
                  <a:cubicBezTo>
                    <a:pt x="3374" y="274"/>
                    <a:pt x="3192" y="578"/>
                    <a:pt x="2979" y="852"/>
                  </a:cubicBezTo>
                  <a:cubicBezTo>
                    <a:pt x="3101" y="882"/>
                    <a:pt x="3222" y="943"/>
                    <a:pt x="3344" y="1034"/>
                  </a:cubicBezTo>
                  <a:cubicBezTo>
                    <a:pt x="4256" y="1612"/>
                    <a:pt x="5076" y="2311"/>
                    <a:pt x="5836" y="3132"/>
                  </a:cubicBezTo>
                  <a:cubicBezTo>
                    <a:pt x="6596" y="3892"/>
                    <a:pt x="7326" y="4712"/>
                    <a:pt x="7964" y="5594"/>
                  </a:cubicBezTo>
                  <a:cubicBezTo>
                    <a:pt x="8450" y="6262"/>
                    <a:pt x="8845" y="7113"/>
                    <a:pt x="8572" y="8056"/>
                  </a:cubicBezTo>
                  <a:cubicBezTo>
                    <a:pt x="8359" y="8846"/>
                    <a:pt x="7660" y="9576"/>
                    <a:pt x="6900" y="9758"/>
                  </a:cubicBezTo>
                  <a:cubicBezTo>
                    <a:pt x="6723" y="9808"/>
                    <a:pt x="6545" y="9831"/>
                    <a:pt x="6368" y="9831"/>
                  </a:cubicBezTo>
                  <a:cubicBezTo>
                    <a:pt x="5694" y="9831"/>
                    <a:pt x="5041" y="9498"/>
                    <a:pt x="4560" y="9089"/>
                  </a:cubicBezTo>
                  <a:cubicBezTo>
                    <a:pt x="3769" y="8360"/>
                    <a:pt x="3222" y="7417"/>
                    <a:pt x="2614" y="6536"/>
                  </a:cubicBezTo>
                  <a:cubicBezTo>
                    <a:pt x="2037" y="5654"/>
                    <a:pt x="1398" y="4834"/>
                    <a:pt x="608" y="4195"/>
                  </a:cubicBezTo>
                  <a:cubicBezTo>
                    <a:pt x="456" y="4408"/>
                    <a:pt x="304" y="4591"/>
                    <a:pt x="152" y="4834"/>
                  </a:cubicBezTo>
                  <a:cubicBezTo>
                    <a:pt x="122" y="4895"/>
                    <a:pt x="31" y="4986"/>
                    <a:pt x="0" y="5047"/>
                  </a:cubicBezTo>
                  <a:lnTo>
                    <a:pt x="152" y="5199"/>
                  </a:lnTo>
                  <a:cubicBezTo>
                    <a:pt x="1034" y="5958"/>
                    <a:pt x="1672" y="6961"/>
                    <a:pt x="2310" y="7934"/>
                  </a:cubicBezTo>
                  <a:cubicBezTo>
                    <a:pt x="2918" y="8846"/>
                    <a:pt x="3557" y="9758"/>
                    <a:pt x="4529" y="10335"/>
                  </a:cubicBezTo>
                  <a:cubicBezTo>
                    <a:pt x="5052" y="10626"/>
                    <a:pt x="5673" y="10830"/>
                    <a:pt x="6299" y="10830"/>
                  </a:cubicBezTo>
                  <a:cubicBezTo>
                    <a:pt x="6656" y="10830"/>
                    <a:pt x="7014" y="10763"/>
                    <a:pt x="7356" y="10609"/>
                  </a:cubicBezTo>
                  <a:cubicBezTo>
                    <a:pt x="8268" y="10214"/>
                    <a:pt x="9028" y="9363"/>
                    <a:pt x="9453" y="8390"/>
                  </a:cubicBezTo>
                  <a:cubicBezTo>
                    <a:pt x="9788" y="7387"/>
                    <a:pt x="9575" y="6323"/>
                    <a:pt x="9058" y="5472"/>
                  </a:cubicBezTo>
                  <a:cubicBezTo>
                    <a:pt x="8450" y="4499"/>
                    <a:pt x="7690" y="3618"/>
                    <a:pt x="6930" y="2828"/>
                  </a:cubicBezTo>
                  <a:cubicBezTo>
                    <a:pt x="6019" y="1825"/>
                    <a:pt x="5046" y="913"/>
                    <a:pt x="3952" y="183"/>
                  </a:cubicBezTo>
                  <a:cubicBezTo>
                    <a:pt x="3830" y="153"/>
                    <a:pt x="3709" y="92"/>
                    <a:pt x="3587" y="1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61"/>
            <p:cNvSpPr/>
            <p:nvPr/>
          </p:nvSpPr>
          <p:spPr>
            <a:xfrm>
              <a:off x="4777700" y="3360125"/>
              <a:ext cx="494725" cy="153925"/>
            </a:xfrm>
            <a:custGeom>
              <a:avLst/>
              <a:gdLst/>
              <a:ahLst/>
              <a:cxnLst/>
              <a:rect l="l" t="t" r="r" b="b"/>
              <a:pathLst>
                <a:path w="19789" h="6157" extrusionOk="0">
                  <a:moveTo>
                    <a:pt x="1348" y="0"/>
                  </a:moveTo>
                  <a:cubicBezTo>
                    <a:pt x="898" y="0"/>
                    <a:pt x="446" y="38"/>
                    <a:pt x="1" y="108"/>
                  </a:cubicBezTo>
                  <a:lnTo>
                    <a:pt x="1034" y="1019"/>
                  </a:lnTo>
                  <a:cubicBezTo>
                    <a:pt x="1116" y="1017"/>
                    <a:pt x="1198" y="1015"/>
                    <a:pt x="1280" y="1015"/>
                  </a:cubicBezTo>
                  <a:cubicBezTo>
                    <a:pt x="3077" y="1015"/>
                    <a:pt x="4801" y="1654"/>
                    <a:pt x="6080" y="2904"/>
                  </a:cubicBezTo>
                  <a:cubicBezTo>
                    <a:pt x="6718" y="3512"/>
                    <a:pt x="7205" y="4272"/>
                    <a:pt x="7873" y="4880"/>
                  </a:cubicBezTo>
                  <a:cubicBezTo>
                    <a:pt x="8390" y="5366"/>
                    <a:pt x="8998" y="5792"/>
                    <a:pt x="9728" y="6004"/>
                  </a:cubicBezTo>
                  <a:cubicBezTo>
                    <a:pt x="9849" y="6035"/>
                    <a:pt x="9940" y="6035"/>
                    <a:pt x="10062" y="6095"/>
                  </a:cubicBezTo>
                  <a:cubicBezTo>
                    <a:pt x="10366" y="6126"/>
                    <a:pt x="10700" y="6156"/>
                    <a:pt x="11004" y="6156"/>
                  </a:cubicBezTo>
                  <a:cubicBezTo>
                    <a:pt x="12372" y="6156"/>
                    <a:pt x="13801" y="5640"/>
                    <a:pt x="15108" y="5092"/>
                  </a:cubicBezTo>
                  <a:cubicBezTo>
                    <a:pt x="16290" y="4663"/>
                    <a:pt x="17591" y="4185"/>
                    <a:pt x="18801" y="4185"/>
                  </a:cubicBezTo>
                  <a:cubicBezTo>
                    <a:pt x="18959" y="4185"/>
                    <a:pt x="19117" y="4193"/>
                    <a:pt x="19272" y="4211"/>
                  </a:cubicBezTo>
                  <a:cubicBezTo>
                    <a:pt x="19424" y="3907"/>
                    <a:pt x="19606" y="3603"/>
                    <a:pt x="19789" y="3269"/>
                  </a:cubicBezTo>
                  <a:cubicBezTo>
                    <a:pt x="19482" y="3215"/>
                    <a:pt x="19167" y="3190"/>
                    <a:pt x="18850" y="3190"/>
                  </a:cubicBezTo>
                  <a:cubicBezTo>
                    <a:pt x="17913" y="3190"/>
                    <a:pt x="16959" y="3407"/>
                    <a:pt x="16141" y="3725"/>
                  </a:cubicBezTo>
                  <a:cubicBezTo>
                    <a:pt x="14712" y="4211"/>
                    <a:pt x="13253" y="4940"/>
                    <a:pt x="11764" y="5123"/>
                  </a:cubicBezTo>
                  <a:cubicBezTo>
                    <a:pt x="11460" y="5184"/>
                    <a:pt x="11217" y="5184"/>
                    <a:pt x="10913" y="5184"/>
                  </a:cubicBezTo>
                  <a:cubicBezTo>
                    <a:pt x="10700" y="5184"/>
                    <a:pt x="10487" y="5123"/>
                    <a:pt x="10305" y="5092"/>
                  </a:cubicBezTo>
                  <a:cubicBezTo>
                    <a:pt x="9697" y="4940"/>
                    <a:pt x="9150" y="4637"/>
                    <a:pt x="8694" y="4211"/>
                  </a:cubicBezTo>
                  <a:cubicBezTo>
                    <a:pt x="8056" y="3603"/>
                    <a:pt x="7509" y="2843"/>
                    <a:pt x="6870" y="2205"/>
                  </a:cubicBezTo>
                  <a:cubicBezTo>
                    <a:pt x="5807" y="1141"/>
                    <a:pt x="4408" y="472"/>
                    <a:pt x="2919" y="168"/>
                  </a:cubicBezTo>
                  <a:cubicBezTo>
                    <a:pt x="2408" y="53"/>
                    <a:pt x="1880" y="0"/>
                    <a:pt x="1348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61"/>
            <p:cNvSpPr/>
            <p:nvPr/>
          </p:nvSpPr>
          <p:spPr>
            <a:xfrm>
              <a:off x="5018600" y="2958550"/>
              <a:ext cx="352600" cy="354300"/>
            </a:xfrm>
            <a:custGeom>
              <a:avLst/>
              <a:gdLst/>
              <a:ahLst/>
              <a:cxnLst/>
              <a:rect l="l" t="t" r="r" b="b"/>
              <a:pathLst>
                <a:path w="14104" h="14172" extrusionOk="0">
                  <a:moveTo>
                    <a:pt x="0" y="0"/>
                  </a:moveTo>
                  <a:lnTo>
                    <a:pt x="0" y="0"/>
                  </a:lnTo>
                  <a:cubicBezTo>
                    <a:pt x="1034" y="1094"/>
                    <a:pt x="1763" y="2432"/>
                    <a:pt x="2250" y="3891"/>
                  </a:cubicBezTo>
                  <a:lnTo>
                    <a:pt x="2462" y="4711"/>
                  </a:lnTo>
                  <a:cubicBezTo>
                    <a:pt x="2736" y="5684"/>
                    <a:pt x="2888" y="6748"/>
                    <a:pt x="2918" y="7812"/>
                  </a:cubicBezTo>
                  <a:lnTo>
                    <a:pt x="2918" y="8815"/>
                  </a:lnTo>
                  <a:cubicBezTo>
                    <a:pt x="2918" y="9605"/>
                    <a:pt x="2979" y="10395"/>
                    <a:pt x="3222" y="11125"/>
                  </a:cubicBezTo>
                  <a:cubicBezTo>
                    <a:pt x="3617" y="12310"/>
                    <a:pt x="4499" y="13070"/>
                    <a:pt x="5502" y="13526"/>
                  </a:cubicBezTo>
                  <a:cubicBezTo>
                    <a:pt x="5897" y="13678"/>
                    <a:pt x="6262" y="13800"/>
                    <a:pt x="6657" y="13891"/>
                  </a:cubicBezTo>
                  <a:cubicBezTo>
                    <a:pt x="7265" y="14043"/>
                    <a:pt x="7903" y="14134"/>
                    <a:pt x="8511" y="14164"/>
                  </a:cubicBezTo>
                  <a:cubicBezTo>
                    <a:pt x="8643" y="14169"/>
                    <a:pt x="8775" y="14172"/>
                    <a:pt x="8907" y="14172"/>
                  </a:cubicBezTo>
                  <a:cubicBezTo>
                    <a:pt x="10446" y="14172"/>
                    <a:pt x="11984" y="13853"/>
                    <a:pt x="13496" y="13405"/>
                  </a:cubicBezTo>
                  <a:lnTo>
                    <a:pt x="14104" y="12189"/>
                  </a:lnTo>
                  <a:lnTo>
                    <a:pt x="14104" y="12189"/>
                  </a:lnTo>
                  <a:cubicBezTo>
                    <a:pt x="12493" y="12705"/>
                    <a:pt x="10882" y="13131"/>
                    <a:pt x="9241" y="13161"/>
                  </a:cubicBezTo>
                  <a:cubicBezTo>
                    <a:pt x="8542" y="13161"/>
                    <a:pt x="7873" y="13131"/>
                    <a:pt x="7235" y="12979"/>
                  </a:cubicBezTo>
                  <a:cubicBezTo>
                    <a:pt x="6839" y="12857"/>
                    <a:pt x="6475" y="12766"/>
                    <a:pt x="6140" y="12614"/>
                  </a:cubicBezTo>
                  <a:lnTo>
                    <a:pt x="6080" y="12614"/>
                  </a:lnTo>
                  <a:cubicBezTo>
                    <a:pt x="5168" y="12189"/>
                    <a:pt x="4377" y="11550"/>
                    <a:pt x="4073" y="10517"/>
                  </a:cubicBezTo>
                  <a:cubicBezTo>
                    <a:pt x="4013" y="10213"/>
                    <a:pt x="3952" y="9818"/>
                    <a:pt x="3921" y="9484"/>
                  </a:cubicBezTo>
                  <a:cubicBezTo>
                    <a:pt x="3861" y="8754"/>
                    <a:pt x="3891" y="8055"/>
                    <a:pt x="3861" y="7325"/>
                  </a:cubicBezTo>
                  <a:cubicBezTo>
                    <a:pt x="3769" y="6414"/>
                    <a:pt x="3648" y="5532"/>
                    <a:pt x="3465" y="4711"/>
                  </a:cubicBezTo>
                  <a:cubicBezTo>
                    <a:pt x="3435" y="4499"/>
                    <a:pt x="3344" y="4316"/>
                    <a:pt x="3314" y="4134"/>
                  </a:cubicBezTo>
                  <a:cubicBezTo>
                    <a:pt x="2918" y="2675"/>
                    <a:pt x="2280" y="1307"/>
                    <a:pt x="1459" y="152"/>
                  </a:cubicBezTo>
                  <a:cubicBezTo>
                    <a:pt x="1034" y="61"/>
                    <a:pt x="547" y="31"/>
                    <a:pt x="0" y="0"/>
                  </a:cubicBezTo>
                  <a:close/>
                </a:path>
              </a:pathLst>
            </a:custGeom>
            <a:solidFill>
              <a:srgbClr val="FF9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61"/>
            <p:cNvSpPr/>
            <p:nvPr/>
          </p:nvSpPr>
          <p:spPr>
            <a:xfrm>
              <a:off x="4847625" y="2957300"/>
              <a:ext cx="548675" cy="291025"/>
            </a:xfrm>
            <a:custGeom>
              <a:avLst/>
              <a:gdLst/>
              <a:ahLst/>
              <a:cxnLst/>
              <a:rect l="l" t="t" r="r" b="b"/>
              <a:pathLst>
                <a:path w="21947" h="11641" extrusionOk="0">
                  <a:moveTo>
                    <a:pt x="4804" y="1"/>
                  </a:moveTo>
                  <a:cubicBezTo>
                    <a:pt x="3414" y="1"/>
                    <a:pt x="2133" y="128"/>
                    <a:pt x="1581" y="476"/>
                  </a:cubicBezTo>
                  <a:cubicBezTo>
                    <a:pt x="0" y="1418"/>
                    <a:pt x="5624" y="5916"/>
                    <a:pt x="9788" y="8895"/>
                  </a:cubicBezTo>
                  <a:cubicBezTo>
                    <a:pt x="10092" y="9138"/>
                    <a:pt x="10426" y="9351"/>
                    <a:pt x="10730" y="9594"/>
                  </a:cubicBezTo>
                  <a:cubicBezTo>
                    <a:pt x="12311" y="10689"/>
                    <a:pt x="13526" y="11448"/>
                    <a:pt x="13770" y="11479"/>
                  </a:cubicBezTo>
                  <a:cubicBezTo>
                    <a:pt x="13952" y="11509"/>
                    <a:pt x="14378" y="11570"/>
                    <a:pt x="14864" y="11600"/>
                  </a:cubicBezTo>
                  <a:cubicBezTo>
                    <a:pt x="15319" y="11626"/>
                    <a:pt x="15865" y="11641"/>
                    <a:pt x="16447" y="11641"/>
                  </a:cubicBezTo>
                  <a:cubicBezTo>
                    <a:pt x="18620" y="11641"/>
                    <a:pt x="21287" y="11434"/>
                    <a:pt x="21551" y="10810"/>
                  </a:cubicBezTo>
                  <a:cubicBezTo>
                    <a:pt x="21946" y="9716"/>
                    <a:pt x="10578" y="1114"/>
                    <a:pt x="9849" y="597"/>
                  </a:cubicBezTo>
                  <a:cubicBezTo>
                    <a:pt x="9666" y="476"/>
                    <a:pt x="9089" y="354"/>
                    <a:pt x="8298" y="232"/>
                  </a:cubicBezTo>
                  <a:cubicBezTo>
                    <a:pt x="7873" y="172"/>
                    <a:pt x="7386" y="111"/>
                    <a:pt x="6839" y="81"/>
                  </a:cubicBezTo>
                  <a:cubicBezTo>
                    <a:pt x="6183" y="31"/>
                    <a:pt x="5480" y="1"/>
                    <a:pt x="4804" y="1"/>
                  </a:cubicBezTo>
                  <a:close/>
                </a:path>
              </a:pathLst>
            </a:custGeom>
            <a:solidFill>
              <a:srgbClr val="DB5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61"/>
            <p:cNvSpPr/>
            <p:nvPr/>
          </p:nvSpPr>
          <p:spPr>
            <a:xfrm>
              <a:off x="1620350" y="2332875"/>
              <a:ext cx="1217375" cy="866575"/>
            </a:xfrm>
            <a:custGeom>
              <a:avLst/>
              <a:gdLst/>
              <a:ahLst/>
              <a:cxnLst/>
              <a:rect l="l" t="t" r="r" b="b"/>
              <a:pathLst>
                <a:path w="48695" h="34663" extrusionOk="0">
                  <a:moveTo>
                    <a:pt x="24297" y="0"/>
                  </a:moveTo>
                  <a:cubicBezTo>
                    <a:pt x="22201" y="0"/>
                    <a:pt x="20102" y="223"/>
                    <a:pt x="18056" y="650"/>
                  </a:cubicBezTo>
                  <a:cubicBezTo>
                    <a:pt x="12949" y="1714"/>
                    <a:pt x="7964" y="4145"/>
                    <a:pt x="4682" y="8188"/>
                  </a:cubicBezTo>
                  <a:cubicBezTo>
                    <a:pt x="1369" y="12200"/>
                    <a:pt x="1" y="18036"/>
                    <a:pt x="1946" y="22839"/>
                  </a:cubicBezTo>
                  <a:cubicBezTo>
                    <a:pt x="3466" y="22535"/>
                    <a:pt x="4894" y="22231"/>
                    <a:pt x="6384" y="22048"/>
                  </a:cubicBezTo>
                  <a:cubicBezTo>
                    <a:pt x="7448" y="21896"/>
                    <a:pt x="8512" y="21775"/>
                    <a:pt x="9606" y="21775"/>
                  </a:cubicBezTo>
                  <a:cubicBezTo>
                    <a:pt x="8268" y="17185"/>
                    <a:pt x="9454" y="11896"/>
                    <a:pt x="12645" y="8310"/>
                  </a:cubicBezTo>
                  <a:cubicBezTo>
                    <a:pt x="15533" y="5057"/>
                    <a:pt x="19819" y="3294"/>
                    <a:pt x="24165" y="2899"/>
                  </a:cubicBezTo>
                  <a:cubicBezTo>
                    <a:pt x="24666" y="2864"/>
                    <a:pt x="25171" y="2846"/>
                    <a:pt x="25675" y="2846"/>
                  </a:cubicBezTo>
                  <a:cubicBezTo>
                    <a:pt x="28234" y="2846"/>
                    <a:pt x="30807" y="3322"/>
                    <a:pt x="33041" y="4540"/>
                  </a:cubicBezTo>
                  <a:cubicBezTo>
                    <a:pt x="37388" y="6881"/>
                    <a:pt x="40002" y="11744"/>
                    <a:pt x="40427" y="16699"/>
                  </a:cubicBezTo>
                  <a:cubicBezTo>
                    <a:pt x="40853" y="21623"/>
                    <a:pt x="39363" y="26790"/>
                    <a:pt x="36901" y="31106"/>
                  </a:cubicBezTo>
                  <a:cubicBezTo>
                    <a:pt x="37661" y="31623"/>
                    <a:pt x="38360" y="32200"/>
                    <a:pt x="39029" y="32839"/>
                  </a:cubicBezTo>
                  <a:cubicBezTo>
                    <a:pt x="39576" y="33416"/>
                    <a:pt x="40123" y="34024"/>
                    <a:pt x="40609" y="34663"/>
                  </a:cubicBezTo>
                  <a:cubicBezTo>
                    <a:pt x="45959" y="31167"/>
                    <a:pt x="48695" y="24267"/>
                    <a:pt x="47752" y="17915"/>
                  </a:cubicBezTo>
                  <a:cubicBezTo>
                    <a:pt x="46749" y="11562"/>
                    <a:pt x="42403" y="6030"/>
                    <a:pt x="36749" y="2990"/>
                  </a:cubicBezTo>
                  <a:cubicBezTo>
                    <a:pt x="32923" y="944"/>
                    <a:pt x="28615" y="0"/>
                    <a:pt x="24297" y="0"/>
                  </a:cubicBezTo>
                  <a:close/>
                </a:path>
              </a:pathLst>
            </a:custGeom>
            <a:solidFill>
              <a:srgbClr val="8722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61"/>
            <p:cNvSpPr/>
            <p:nvPr/>
          </p:nvSpPr>
          <p:spPr>
            <a:xfrm>
              <a:off x="1762450" y="2367950"/>
              <a:ext cx="956725" cy="785900"/>
            </a:xfrm>
            <a:custGeom>
              <a:avLst/>
              <a:gdLst/>
              <a:ahLst/>
              <a:cxnLst/>
              <a:rect l="l" t="t" r="r" b="b"/>
              <a:pathLst>
                <a:path w="38269" h="31436" extrusionOk="0">
                  <a:moveTo>
                    <a:pt x="18951" y="0"/>
                  </a:moveTo>
                  <a:cubicBezTo>
                    <a:pt x="16806" y="0"/>
                    <a:pt x="14654" y="261"/>
                    <a:pt x="12615" y="888"/>
                  </a:cubicBezTo>
                  <a:cubicBezTo>
                    <a:pt x="8360" y="2226"/>
                    <a:pt x="4651" y="5265"/>
                    <a:pt x="2524" y="9217"/>
                  </a:cubicBezTo>
                  <a:cubicBezTo>
                    <a:pt x="639" y="12682"/>
                    <a:pt x="1" y="16785"/>
                    <a:pt x="700" y="20645"/>
                  </a:cubicBezTo>
                  <a:cubicBezTo>
                    <a:pt x="1764" y="20493"/>
                    <a:pt x="2828" y="20372"/>
                    <a:pt x="3922" y="20372"/>
                  </a:cubicBezTo>
                  <a:cubicBezTo>
                    <a:pt x="2584" y="15782"/>
                    <a:pt x="3770" y="10493"/>
                    <a:pt x="6961" y="6907"/>
                  </a:cubicBezTo>
                  <a:cubicBezTo>
                    <a:pt x="9849" y="3654"/>
                    <a:pt x="14135" y="1891"/>
                    <a:pt x="18481" y="1496"/>
                  </a:cubicBezTo>
                  <a:cubicBezTo>
                    <a:pt x="18982" y="1461"/>
                    <a:pt x="19487" y="1443"/>
                    <a:pt x="19991" y="1443"/>
                  </a:cubicBezTo>
                  <a:cubicBezTo>
                    <a:pt x="22550" y="1443"/>
                    <a:pt x="25123" y="1919"/>
                    <a:pt x="27357" y="3137"/>
                  </a:cubicBezTo>
                  <a:cubicBezTo>
                    <a:pt x="31704" y="5478"/>
                    <a:pt x="34318" y="10341"/>
                    <a:pt x="34743" y="15296"/>
                  </a:cubicBezTo>
                  <a:cubicBezTo>
                    <a:pt x="35169" y="20220"/>
                    <a:pt x="33679" y="25387"/>
                    <a:pt x="31217" y="29703"/>
                  </a:cubicBezTo>
                  <a:cubicBezTo>
                    <a:pt x="31977" y="30220"/>
                    <a:pt x="32676" y="30797"/>
                    <a:pt x="33345" y="31436"/>
                  </a:cubicBezTo>
                  <a:cubicBezTo>
                    <a:pt x="37175" y="25448"/>
                    <a:pt x="38269" y="17697"/>
                    <a:pt x="36141" y="10858"/>
                  </a:cubicBezTo>
                  <a:cubicBezTo>
                    <a:pt x="35290" y="8274"/>
                    <a:pt x="34044" y="5782"/>
                    <a:pt x="32038" y="3958"/>
                  </a:cubicBezTo>
                  <a:cubicBezTo>
                    <a:pt x="29454" y="1618"/>
                    <a:pt x="25928" y="615"/>
                    <a:pt x="22463" y="220"/>
                  </a:cubicBezTo>
                  <a:cubicBezTo>
                    <a:pt x="21308" y="79"/>
                    <a:pt x="20131" y="0"/>
                    <a:pt x="18951" y="0"/>
                  </a:cubicBezTo>
                  <a:close/>
                </a:path>
              </a:pathLst>
            </a:custGeom>
            <a:solidFill>
              <a:srgbClr val="E2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61"/>
            <p:cNvSpPr/>
            <p:nvPr/>
          </p:nvSpPr>
          <p:spPr>
            <a:xfrm>
              <a:off x="5435775" y="2403575"/>
              <a:ext cx="478750" cy="687325"/>
            </a:xfrm>
            <a:custGeom>
              <a:avLst/>
              <a:gdLst/>
              <a:ahLst/>
              <a:cxnLst/>
              <a:rect l="l" t="t" r="r" b="b"/>
              <a:pathLst>
                <a:path w="19150" h="27493" extrusionOk="0">
                  <a:moveTo>
                    <a:pt x="11960" y="0"/>
                  </a:moveTo>
                  <a:cubicBezTo>
                    <a:pt x="10899" y="0"/>
                    <a:pt x="9833" y="163"/>
                    <a:pt x="8815" y="497"/>
                  </a:cubicBezTo>
                  <a:cubicBezTo>
                    <a:pt x="5259" y="1652"/>
                    <a:pt x="2432" y="4691"/>
                    <a:pt x="1216" y="8217"/>
                  </a:cubicBezTo>
                  <a:cubicBezTo>
                    <a:pt x="1" y="11743"/>
                    <a:pt x="274" y="15694"/>
                    <a:pt x="1612" y="19190"/>
                  </a:cubicBezTo>
                  <a:cubicBezTo>
                    <a:pt x="2706" y="22047"/>
                    <a:pt x="4560" y="24692"/>
                    <a:pt x="7174" y="26211"/>
                  </a:cubicBezTo>
                  <a:cubicBezTo>
                    <a:pt x="8607" y="27035"/>
                    <a:pt x="10271" y="27492"/>
                    <a:pt x="11916" y="27492"/>
                  </a:cubicBezTo>
                  <a:cubicBezTo>
                    <a:pt x="13308" y="27492"/>
                    <a:pt x="14686" y="27165"/>
                    <a:pt x="15898" y="26454"/>
                  </a:cubicBezTo>
                  <a:cubicBezTo>
                    <a:pt x="15594" y="25573"/>
                    <a:pt x="15290" y="24783"/>
                    <a:pt x="15016" y="23932"/>
                  </a:cubicBezTo>
                  <a:cubicBezTo>
                    <a:pt x="14834" y="23385"/>
                    <a:pt x="14651" y="22746"/>
                    <a:pt x="14560" y="22108"/>
                  </a:cubicBezTo>
                  <a:cubicBezTo>
                    <a:pt x="13439" y="22642"/>
                    <a:pt x="12201" y="22906"/>
                    <a:pt x="10967" y="22906"/>
                  </a:cubicBezTo>
                  <a:cubicBezTo>
                    <a:pt x="9390" y="22906"/>
                    <a:pt x="7818" y="22474"/>
                    <a:pt x="6505" y="21622"/>
                  </a:cubicBezTo>
                  <a:cubicBezTo>
                    <a:pt x="4378" y="20254"/>
                    <a:pt x="2919" y="17944"/>
                    <a:pt x="2311" y="15482"/>
                  </a:cubicBezTo>
                  <a:cubicBezTo>
                    <a:pt x="1885" y="13719"/>
                    <a:pt x="1855" y="11865"/>
                    <a:pt x="2432" y="10193"/>
                  </a:cubicBezTo>
                  <a:cubicBezTo>
                    <a:pt x="3375" y="7488"/>
                    <a:pt x="5958" y="5512"/>
                    <a:pt x="8785" y="4843"/>
                  </a:cubicBezTo>
                  <a:cubicBezTo>
                    <a:pt x="9753" y="4601"/>
                    <a:pt x="10760" y="4490"/>
                    <a:pt x="11777" y="4490"/>
                  </a:cubicBezTo>
                  <a:cubicBezTo>
                    <a:pt x="13697" y="4490"/>
                    <a:pt x="15648" y="4886"/>
                    <a:pt x="17417" y="5542"/>
                  </a:cubicBezTo>
                  <a:cubicBezTo>
                    <a:pt x="17661" y="5056"/>
                    <a:pt x="17934" y="4600"/>
                    <a:pt x="18238" y="4144"/>
                  </a:cubicBezTo>
                  <a:cubicBezTo>
                    <a:pt x="18512" y="3719"/>
                    <a:pt x="18816" y="3384"/>
                    <a:pt x="19150" y="3050"/>
                  </a:cubicBezTo>
                  <a:cubicBezTo>
                    <a:pt x="17359" y="1062"/>
                    <a:pt x="14673" y="0"/>
                    <a:pt x="11960" y="0"/>
                  </a:cubicBezTo>
                  <a:close/>
                </a:path>
              </a:pathLst>
            </a:custGeom>
            <a:solidFill>
              <a:srgbClr val="8722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61"/>
            <p:cNvSpPr/>
            <p:nvPr/>
          </p:nvSpPr>
          <p:spPr>
            <a:xfrm>
              <a:off x="5464650" y="2476550"/>
              <a:ext cx="427100" cy="538825"/>
            </a:xfrm>
            <a:custGeom>
              <a:avLst/>
              <a:gdLst/>
              <a:ahLst/>
              <a:cxnLst/>
              <a:rect l="l" t="t" r="r" b="b"/>
              <a:pathLst>
                <a:path w="17084" h="21553" extrusionOk="0">
                  <a:moveTo>
                    <a:pt x="11227" y="0"/>
                  </a:moveTo>
                  <a:cubicBezTo>
                    <a:pt x="9068" y="0"/>
                    <a:pt x="6906" y="464"/>
                    <a:pt x="4955" y="1408"/>
                  </a:cubicBezTo>
                  <a:cubicBezTo>
                    <a:pt x="3527" y="2137"/>
                    <a:pt x="2220" y="3079"/>
                    <a:pt x="1368" y="4417"/>
                  </a:cubicBezTo>
                  <a:cubicBezTo>
                    <a:pt x="244" y="6119"/>
                    <a:pt x="1" y="8247"/>
                    <a:pt x="61" y="10313"/>
                  </a:cubicBezTo>
                  <a:cubicBezTo>
                    <a:pt x="153" y="12259"/>
                    <a:pt x="487" y="14174"/>
                    <a:pt x="1368" y="15937"/>
                  </a:cubicBezTo>
                  <a:cubicBezTo>
                    <a:pt x="2523" y="18247"/>
                    <a:pt x="4621" y="20101"/>
                    <a:pt x="7083" y="20982"/>
                  </a:cubicBezTo>
                  <a:cubicBezTo>
                    <a:pt x="8177" y="21362"/>
                    <a:pt x="9332" y="21552"/>
                    <a:pt x="10483" y="21552"/>
                  </a:cubicBezTo>
                  <a:cubicBezTo>
                    <a:pt x="11635" y="21552"/>
                    <a:pt x="12782" y="21362"/>
                    <a:pt x="13861" y="20982"/>
                  </a:cubicBezTo>
                  <a:cubicBezTo>
                    <a:pt x="13679" y="20405"/>
                    <a:pt x="13496" y="19797"/>
                    <a:pt x="13405" y="19159"/>
                  </a:cubicBezTo>
                  <a:cubicBezTo>
                    <a:pt x="12284" y="19692"/>
                    <a:pt x="11046" y="19957"/>
                    <a:pt x="9812" y="19957"/>
                  </a:cubicBezTo>
                  <a:cubicBezTo>
                    <a:pt x="8235" y="19957"/>
                    <a:pt x="6663" y="19525"/>
                    <a:pt x="5350" y="18672"/>
                  </a:cubicBezTo>
                  <a:cubicBezTo>
                    <a:pt x="3223" y="17304"/>
                    <a:pt x="1764" y="14994"/>
                    <a:pt x="1156" y="12502"/>
                  </a:cubicBezTo>
                  <a:cubicBezTo>
                    <a:pt x="730" y="10769"/>
                    <a:pt x="700" y="8915"/>
                    <a:pt x="1277" y="7243"/>
                  </a:cubicBezTo>
                  <a:cubicBezTo>
                    <a:pt x="2220" y="4538"/>
                    <a:pt x="4803" y="2563"/>
                    <a:pt x="7630" y="1863"/>
                  </a:cubicBezTo>
                  <a:cubicBezTo>
                    <a:pt x="8593" y="1633"/>
                    <a:pt x="9596" y="1525"/>
                    <a:pt x="10608" y="1525"/>
                  </a:cubicBezTo>
                  <a:cubicBezTo>
                    <a:pt x="12533" y="1525"/>
                    <a:pt x="14489" y="1915"/>
                    <a:pt x="16262" y="2593"/>
                  </a:cubicBezTo>
                  <a:cubicBezTo>
                    <a:pt x="16506" y="2107"/>
                    <a:pt x="16779" y="1651"/>
                    <a:pt x="17083" y="1195"/>
                  </a:cubicBezTo>
                  <a:cubicBezTo>
                    <a:pt x="15250" y="403"/>
                    <a:pt x="13240" y="0"/>
                    <a:pt x="11227" y="0"/>
                  </a:cubicBezTo>
                  <a:close/>
                </a:path>
              </a:pathLst>
            </a:custGeom>
            <a:solidFill>
              <a:srgbClr val="E2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61"/>
            <p:cNvSpPr/>
            <p:nvPr/>
          </p:nvSpPr>
          <p:spPr>
            <a:xfrm>
              <a:off x="4629525" y="1937250"/>
              <a:ext cx="765250" cy="528300"/>
            </a:xfrm>
            <a:custGeom>
              <a:avLst/>
              <a:gdLst/>
              <a:ahLst/>
              <a:cxnLst/>
              <a:rect l="l" t="t" r="r" b="b"/>
              <a:pathLst>
                <a:path w="30610" h="21132" extrusionOk="0">
                  <a:moveTo>
                    <a:pt x="27327" y="0"/>
                  </a:moveTo>
                  <a:cubicBezTo>
                    <a:pt x="26567" y="608"/>
                    <a:pt x="25837" y="1186"/>
                    <a:pt x="25047" y="1703"/>
                  </a:cubicBezTo>
                  <a:cubicBezTo>
                    <a:pt x="24500" y="2098"/>
                    <a:pt x="23892" y="2463"/>
                    <a:pt x="23284" y="2766"/>
                  </a:cubicBezTo>
                  <a:cubicBezTo>
                    <a:pt x="25351" y="5016"/>
                    <a:pt x="26171" y="8359"/>
                    <a:pt x="25381" y="11277"/>
                  </a:cubicBezTo>
                  <a:cubicBezTo>
                    <a:pt x="24652" y="13952"/>
                    <a:pt x="22706" y="16141"/>
                    <a:pt x="20366" y="17600"/>
                  </a:cubicBezTo>
                  <a:cubicBezTo>
                    <a:pt x="18796" y="18541"/>
                    <a:pt x="17012" y="19188"/>
                    <a:pt x="15215" y="19188"/>
                  </a:cubicBezTo>
                  <a:cubicBezTo>
                    <a:pt x="15098" y="19188"/>
                    <a:pt x="14981" y="19186"/>
                    <a:pt x="14864" y="19180"/>
                  </a:cubicBezTo>
                  <a:cubicBezTo>
                    <a:pt x="11703" y="19089"/>
                    <a:pt x="8846" y="17052"/>
                    <a:pt x="7205" y="14378"/>
                  </a:cubicBezTo>
                  <a:cubicBezTo>
                    <a:pt x="5624" y="11672"/>
                    <a:pt x="4986" y="8329"/>
                    <a:pt x="5168" y="5198"/>
                  </a:cubicBezTo>
                  <a:cubicBezTo>
                    <a:pt x="4591" y="5137"/>
                    <a:pt x="4013" y="5016"/>
                    <a:pt x="3466" y="4833"/>
                  </a:cubicBezTo>
                  <a:cubicBezTo>
                    <a:pt x="3010" y="4681"/>
                    <a:pt x="2493" y="4499"/>
                    <a:pt x="2037" y="4256"/>
                  </a:cubicBezTo>
                  <a:lnTo>
                    <a:pt x="2037" y="4256"/>
                  </a:lnTo>
                  <a:cubicBezTo>
                    <a:pt x="1" y="7751"/>
                    <a:pt x="366" y="12463"/>
                    <a:pt x="2736" y="15776"/>
                  </a:cubicBezTo>
                  <a:cubicBezTo>
                    <a:pt x="5046" y="19058"/>
                    <a:pt x="9119" y="21004"/>
                    <a:pt x="13193" y="21125"/>
                  </a:cubicBezTo>
                  <a:cubicBezTo>
                    <a:pt x="13336" y="21130"/>
                    <a:pt x="13479" y="21132"/>
                    <a:pt x="13622" y="21132"/>
                  </a:cubicBezTo>
                  <a:cubicBezTo>
                    <a:pt x="17518" y="21132"/>
                    <a:pt x="21360" y="19548"/>
                    <a:pt x="24439" y="17144"/>
                  </a:cubicBezTo>
                  <a:cubicBezTo>
                    <a:pt x="27053" y="15077"/>
                    <a:pt x="29181" y="12311"/>
                    <a:pt x="29910" y="9089"/>
                  </a:cubicBezTo>
                  <a:cubicBezTo>
                    <a:pt x="30609" y="5867"/>
                    <a:pt x="29789" y="2189"/>
                    <a:pt x="27327" y="0"/>
                  </a:cubicBezTo>
                  <a:close/>
                </a:path>
              </a:pathLst>
            </a:custGeom>
            <a:solidFill>
              <a:srgbClr val="8722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61"/>
            <p:cNvSpPr/>
            <p:nvPr/>
          </p:nvSpPr>
          <p:spPr>
            <a:xfrm>
              <a:off x="4704750" y="1979800"/>
              <a:ext cx="607950" cy="465475"/>
            </a:xfrm>
            <a:custGeom>
              <a:avLst/>
              <a:gdLst/>
              <a:ahLst/>
              <a:cxnLst/>
              <a:rect l="l" t="t" r="r" b="b"/>
              <a:pathLst>
                <a:path w="24318" h="18619" extrusionOk="0">
                  <a:moveTo>
                    <a:pt x="22038" y="1"/>
                  </a:moveTo>
                  <a:cubicBezTo>
                    <a:pt x="21491" y="396"/>
                    <a:pt x="20883" y="761"/>
                    <a:pt x="20275" y="1064"/>
                  </a:cubicBezTo>
                  <a:cubicBezTo>
                    <a:pt x="22342" y="3314"/>
                    <a:pt x="23162" y="6657"/>
                    <a:pt x="22372" y="9575"/>
                  </a:cubicBezTo>
                  <a:cubicBezTo>
                    <a:pt x="21643" y="12250"/>
                    <a:pt x="19697" y="14439"/>
                    <a:pt x="17357" y="15898"/>
                  </a:cubicBezTo>
                  <a:cubicBezTo>
                    <a:pt x="15787" y="16839"/>
                    <a:pt x="14003" y="17486"/>
                    <a:pt x="12206" y="17486"/>
                  </a:cubicBezTo>
                  <a:cubicBezTo>
                    <a:pt x="12089" y="17486"/>
                    <a:pt x="11972" y="17484"/>
                    <a:pt x="11855" y="17478"/>
                  </a:cubicBezTo>
                  <a:cubicBezTo>
                    <a:pt x="8694" y="17387"/>
                    <a:pt x="5837" y="15350"/>
                    <a:pt x="4196" y="12676"/>
                  </a:cubicBezTo>
                  <a:cubicBezTo>
                    <a:pt x="2615" y="9970"/>
                    <a:pt x="1977" y="6627"/>
                    <a:pt x="2159" y="3496"/>
                  </a:cubicBezTo>
                  <a:cubicBezTo>
                    <a:pt x="1582" y="3435"/>
                    <a:pt x="1004" y="3314"/>
                    <a:pt x="457" y="3131"/>
                  </a:cubicBezTo>
                  <a:lnTo>
                    <a:pt x="457" y="3131"/>
                  </a:lnTo>
                  <a:cubicBezTo>
                    <a:pt x="1" y="7660"/>
                    <a:pt x="1521" y="12311"/>
                    <a:pt x="4712" y="15594"/>
                  </a:cubicBezTo>
                  <a:cubicBezTo>
                    <a:pt x="5867" y="16809"/>
                    <a:pt x="7326" y="17873"/>
                    <a:pt x="8968" y="18329"/>
                  </a:cubicBezTo>
                  <a:cubicBezTo>
                    <a:pt x="9672" y="18531"/>
                    <a:pt x="10394" y="18618"/>
                    <a:pt x="11119" y="18618"/>
                  </a:cubicBezTo>
                  <a:cubicBezTo>
                    <a:pt x="12582" y="18618"/>
                    <a:pt x="14060" y="18260"/>
                    <a:pt x="15442" y="17752"/>
                  </a:cubicBezTo>
                  <a:cubicBezTo>
                    <a:pt x="17418" y="17083"/>
                    <a:pt x="19333" y="16049"/>
                    <a:pt x="20852" y="14590"/>
                  </a:cubicBezTo>
                  <a:cubicBezTo>
                    <a:pt x="22889" y="12615"/>
                    <a:pt x="24105" y="9849"/>
                    <a:pt x="24226" y="6992"/>
                  </a:cubicBezTo>
                  <a:cubicBezTo>
                    <a:pt x="24318" y="4530"/>
                    <a:pt x="23497" y="2037"/>
                    <a:pt x="22038" y="1"/>
                  </a:cubicBezTo>
                  <a:close/>
                </a:path>
              </a:pathLst>
            </a:custGeom>
            <a:solidFill>
              <a:srgbClr val="E2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61"/>
            <p:cNvSpPr/>
            <p:nvPr/>
          </p:nvSpPr>
          <p:spPr>
            <a:xfrm>
              <a:off x="3500325" y="2014000"/>
              <a:ext cx="684700" cy="695425"/>
            </a:xfrm>
            <a:custGeom>
              <a:avLst/>
              <a:gdLst/>
              <a:ahLst/>
              <a:cxnLst/>
              <a:rect l="l" t="t" r="r" b="b"/>
              <a:pathLst>
                <a:path w="27388" h="27817" extrusionOk="0">
                  <a:moveTo>
                    <a:pt x="26992" y="0"/>
                  </a:moveTo>
                  <a:lnTo>
                    <a:pt x="26992" y="0"/>
                  </a:lnTo>
                  <a:cubicBezTo>
                    <a:pt x="25381" y="274"/>
                    <a:pt x="23892" y="548"/>
                    <a:pt x="22342" y="821"/>
                  </a:cubicBezTo>
                  <a:cubicBezTo>
                    <a:pt x="21612" y="912"/>
                    <a:pt x="20852" y="1034"/>
                    <a:pt x="20062" y="1186"/>
                  </a:cubicBezTo>
                  <a:cubicBezTo>
                    <a:pt x="20518" y="4347"/>
                    <a:pt x="20761" y="7599"/>
                    <a:pt x="20244" y="10760"/>
                  </a:cubicBezTo>
                  <a:cubicBezTo>
                    <a:pt x="19697" y="13952"/>
                    <a:pt x="18421" y="17022"/>
                    <a:pt x="16141" y="19302"/>
                  </a:cubicBezTo>
                  <a:cubicBezTo>
                    <a:pt x="14165" y="21247"/>
                    <a:pt x="11612" y="22493"/>
                    <a:pt x="8907" y="23162"/>
                  </a:cubicBezTo>
                  <a:cubicBezTo>
                    <a:pt x="7089" y="23591"/>
                    <a:pt x="5271" y="23732"/>
                    <a:pt x="3443" y="23732"/>
                  </a:cubicBezTo>
                  <a:cubicBezTo>
                    <a:pt x="2552" y="23732"/>
                    <a:pt x="1658" y="23698"/>
                    <a:pt x="761" y="23648"/>
                  </a:cubicBezTo>
                  <a:cubicBezTo>
                    <a:pt x="639" y="24013"/>
                    <a:pt x="517" y="24438"/>
                    <a:pt x="457" y="24834"/>
                  </a:cubicBezTo>
                  <a:cubicBezTo>
                    <a:pt x="305" y="25442"/>
                    <a:pt x="183" y="25989"/>
                    <a:pt x="1" y="26566"/>
                  </a:cubicBezTo>
                  <a:cubicBezTo>
                    <a:pt x="2217" y="27401"/>
                    <a:pt x="4593" y="27816"/>
                    <a:pt x="6979" y="27816"/>
                  </a:cubicBezTo>
                  <a:cubicBezTo>
                    <a:pt x="9896" y="27816"/>
                    <a:pt x="12828" y="27195"/>
                    <a:pt x="15503" y="25958"/>
                  </a:cubicBezTo>
                  <a:cubicBezTo>
                    <a:pt x="20244" y="23709"/>
                    <a:pt x="24074" y="19454"/>
                    <a:pt x="25776" y="14499"/>
                  </a:cubicBezTo>
                  <a:cubicBezTo>
                    <a:pt x="27387" y="9879"/>
                    <a:pt x="27235" y="4864"/>
                    <a:pt x="26992" y="0"/>
                  </a:cubicBezTo>
                  <a:close/>
                </a:path>
              </a:pathLst>
            </a:custGeom>
            <a:solidFill>
              <a:srgbClr val="8722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61"/>
            <p:cNvSpPr/>
            <p:nvPr/>
          </p:nvSpPr>
          <p:spPr>
            <a:xfrm>
              <a:off x="3511725" y="2035275"/>
              <a:ext cx="560075" cy="609000"/>
            </a:xfrm>
            <a:custGeom>
              <a:avLst/>
              <a:gdLst/>
              <a:ahLst/>
              <a:cxnLst/>
              <a:rect l="l" t="t" r="r" b="b"/>
              <a:pathLst>
                <a:path w="22403" h="24360" extrusionOk="0">
                  <a:moveTo>
                    <a:pt x="21886" y="0"/>
                  </a:moveTo>
                  <a:cubicBezTo>
                    <a:pt x="21156" y="122"/>
                    <a:pt x="20396" y="213"/>
                    <a:pt x="19606" y="365"/>
                  </a:cubicBezTo>
                  <a:cubicBezTo>
                    <a:pt x="20062" y="3526"/>
                    <a:pt x="20305" y="6809"/>
                    <a:pt x="19788" y="9940"/>
                  </a:cubicBezTo>
                  <a:cubicBezTo>
                    <a:pt x="19241" y="13131"/>
                    <a:pt x="17965" y="16232"/>
                    <a:pt x="15685" y="18511"/>
                  </a:cubicBezTo>
                  <a:cubicBezTo>
                    <a:pt x="13709" y="20426"/>
                    <a:pt x="11156" y="21703"/>
                    <a:pt x="8451" y="22341"/>
                  </a:cubicBezTo>
                  <a:cubicBezTo>
                    <a:pt x="6653" y="22770"/>
                    <a:pt x="4828" y="22911"/>
                    <a:pt x="2994" y="22911"/>
                  </a:cubicBezTo>
                  <a:cubicBezTo>
                    <a:pt x="2099" y="22911"/>
                    <a:pt x="1202" y="22877"/>
                    <a:pt x="305" y="22828"/>
                  </a:cubicBezTo>
                  <a:cubicBezTo>
                    <a:pt x="183" y="23223"/>
                    <a:pt x="61" y="23618"/>
                    <a:pt x="1" y="24013"/>
                  </a:cubicBezTo>
                  <a:cubicBezTo>
                    <a:pt x="1487" y="24237"/>
                    <a:pt x="2990" y="24360"/>
                    <a:pt x="4501" y="24360"/>
                  </a:cubicBezTo>
                  <a:cubicBezTo>
                    <a:pt x="5864" y="24360"/>
                    <a:pt x="7233" y="24260"/>
                    <a:pt x="8603" y="24043"/>
                  </a:cubicBezTo>
                  <a:cubicBezTo>
                    <a:pt x="12372" y="23405"/>
                    <a:pt x="16050" y="21612"/>
                    <a:pt x="18481" y="18663"/>
                  </a:cubicBezTo>
                  <a:cubicBezTo>
                    <a:pt x="20731" y="15928"/>
                    <a:pt x="21794" y="12371"/>
                    <a:pt x="22129" y="8846"/>
                  </a:cubicBezTo>
                  <a:cubicBezTo>
                    <a:pt x="22402" y="5897"/>
                    <a:pt x="22190" y="2949"/>
                    <a:pt x="21886" y="0"/>
                  </a:cubicBezTo>
                  <a:close/>
                </a:path>
              </a:pathLst>
            </a:custGeom>
            <a:solidFill>
              <a:srgbClr val="E2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61"/>
            <p:cNvSpPr/>
            <p:nvPr/>
          </p:nvSpPr>
          <p:spPr>
            <a:xfrm>
              <a:off x="2839975" y="3142325"/>
              <a:ext cx="766775" cy="365650"/>
            </a:xfrm>
            <a:custGeom>
              <a:avLst/>
              <a:gdLst/>
              <a:ahLst/>
              <a:cxnLst/>
              <a:rect l="l" t="t" r="r" b="b"/>
              <a:pathLst>
                <a:path w="30671" h="14626" extrusionOk="0">
                  <a:moveTo>
                    <a:pt x="17214" y="0"/>
                  </a:moveTo>
                  <a:cubicBezTo>
                    <a:pt x="13833" y="0"/>
                    <a:pt x="10440" y="1049"/>
                    <a:pt x="7661" y="3044"/>
                  </a:cubicBezTo>
                  <a:cubicBezTo>
                    <a:pt x="4439" y="5354"/>
                    <a:pt x="2159" y="8789"/>
                    <a:pt x="1" y="12163"/>
                  </a:cubicBezTo>
                  <a:cubicBezTo>
                    <a:pt x="1247" y="12741"/>
                    <a:pt x="2341" y="13257"/>
                    <a:pt x="3527" y="13835"/>
                  </a:cubicBezTo>
                  <a:cubicBezTo>
                    <a:pt x="4074" y="14078"/>
                    <a:pt x="4621" y="14382"/>
                    <a:pt x="5229" y="14625"/>
                  </a:cubicBezTo>
                  <a:cubicBezTo>
                    <a:pt x="6414" y="12285"/>
                    <a:pt x="7782" y="10005"/>
                    <a:pt x="9636" y="8090"/>
                  </a:cubicBezTo>
                  <a:cubicBezTo>
                    <a:pt x="11521" y="6206"/>
                    <a:pt x="13861" y="4747"/>
                    <a:pt x="16445" y="4291"/>
                  </a:cubicBezTo>
                  <a:cubicBezTo>
                    <a:pt x="17025" y="4195"/>
                    <a:pt x="17613" y="4150"/>
                    <a:pt x="18203" y="4150"/>
                  </a:cubicBezTo>
                  <a:cubicBezTo>
                    <a:pt x="19871" y="4150"/>
                    <a:pt x="21553" y="4513"/>
                    <a:pt x="23102" y="5142"/>
                  </a:cubicBezTo>
                  <a:cubicBezTo>
                    <a:pt x="25199" y="5962"/>
                    <a:pt x="27023" y="7269"/>
                    <a:pt x="28786" y="8668"/>
                  </a:cubicBezTo>
                  <a:cubicBezTo>
                    <a:pt x="29059" y="8485"/>
                    <a:pt x="29302" y="8272"/>
                    <a:pt x="29546" y="8029"/>
                  </a:cubicBezTo>
                  <a:cubicBezTo>
                    <a:pt x="29910" y="7725"/>
                    <a:pt x="30275" y="7391"/>
                    <a:pt x="30670" y="7087"/>
                  </a:cubicBezTo>
                  <a:cubicBezTo>
                    <a:pt x="28239" y="3470"/>
                    <a:pt x="24317" y="917"/>
                    <a:pt x="20032" y="248"/>
                  </a:cubicBezTo>
                  <a:cubicBezTo>
                    <a:pt x="19102" y="82"/>
                    <a:pt x="18158" y="0"/>
                    <a:pt x="17214" y="0"/>
                  </a:cubicBezTo>
                  <a:close/>
                </a:path>
              </a:pathLst>
            </a:custGeom>
            <a:solidFill>
              <a:srgbClr val="8722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61"/>
            <p:cNvSpPr/>
            <p:nvPr/>
          </p:nvSpPr>
          <p:spPr>
            <a:xfrm>
              <a:off x="2928125" y="3205550"/>
              <a:ext cx="650500" cy="302425"/>
            </a:xfrm>
            <a:custGeom>
              <a:avLst/>
              <a:gdLst/>
              <a:ahLst/>
              <a:cxnLst/>
              <a:rect l="l" t="t" r="r" b="b"/>
              <a:pathLst>
                <a:path w="26020" h="12097" extrusionOk="0">
                  <a:moveTo>
                    <a:pt x="14162" y="1"/>
                  </a:moveTo>
                  <a:cubicBezTo>
                    <a:pt x="13137" y="1"/>
                    <a:pt x="12117" y="126"/>
                    <a:pt x="11126" y="394"/>
                  </a:cubicBezTo>
                  <a:cubicBezTo>
                    <a:pt x="8329" y="1154"/>
                    <a:pt x="5928" y="3038"/>
                    <a:pt x="4043" y="5227"/>
                  </a:cubicBezTo>
                  <a:cubicBezTo>
                    <a:pt x="2432" y="7081"/>
                    <a:pt x="1186" y="9178"/>
                    <a:pt x="1" y="11306"/>
                  </a:cubicBezTo>
                  <a:cubicBezTo>
                    <a:pt x="518" y="11549"/>
                    <a:pt x="1095" y="11853"/>
                    <a:pt x="1703" y="12096"/>
                  </a:cubicBezTo>
                  <a:cubicBezTo>
                    <a:pt x="2888" y="9756"/>
                    <a:pt x="4256" y="7476"/>
                    <a:pt x="6110" y="5561"/>
                  </a:cubicBezTo>
                  <a:cubicBezTo>
                    <a:pt x="7995" y="3677"/>
                    <a:pt x="10335" y="2218"/>
                    <a:pt x="12919" y="1762"/>
                  </a:cubicBezTo>
                  <a:cubicBezTo>
                    <a:pt x="13499" y="1666"/>
                    <a:pt x="14087" y="1621"/>
                    <a:pt x="14677" y="1621"/>
                  </a:cubicBezTo>
                  <a:cubicBezTo>
                    <a:pt x="16345" y="1621"/>
                    <a:pt x="18027" y="1984"/>
                    <a:pt x="19576" y="2613"/>
                  </a:cubicBezTo>
                  <a:cubicBezTo>
                    <a:pt x="21673" y="3433"/>
                    <a:pt x="23497" y="4740"/>
                    <a:pt x="25260" y="6139"/>
                  </a:cubicBezTo>
                  <a:cubicBezTo>
                    <a:pt x="25533" y="5956"/>
                    <a:pt x="25776" y="5743"/>
                    <a:pt x="26020" y="5500"/>
                  </a:cubicBezTo>
                  <a:cubicBezTo>
                    <a:pt x="24317" y="3859"/>
                    <a:pt x="22433" y="2430"/>
                    <a:pt x="20336" y="1458"/>
                  </a:cubicBezTo>
                  <a:cubicBezTo>
                    <a:pt x="18410" y="536"/>
                    <a:pt x="16278" y="1"/>
                    <a:pt x="14162" y="1"/>
                  </a:cubicBezTo>
                  <a:close/>
                </a:path>
              </a:pathLst>
            </a:custGeom>
            <a:solidFill>
              <a:srgbClr val="E2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61"/>
            <p:cNvSpPr/>
            <p:nvPr/>
          </p:nvSpPr>
          <p:spPr>
            <a:xfrm>
              <a:off x="1962300" y="3278175"/>
              <a:ext cx="449900" cy="424325"/>
            </a:xfrm>
            <a:custGeom>
              <a:avLst/>
              <a:gdLst/>
              <a:ahLst/>
              <a:cxnLst/>
              <a:rect l="l" t="t" r="r" b="b"/>
              <a:pathLst>
                <a:path w="17996" h="16973" extrusionOk="0">
                  <a:moveTo>
                    <a:pt x="3239" y="0"/>
                  </a:moveTo>
                  <a:cubicBezTo>
                    <a:pt x="2160" y="0"/>
                    <a:pt x="1077" y="50"/>
                    <a:pt x="1" y="103"/>
                  </a:cubicBezTo>
                  <a:cubicBezTo>
                    <a:pt x="183" y="1106"/>
                    <a:pt x="366" y="2018"/>
                    <a:pt x="518" y="3021"/>
                  </a:cubicBezTo>
                  <a:cubicBezTo>
                    <a:pt x="639" y="3507"/>
                    <a:pt x="730" y="3963"/>
                    <a:pt x="791" y="4449"/>
                  </a:cubicBezTo>
                  <a:cubicBezTo>
                    <a:pt x="2031" y="4262"/>
                    <a:pt x="3294" y="4132"/>
                    <a:pt x="4544" y="4132"/>
                  </a:cubicBezTo>
                  <a:cubicBezTo>
                    <a:pt x="5317" y="4132"/>
                    <a:pt x="6085" y="4181"/>
                    <a:pt x="6840" y="4297"/>
                  </a:cubicBezTo>
                  <a:cubicBezTo>
                    <a:pt x="8816" y="4601"/>
                    <a:pt x="10761" y="5452"/>
                    <a:pt x="12190" y="6851"/>
                  </a:cubicBezTo>
                  <a:cubicBezTo>
                    <a:pt x="13405" y="8066"/>
                    <a:pt x="14196" y="9708"/>
                    <a:pt x="14621" y="11380"/>
                  </a:cubicBezTo>
                  <a:cubicBezTo>
                    <a:pt x="15047" y="13051"/>
                    <a:pt x="15077" y="14754"/>
                    <a:pt x="14956" y="16516"/>
                  </a:cubicBezTo>
                  <a:cubicBezTo>
                    <a:pt x="15229" y="16577"/>
                    <a:pt x="15472" y="16608"/>
                    <a:pt x="15715" y="16699"/>
                  </a:cubicBezTo>
                  <a:cubicBezTo>
                    <a:pt x="16111" y="16760"/>
                    <a:pt x="16445" y="16851"/>
                    <a:pt x="16840" y="16972"/>
                  </a:cubicBezTo>
                  <a:cubicBezTo>
                    <a:pt x="17995" y="13842"/>
                    <a:pt x="17843" y="10285"/>
                    <a:pt x="16384" y="7276"/>
                  </a:cubicBezTo>
                  <a:cubicBezTo>
                    <a:pt x="14925" y="4267"/>
                    <a:pt x="12281" y="1866"/>
                    <a:pt x="9120" y="802"/>
                  </a:cubicBezTo>
                  <a:cubicBezTo>
                    <a:pt x="7224" y="170"/>
                    <a:pt x="5239" y="0"/>
                    <a:pt x="3239" y="0"/>
                  </a:cubicBezTo>
                  <a:close/>
                </a:path>
              </a:pathLst>
            </a:custGeom>
            <a:solidFill>
              <a:srgbClr val="8722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61"/>
            <p:cNvSpPr/>
            <p:nvPr/>
          </p:nvSpPr>
          <p:spPr>
            <a:xfrm>
              <a:off x="1976750" y="3347575"/>
              <a:ext cx="387575" cy="348075"/>
            </a:xfrm>
            <a:custGeom>
              <a:avLst/>
              <a:gdLst/>
              <a:ahLst/>
              <a:cxnLst/>
              <a:rect l="l" t="t" r="r" b="b"/>
              <a:pathLst>
                <a:path w="15503" h="13923" extrusionOk="0">
                  <a:moveTo>
                    <a:pt x="3955" y="0"/>
                  </a:moveTo>
                  <a:cubicBezTo>
                    <a:pt x="2644" y="0"/>
                    <a:pt x="1322" y="115"/>
                    <a:pt x="0" y="245"/>
                  </a:cubicBezTo>
                  <a:cubicBezTo>
                    <a:pt x="92" y="731"/>
                    <a:pt x="183" y="1187"/>
                    <a:pt x="244" y="1673"/>
                  </a:cubicBezTo>
                  <a:cubicBezTo>
                    <a:pt x="1502" y="1486"/>
                    <a:pt x="2761" y="1356"/>
                    <a:pt x="4005" y="1356"/>
                  </a:cubicBezTo>
                  <a:cubicBezTo>
                    <a:pt x="4774" y="1356"/>
                    <a:pt x="5538" y="1405"/>
                    <a:pt x="6292" y="1521"/>
                  </a:cubicBezTo>
                  <a:cubicBezTo>
                    <a:pt x="8268" y="1825"/>
                    <a:pt x="10213" y="2676"/>
                    <a:pt x="11642" y="4075"/>
                  </a:cubicBezTo>
                  <a:cubicBezTo>
                    <a:pt x="12858" y="5290"/>
                    <a:pt x="13678" y="6932"/>
                    <a:pt x="14074" y="8604"/>
                  </a:cubicBezTo>
                  <a:cubicBezTo>
                    <a:pt x="14499" y="10275"/>
                    <a:pt x="14530" y="11978"/>
                    <a:pt x="14438" y="13740"/>
                  </a:cubicBezTo>
                  <a:cubicBezTo>
                    <a:pt x="14681" y="13801"/>
                    <a:pt x="14925" y="13832"/>
                    <a:pt x="15198" y="13923"/>
                  </a:cubicBezTo>
                  <a:cubicBezTo>
                    <a:pt x="15411" y="12129"/>
                    <a:pt x="15502" y="10306"/>
                    <a:pt x="15107" y="8512"/>
                  </a:cubicBezTo>
                  <a:cubicBezTo>
                    <a:pt x="14681" y="6172"/>
                    <a:pt x="13557" y="3862"/>
                    <a:pt x="11703" y="2342"/>
                  </a:cubicBezTo>
                  <a:cubicBezTo>
                    <a:pt x="9970" y="914"/>
                    <a:pt x="7751" y="245"/>
                    <a:pt x="5532" y="62"/>
                  </a:cubicBezTo>
                  <a:cubicBezTo>
                    <a:pt x="5009" y="19"/>
                    <a:pt x="4483" y="0"/>
                    <a:pt x="3955" y="0"/>
                  </a:cubicBezTo>
                  <a:close/>
                </a:path>
              </a:pathLst>
            </a:custGeom>
            <a:solidFill>
              <a:srgbClr val="E2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61"/>
            <p:cNvSpPr/>
            <p:nvPr/>
          </p:nvSpPr>
          <p:spPr>
            <a:xfrm>
              <a:off x="4535300" y="2784000"/>
              <a:ext cx="813875" cy="722225"/>
            </a:xfrm>
            <a:custGeom>
              <a:avLst/>
              <a:gdLst/>
              <a:ahLst/>
              <a:cxnLst/>
              <a:rect l="l" t="t" r="r" b="b"/>
              <a:pathLst>
                <a:path w="32555" h="28889" extrusionOk="0">
                  <a:moveTo>
                    <a:pt x="17230" y="1"/>
                  </a:moveTo>
                  <a:cubicBezTo>
                    <a:pt x="13467" y="1"/>
                    <a:pt x="9720" y="1272"/>
                    <a:pt x="6657" y="3456"/>
                  </a:cubicBezTo>
                  <a:cubicBezTo>
                    <a:pt x="3770" y="5462"/>
                    <a:pt x="1399" y="8380"/>
                    <a:pt x="578" y="11815"/>
                  </a:cubicBezTo>
                  <a:cubicBezTo>
                    <a:pt x="1" y="14095"/>
                    <a:pt x="183" y="16466"/>
                    <a:pt x="882" y="18715"/>
                  </a:cubicBezTo>
                  <a:cubicBezTo>
                    <a:pt x="1855" y="21906"/>
                    <a:pt x="4043" y="24764"/>
                    <a:pt x="6870" y="26587"/>
                  </a:cubicBezTo>
                  <a:cubicBezTo>
                    <a:pt x="9196" y="28088"/>
                    <a:pt x="11974" y="28888"/>
                    <a:pt x="14747" y="28888"/>
                  </a:cubicBezTo>
                  <a:cubicBezTo>
                    <a:pt x="15345" y="28888"/>
                    <a:pt x="15943" y="28851"/>
                    <a:pt x="16536" y="28776"/>
                  </a:cubicBezTo>
                  <a:cubicBezTo>
                    <a:pt x="16749" y="27803"/>
                    <a:pt x="16870" y="26770"/>
                    <a:pt x="16901" y="25736"/>
                  </a:cubicBezTo>
                  <a:cubicBezTo>
                    <a:pt x="16962" y="24581"/>
                    <a:pt x="16870" y="23396"/>
                    <a:pt x="16749" y="22210"/>
                  </a:cubicBezTo>
                  <a:cubicBezTo>
                    <a:pt x="16479" y="22229"/>
                    <a:pt x="16208" y="22239"/>
                    <a:pt x="15938" y="22239"/>
                  </a:cubicBezTo>
                  <a:cubicBezTo>
                    <a:pt x="14469" y="22239"/>
                    <a:pt x="12993" y="21964"/>
                    <a:pt x="11581" y="21450"/>
                  </a:cubicBezTo>
                  <a:cubicBezTo>
                    <a:pt x="9970" y="20812"/>
                    <a:pt x="8451" y="19748"/>
                    <a:pt x="7539" y="18228"/>
                  </a:cubicBezTo>
                  <a:cubicBezTo>
                    <a:pt x="6809" y="17043"/>
                    <a:pt x="6475" y="15645"/>
                    <a:pt x="6384" y="14247"/>
                  </a:cubicBezTo>
                  <a:cubicBezTo>
                    <a:pt x="6232" y="11025"/>
                    <a:pt x="7539" y="7742"/>
                    <a:pt x="10031" y="5766"/>
                  </a:cubicBezTo>
                  <a:cubicBezTo>
                    <a:pt x="11805" y="4341"/>
                    <a:pt x="14108" y="3695"/>
                    <a:pt x="16380" y="3695"/>
                  </a:cubicBezTo>
                  <a:cubicBezTo>
                    <a:pt x="16483" y="3695"/>
                    <a:pt x="16585" y="3697"/>
                    <a:pt x="16688" y="3699"/>
                  </a:cubicBezTo>
                  <a:cubicBezTo>
                    <a:pt x="18785" y="3791"/>
                    <a:pt x="20913" y="4429"/>
                    <a:pt x="22585" y="5675"/>
                  </a:cubicBezTo>
                  <a:cubicBezTo>
                    <a:pt x="24256" y="6921"/>
                    <a:pt x="25472" y="8867"/>
                    <a:pt x="25685" y="10964"/>
                  </a:cubicBezTo>
                  <a:cubicBezTo>
                    <a:pt x="25928" y="13061"/>
                    <a:pt x="25108" y="15250"/>
                    <a:pt x="23497" y="16587"/>
                  </a:cubicBezTo>
                  <a:cubicBezTo>
                    <a:pt x="24500" y="17256"/>
                    <a:pt x="25503" y="17833"/>
                    <a:pt x="26475" y="18441"/>
                  </a:cubicBezTo>
                  <a:cubicBezTo>
                    <a:pt x="27600" y="19140"/>
                    <a:pt x="28725" y="19779"/>
                    <a:pt x="29910" y="20569"/>
                  </a:cubicBezTo>
                  <a:cubicBezTo>
                    <a:pt x="32433" y="16830"/>
                    <a:pt x="32555" y="11602"/>
                    <a:pt x="30488" y="7620"/>
                  </a:cubicBezTo>
                  <a:cubicBezTo>
                    <a:pt x="28360" y="3639"/>
                    <a:pt x="24135" y="873"/>
                    <a:pt x="19606" y="174"/>
                  </a:cubicBezTo>
                  <a:cubicBezTo>
                    <a:pt x="18817" y="57"/>
                    <a:pt x="18023" y="1"/>
                    <a:pt x="17230" y="1"/>
                  </a:cubicBezTo>
                  <a:close/>
                </a:path>
              </a:pathLst>
            </a:custGeom>
            <a:solidFill>
              <a:srgbClr val="8722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61"/>
            <p:cNvSpPr/>
            <p:nvPr/>
          </p:nvSpPr>
          <p:spPr>
            <a:xfrm>
              <a:off x="4639400" y="2815875"/>
              <a:ext cx="620100" cy="611550"/>
            </a:xfrm>
            <a:custGeom>
              <a:avLst/>
              <a:gdLst/>
              <a:ahLst/>
              <a:cxnLst/>
              <a:rect l="l" t="t" r="r" b="b"/>
              <a:pathLst>
                <a:path w="24804" h="24462" extrusionOk="0">
                  <a:moveTo>
                    <a:pt x="11560" y="1"/>
                  </a:moveTo>
                  <a:cubicBezTo>
                    <a:pt x="9258" y="1"/>
                    <a:pt x="6956" y="718"/>
                    <a:pt x="5168" y="2181"/>
                  </a:cubicBezTo>
                  <a:cubicBezTo>
                    <a:pt x="3770" y="3275"/>
                    <a:pt x="2767" y="4826"/>
                    <a:pt x="1946" y="6437"/>
                  </a:cubicBezTo>
                  <a:cubicBezTo>
                    <a:pt x="730" y="8807"/>
                    <a:pt x="1" y="11543"/>
                    <a:pt x="426" y="14218"/>
                  </a:cubicBezTo>
                  <a:cubicBezTo>
                    <a:pt x="882" y="17379"/>
                    <a:pt x="2949" y="20145"/>
                    <a:pt x="5594" y="21938"/>
                  </a:cubicBezTo>
                  <a:cubicBezTo>
                    <a:pt x="7721" y="23337"/>
                    <a:pt x="10183" y="24127"/>
                    <a:pt x="12706" y="24461"/>
                  </a:cubicBezTo>
                  <a:cubicBezTo>
                    <a:pt x="12737" y="23306"/>
                    <a:pt x="12676" y="22121"/>
                    <a:pt x="12554" y="20935"/>
                  </a:cubicBezTo>
                  <a:cubicBezTo>
                    <a:pt x="12280" y="20954"/>
                    <a:pt x="12006" y="20964"/>
                    <a:pt x="11733" y="20964"/>
                  </a:cubicBezTo>
                  <a:cubicBezTo>
                    <a:pt x="10253" y="20964"/>
                    <a:pt x="8799" y="20689"/>
                    <a:pt x="7387" y="20175"/>
                  </a:cubicBezTo>
                  <a:cubicBezTo>
                    <a:pt x="5746" y="19537"/>
                    <a:pt x="4226" y="18473"/>
                    <a:pt x="3314" y="16953"/>
                  </a:cubicBezTo>
                  <a:cubicBezTo>
                    <a:pt x="2615" y="15768"/>
                    <a:pt x="2250" y="14370"/>
                    <a:pt x="2189" y="12972"/>
                  </a:cubicBezTo>
                  <a:cubicBezTo>
                    <a:pt x="2037" y="9780"/>
                    <a:pt x="3314" y="6467"/>
                    <a:pt x="5837" y="4491"/>
                  </a:cubicBezTo>
                  <a:cubicBezTo>
                    <a:pt x="7611" y="3066"/>
                    <a:pt x="9913" y="2420"/>
                    <a:pt x="12185" y="2420"/>
                  </a:cubicBezTo>
                  <a:cubicBezTo>
                    <a:pt x="12288" y="2420"/>
                    <a:pt x="12391" y="2422"/>
                    <a:pt x="12494" y="2424"/>
                  </a:cubicBezTo>
                  <a:cubicBezTo>
                    <a:pt x="14560" y="2516"/>
                    <a:pt x="16688" y="3154"/>
                    <a:pt x="18360" y="4400"/>
                  </a:cubicBezTo>
                  <a:cubicBezTo>
                    <a:pt x="20032" y="5677"/>
                    <a:pt x="21248" y="7592"/>
                    <a:pt x="21491" y="9689"/>
                  </a:cubicBezTo>
                  <a:cubicBezTo>
                    <a:pt x="21703" y="11786"/>
                    <a:pt x="20913" y="13975"/>
                    <a:pt x="19272" y="15312"/>
                  </a:cubicBezTo>
                  <a:cubicBezTo>
                    <a:pt x="20305" y="16011"/>
                    <a:pt x="21308" y="16558"/>
                    <a:pt x="22281" y="17166"/>
                  </a:cubicBezTo>
                  <a:cubicBezTo>
                    <a:pt x="23922" y="15859"/>
                    <a:pt x="24804" y="13580"/>
                    <a:pt x="24682" y="11513"/>
                  </a:cubicBezTo>
                  <a:cubicBezTo>
                    <a:pt x="24469" y="8929"/>
                    <a:pt x="23102" y="6528"/>
                    <a:pt x="21369" y="4643"/>
                  </a:cubicBezTo>
                  <a:cubicBezTo>
                    <a:pt x="19302" y="2424"/>
                    <a:pt x="16658" y="753"/>
                    <a:pt x="13679" y="206"/>
                  </a:cubicBezTo>
                  <a:cubicBezTo>
                    <a:pt x="12983" y="69"/>
                    <a:pt x="12271" y="1"/>
                    <a:pt x="11560" y="1"/>
                  </a:cubicBezTo>
                  <a:close/>
                </a:path>
              </a:pathLst>
            </a:custGeom>
            <a:solidFill>
              <a:srgbClr val="E2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61"/>
            <p:cNvSpPr/>
            <p:nvPr/>
          </p:nvSpPr>
          <p:spPr>
            <a:xfrm>
              <a:off x="2888625" y="1650300"/>
              <a:ext cx="713550" cy="653900"/>
            </a:xfrm>
            <a:custGeom>
              <a:avLst/>
              <a:gdLst/>
              <a:ahLst/>
              <a:cxnLst/>
              <a:rect l="l" t="t" r="r" b="b"/>
              <a:pathLst>
                <a:path w="28542" h="26156" extrusionOk="0">
                  <a:moveTo>
                    <a:pt x="15679" y="1"/>
                  </a:moveTo>
                  <a:cubicBezTo>
                    <a:pt x="14014" y="1"/>
                    <a:pt x="12355" y="314"/>
                    <a:pt x="10821" y="962"/>
                  </a:cubicBezTo>
                  <a:cubicBezTo>
                    <a:pt x="10851" y="1873"/>
                    <a:pt x="10973" y="2785"/>
                    <a:pt x="11186" y="3667"/>
                  </a:cubicBezTo>
                  <a:cubicBezTo>
                    <a:pt x="11429" y="4639"/>
                    <a:pt x="11763" y="5643"/>
                    <a:pt x="12128" y="6615"/>
                  </a:cubicBezTo>
                  <a:cubicBezTo>
                    <a:pt x="13320" y="6226"/>
                    <a:pt x="14550" y="5993"/>
                    <a:pt x="15804" y="5993"/>
                  </a:cubicBezTo>
                  <a:cubicBezTo>
                    <a:pt x="16117" y="5993"/>
                    <a:pt x="16432" y="6007"/>
                    <a:pt x="16748" y="6038"/>
                  </a:cubicBezTo>
                  <a:cubicBezTo>
                    <a:pt x="18298" y="6190"/>
                    <a:pt x="19818" y="6767"/>
                    <a:pt x="20943" y="7831"/>
                  </a:cubicBezTo>
                  <a:cubicBezTo>
                    <a:pt x="21824" y="8682"/>
                    <a:pt x="22463" y="9776"/>
                    <a:pt x="22858" y="10962"/>
                  </a:cubicBezTo>
                  <a:cubicBezTo>
                    <a:pt x="23770" y="13606"/>
                    <a:pt x="23435" y="16737"/>
                    <a:pt x="21764" y="19017"/>
                  </a:cubicBezTo>
                  <a:cubicBezTo>
                    <a:pt x="20487" y="20688"/>
                    <a:pt x="18602" y="21813"/>
                    <a:pt x="16535" y="22299"/>
                  </a:cubicBezTo>
                  <a:cubicBezTo>
                    <a:pt x="15774" y="22480"/>
                    <a:pt x="14985" y="22578"/>
                    <a:pt x="14199" y="22578"/>
                  </a:cubicBezTo>
                  <a:cubicBezTo>
                    <a:pt x="13134" y="22578"/>
                    <a:pt x="12074" y="22398"/>
                    <a:pt x="11095" y="21995"/>
                  </a:cubicBezTo>
                  <a:cubicBezTo>
                    <a:pt x="9332" y="21327"/>
                    <a:pt x="7842" y="19959"/>
                    <a:pt x="7174" y="18257"/>
                  </a:cubicBezTo>
                  <a:cubicBezTo>
                    <a:pt x="6474" y="16494"/>
                    <a:pt x="6626" y="14427"/>
                    <a:pt x="7721" y="12907"/>
                  </a:cubicBezTo>
                  <a:cubicBezTo>
                    <a:pt x="6687" y="12573"/>
                    <a:pt x="5715" y="12269"/>
                    <a:pt x="4742" y="11995"/>
                  </a:cubicBezTo>
                  <a:cubicBezTo>
                    <a:pt x="3648" y="11722"/>
                    <a:pt x="2493" y="11357"/>
                    <a:pt x="1307" y="10992"/>
                  </a:cubicBezTo>
                  <a:lnTo>
                    <a:pt x="1307" y="10992"/>
                  </a:lnTo>
                  <a:cubicBezTo>
                    <a:pt x="0" y="14822"/>
                    <a:pt x="1125" y="19260"/>
                    <a:pt x="3921" y="22269"/>
                  </a:cubicBezTo>
                  <a:cubicBezTo>
                    <a:pt x="6359" y="24813"/>
                    <a:pt x="9907" y="26156"/>
                    <a:pt x="13415" y="26156"/>
                  </a:cubicBezTo>
                  <a:cubicBezTo>
                    <a:pt x="13930" y="26156"/>
                    <a:pt x="14445" y="26127"/>
                    <a:pt x="14955" y="26068"/>
                  </a:cubicBezTo>
                  <a:cubicBezTo>
                    <a:pt x="18937" y="25582"/>
                    <a:pt x="22675" y="23363"/>
                    <a:pt x="25198" y="20263"/>
                  </a:cubicBezTo>
                  <a:cubicBezTo>
                    <a:pt x="27174" y="17862"/>
                    <a:pt x="28542" y="14822"/>
                    <a:pt x="28451" y="11722"/>
                  </a:cubicBezTo>
                  <a:cubicBezTo>
                    <a:pt x="28359" y="9655"/>
                    <a:pt x="27630" y="7649"/>
                    <a:pt x="26536" y="5886"/>
                  </a:cubicBezTo>
                  <a:cubicBezTo>
                    <a:pt x="24894" y="3393"/>
                    <a:pt x="22402" y="1448"/>
                    <a:pt x="19545" y="566"/>
                  </a:cubicBezTo>
                  <a:cubicBezTo>
                    <a:pt x="18290" y="193"/>
                    <a:pt x="16982" y="1"/>
                    <a:pt x="15679" y="1"/>
                  </a:cubicBezTo>
                  <a:close/>
                </a:path>
              </a:pathLst>
            </a:custGeom>
            <a:solidFill>
              <a:srgbClr val="8722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61"/>
            <p:cNvSpPr/>
            <p:nvPr/>
          </p:nvSpPr>
          <p:spPr>
            <a:xfrm>
              <a:off x="2974475" y="1737875"/>
              <a:ext cx="540325" cy="529075"/>
            </a:xfrm>
            <a:custGeom>
              <a:avLst/>
              <a:gdLst/>
              <a:ahLst/>
              <a:cxnLst/>
              <a:rect l="l" t="t" r="r" b="b"/>
              <a:pathLst>
                <a:path w="21613" h="21163" extrusionOk="0">
                  <a:moveTo>
                    <a:pt x="10100" y="0"/>
                  </a:moveTo>
                  <a:cubicBezTo>
                    <a:pt x="9319" y="0"/>
                    <a:pt x="8533" y="58"/>
                    <a:pt x="7752" y="164"/>
                  </a:cubicBezTo>
                  <a:cubicBezTo>
                    <a:pt x="7995" y="1136"/>
                    <a:pt x="8329" y="2140"/>
                    <a:pt x="8694" y="3112"/>
                  </a:cubicBezTo>
                  <a:cubicBezTo>
                    <a:pt x="9886" y="2723"/>
                    <a:pt x="11116" y="2490"/>
                    <a:pt x="12370" y="2490"/>
                  </a:cubicBezTo>
                  <a:cubicBezTo>
                    <a:pt x="12683" y="2490"/>
                    <a:pt x="12998" y="2504"/>
                    <a:pt x="13314" y="2535"/>
                  </a:cubicBezTo>
                  <a:cubicBezTo>
                    <a:pt x="14864" y="2687"/>
                    <a:pt x="16384" y="3264"/>
                    <a:pt x="17509" y="4328"/>
                  </a:cubicBezTo>
                  <a:cubicBezTo>
                    <a:pt x="18390" y="5179"/>
                    <a:pt x="19029" y="6273"/>
                    <a:pt x="19424" y="7459"/>
                  </a:cubicBezTo>
                  <a:cubicBezTo>
                    <a:pt x="20336" y="10103"/>
                    <a:pt x="20001" y="13234"/>
                    <a:pt x="18330" y="15514"/>
                  </a:cubicBezTo>
                  <a:cubicBezTo>
                    <a:pt x="17053" y="17185"/>
                    <a:pt x="15168" y="18310"/>
                    <a:pt x="13101" y="18796"/>
                  </a:cubicBezTo>
                  <a:cubicBezTo>
                    <a:pt x="12340" y="18977"/>
                    <a:pt x="11551" y="19075"/>
                    <a:pt x="10765" y="19075"/>
                  </a:cubicBezTo>
                  <a:cubicBezTo>
                    <a:pt x="9700" y="19075"/>
                    <a:pt x="8640" y="18895"/>
                    <a:pt x="7661" y="18492"/>
                  </a:cubicBezTo>
                  <a:cubicBezTo>
                    <a:pt x="5898" y="17824"/>
                    <a:pt x="4408" y="16456"/>
                    <a:pt x="3740" y="14754"/>
                  </a:cubicBezTo>
                  <a:cubicBezTo>
                    <a:pt x="3040" y="12991"/>
                    <a:pt x="3192" y="10954"/>
                    <a:pt x="4287" y="9434"/>
                  </a:cubicBezTo>
                  <a:cubicBezTo>
                    <a:pt x="3253" y="9070"/>
                    <a:pt x="2281" y="8766"/>
                    <a:pt x="1308" y="8523"/>
                  </a:cubicBezTo>
                  <a:cubicBezTo>
                    <a:pt x="214" y="10042"/>
                    <a:pt x="1" y="12170"/>
                    <a:pt x="639" y="14055"/>
                  </a:cubicBezTo>
                  <a:cubicBezTo>
                    <a:pt x="1369" y="16213"/>
                    <a:pt x="3132" y="17945"/>
                    <a:pt x="5047" y="19161"/>
                  </a:cubicBezTo>
                  <a:cubicBezTo>
                    <a:pt x="7081" y="20398"/>
                    <a:pt x="9463" y="21163"/>
                    <a:pt x="11856" y="21163"/>
                  </a:cubicBezTo>
                  <a:cubicBezTo>
                    <a:pt x="12109" y="21163"/>
                    <a:pt x="12362" y="21154"/>
                    <a:pt x="12615" y="21137"/>
                  </a:cubicBezTo>
                  <a:cubicBezTo>
                    <a:pt x="15290" y="20894"/>
                    <a:pt x="17874" y="19617"/>
                    <a:pt x="19424" y="17428"/>
                  </a:cubicBezTo>
                  <a:cubicBezTo>
                    <a:pt x="20336" y="16152"/>
                    <a:pt x="20852" y="14602"/>
                    <a:pt x="21156" y="13021"/>
                  </a:cubicBezTo>
                  <a:cubicBezTo>
                    <a:pt x="21612" y="10711"/>
                    <a:pt x="21582" y="8219"/>
                    <a:pt x="20640" y="6030"/>
                  </a:cubicBezTo>
                  <a:cubicBezTo>
                    <a:pt x="19454" y="3447"/>
                    <a:pt x="17053" y="1562"/>
                    <a:pt x="14408" y="681"/>
                  </a:cubicBezTo>
                  <a:cubicBezTo>
                    <a:pt x="13020" y="205"/>
                    <a:pt x="11567" y="0"/>
                    <a:pt x="10100" y="0"/>
                  </a:cubicBezTo>
                  <a:close/>
                </a:path>
              </a:pathLst>
            </a:custGeom>
            <a:solidFill>
              <a:srgbClr val="E2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61"/>
            <p:cNvSpPr/>
            <p:nvPr/>
          </p:nvSpPr>
          <p:spPr>
            <a:xfrm>
              <a:off x="3824050" y="3100875"/>
              <a:ext cx="601100" cy="639375"/>
            </a:xfrm>
            <a:custGeom>
              <a:avLst/>
              <a:gdLst/>
              <a:ahLst/>
              <a:cxnLst/>
              <a:rect l="l" t="t" r="r" b="b"/>
              <a:pathLst>
                <a:path w="24044" h="25575" extrusionOk="0">
                  <a:moveTo>
                    <a:pt x="12420" y="1"/>
                  </a:moveTo>
                  <a:cubicBezTo>
                    <a:pt x="11525" y="1"/>
                    <a:pt x="10630" y="99"/>
                    <a:pt x="9757" y="295"/>
                  </a:cubicBezTo>
                  <a:cubicBezTo>
                    <a:pt x="7052" y="903"/>
                    <a:pt x="4560" y="2514"/>
                    <a:pt x="2888" y="4702"/>
                  </a:cubicBezTo>
                  <a:cubicBezTo>
                    <a:pt x="3283" y="5462"/>
                    <a:pt x="3830" y="6101"/>
                    <a:pt x="4438" y="6709"/>
                  </a:cubicBezTo>
                  <a:cubicBezTo>
                    <a:pt x="5107" y="7408"/>
                    <a:pt x="5836" y="8046"/>
                    <a:pt x="6596" y="8654"/>
                  </a:cubicBezTo>
                  <a:cubicBezTo>
                    <a:pt x="7599" y="7560"/>
                    <a:pt x="8724" y="6648"/>
                    <a:pt x="10061" y="6040"/>
                  </a:cubicBezTo>
                  <a:cubicBezTo>
                    <a:pt x="11008" y="5609"/>
                    <a:pt x="12047" y="5362"/>
                    <a:pt x="13068" y="5362"/>
                  </a:cubicBezTo>
                  <a:cubicBezTo>
                    <a:pt x="13490" y="5362"/>
                    <a:pt x="13908" y="5404"/>
                    <a:pt x="14317" y="5493"/>
                  </a:cubicBezTo>
                  <a:cubicBezTo>
                    <a:pt x="15411" y="5766"/>
                    <a:pt x="16444" y="6374"/>
                    <a:pt x="17326" y="7134"/>
                  </a:cubicBezTo>
                  <a:cubicBezTo>
                    <a:pt x="19302" y="8897"/>
                    <a:pt x="20517" y="11541"/>
                    <a:pt x="20213" y="14155"/>
                  </a:cubicBezTo>
                  <a:cubicBezTo>
                    <a:pt x="20001" y="16131"/>
                    <a:pt x="18998" y="17924"/>
                    <a:pt x="17569" y="19292"/>
                  </a:cubicBezTo>
                  <a:cubicBezTo>
                    <a:pt x="16323" y="20478"/>
                    <a:pt x="14742" y="21359"/>
                    <a:pt x="13010" y="21602"/>
                  </a:cubicBezTo>
                  <a:cubicBezTo>
                    <a:pt x="12674" y="21650"/>
                    <a:pt x="12334" y="21675"/>
                    <a:pt x="11994" y="21675"/>
                  </a:cubicBezTo>
                  <a:cubicBezTo>
                    <a:pt x="10606" y="21675"/>
                    <a:pt x="9214" y="21271"/>
                    <a:pt x="8116" y="20417"/>
                  </a:cubicBezTo>
                  <a:cubicBezTo>
                    <a:pt x="6748" y="19323"/>
                    <a:pt x="5927" y="17560"/>
                    <a:pt x="6079" y="15827"/>
                  </a:cubicBezTo>
                  <a:lnTo>
                    <a:pt x="6079" y="15827"/>
                  </a:lnTo>
                  <a:cubicBezTo>
                    <a:pt x="5046" y="16070"/>
                    <a:pt x="4134" y="16283"/>
                    <a:pt x="3222" y="16526"/>
                  </a:cubicBezTo>
                  <a:cubicBezTo>
                    <a:pt x="2189" y="16800"/>
                    <a:pt x="1125" y="17104"/>
                    <a:pt x="0" y="17317"/>
                  </a:cubicBezTo>
                  <a:cubicBezTo>
                    <a:pt x="730" y="21055"/>
                    <a:pt x="3769" y="24125"/>
                    <a:pt x="7356" y="25159"/>
                  </a:cubicBezTo>
                  <a:cubicBezTo>
                    <a:pt x="8367" y="25439"/>
                    <a:pt x="9413" y="25574"/>
                    <a:pt x="10461" y="25574"/>
                  </a:cubicBezTo>
                  <a:cubicBezTo>
                    <a:pt x="13164" y="25574"/>
                    <a:pt x="15879" y="24674"/>
                    <a:pt x="18025" y="23031"/>
                  </a:cubicBezTo>
                  <a:cubicBezTo>
                    <a:pt x="21034" y="20782"/>
                    <a:pt x="22979" y="17256"/>
                    <a:pt x="23587" y="13517"/>
                  </a:cubicBezTo>
                  <a:cubicBezTo>
                    <a:pt x="24043" y="10630"/>
                    <a:pt x="23709" y="7560"/>
                    <a:pt x="22128" y="5098"/>
                  </a:cubicBezTo>
                  <a:cubicBezTo>
                    <a:pt x="21125" y="3456"/>
                    <a:pt x="19606" y="2149"/>
                    <a:pt x="17873" y="1298"/>
                  </a:cubicBezTo>
                  <a:cubicBezTo>
                    <a:pt x="16185" y="433"/>
                    <a:pt x="14301" y="1"/>
                    <a:pt x="12420" y="1"/>
                  </a:cubicBezTo>
                  <a:close/>
                </a:path>
              </a:pathLst>
            </a:custGeom>
            <a:solidFill>
              <a:srgbClr val="8722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61"/>
            <p:cNvSpPr/>
            <p:nvPr/>
          </p:nvSpPr>
          <p:spPr>
            <a:xfrm>
              <a:off x="3900800" y="3196625"/>
              <a:ext cx="474950" cy="488425"/>
            </a:xfrm>
            <a:custGeom>
              <a:avLst/>
              <a:gdLst/>
              <a:ahLst/>
              <a:cxnLst/>
              <a:rect l="l" t="t" r="r" b="b"/>
              <a:pathLst>
                <a:path w="18998" h="19537" extrusionOk="0">
                  <a:moveTo>
                    <a:pt x="9173" y="1"/>
                  </a:moveTo>
                  <a:cubicBezTo>
                    <a:pt x="8432" y="1"/>
                    <a:pt x="7688" y="80"/>
                    <a:pt x="6961" y="234"/>
                  </a:cubicBezTo>
                  <a:cubicBezTo>
                    <a:pt x="4924" y="660"/>
                    <a:pt x="3040" y="1632"/>
                    <a:pt x="1368" y="2939"/>
                  </a:cubicBezTo>
                  <a:cubicBezTo>
                    <a:pt x="2037" y="3608"/>
                    <a:pt x="2766" y="4246"/>
                    <a:pt x="3526" y="4854"/>
                  </a:cubicBezTo>
                  <a:cubicBezTo>
                    <a:pt x="4529" y="3760"/>
                    <a:pt x="5654" y="2848"/>
                    <a:pt x="6991" y="2240"/>
                  </a:cubicBezTo>
                  <a:cubicBezTo>
                    <a:pt x="7921" y="1818"/>
                    <a:pt x="8938" y="1586"/>
                    <a:pt x="9942" y="1586"/>
                  </a:cubicBezTo>
                  <a:cubicBezTo>
                    <a:pt x="10382" y="1586"/>
                    <a:pt x="10820" y="1631"/>
                    <a:pt x="11247" y="1723"/>
                  </a:cubicBezTo>
                  <a:cubicBezTo>
                    <a:pt x="12341" y="1967"/>
                    <a:pt x="13374" y="2575"/>
                    <a:pt x="14256" y="3334"/>
                  </a:cubicBezTo>
                  <a:cubicBezTo>
                    <a:pt x="16232" y="5097"/>
                    <a:pt x="17447" y="7742"/>
                    <a:pt x="17143" y="10386"/>
                  </a:cubicBezTo>
                  <a:cubicBezTo>
                    <a:pt x="16931" y="12362"/>
                    <a:pt x="15928" y="14125"/>
                    <a:pt x="14499" y="15493"/>
                  </a:cubicBezTo>
                  <a:cubicBezTo>
                    <a:pt x="13253" y="16678"/>
                    <a:pt x="11672" y="17560"/>
                    <a:pt x="9940" y="17833"/>
                  </a:cubicBezTo>
                  <a:cubicBezTo>
                    <a:pt x="9632" y="17872"/>
                    <a:pt x="9320" y="17891"/>
                    <a:pt x="9008" y="17891"/>
                  </a:cubicBezTo>
                  <a:cubicBezTo>
                    <a:pt x="7593" y="17891"/>
                    <a:pt x="6167" y="17489"/>
                    <a:pt x="5046" y="16617"/>
                  </a:cubicBezTo>
                  <a:cubicBezTo>
                    <a:pt x="3678" y="15553"/>
                    <a:pt x="2857" y="13760"/>
                    <a:pt x="3009" y="12058"/>
                  </a:cubicBezTo>
                  <a:lnTo>
                    <a:pt x="3009" y="12058"/>
                  </a:lnTo>
                  <a:cubicBezTo>
                    <a:pt x="1976" y="12271"/>
                    <a:pt x="1064" y="12514"/>
                    <a:pt x="152" y="12727"/>
                  </a:cubicBezTo>
                  <a:cubicBezTo>
                    <a:pt x="0" y="14459"/>
                    <a:pt x="851" y="16283"/>
                    <a:pt x="2037" y="17529"/>
                  </a:cubicBezTo>
                  <a:cubicBezTo>
                    <a:pt x="3678" y="18927"/>
                    <a:pt x="5897" y="19505"/>
                    <a:pt x="8025" y="19535"/>
                  </a:cubicBezTo>
                  <a:cubicBezTo>
                    <a:pt x="8084" y="19536"/>
                    <a:pt x="8143" y="19536"/>
                    <a:pt x="8202" y="19536"/>
                  </a:cubicBezTo>
                  <a:cubicBezTo>
                    <a:pt x="10637" y="19536"/>
                    <a:pt x="13088" y="18925"/>
                    <a:pt x="15077" y="17560"/>
                  </a:cubicBezTo>
                  <a:cubicBezTo>
                    <a:pt x="17143" y="16161"/>
                    <a:pt x="18602" y="13882"/>
                    <a:pt x="18846" y="11389"/>
                  </a:cubicBezTo>
                  <a:cubicBezTo>
                    <a:pt x="18998" y="9930"/>
                    <a:pt x="18694" y="8441"/>
                    <a:pt x="18207" y="7043"/>
                  </a:cubicBezTo>
                  <a:cubicBezTo>
                    <a:pt x="17478" y="4945"/>
                    <a:pt x="16262" y="2939"/>
                    <a:pt x="14469" y="1632"/>
                  </a:cubicBezTo>
                  <a:cubicBezTo>
                    <a:pt x="12940" y="518"/>
                    <a:pt x="11065" y="1"/>
                    <a:pt x="9173" y="1"/>
                  </a:cubicBezTo>
                  <a:close/>
                </a:path>
              </a:pathLst>
            </a:custGeom>
            <a:solidFill>
              <a:srgbClr val="E2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61"/>
            <p:cNvSpPr/>
            <p:nvPr/>
          </p:nvSpPr>
          <p:spPr>
            <a:xfrm>
              <a:off x="2032225" y="2791800"/>
              <a:ext cx="248500" cy="93925"/>
            </a:xfrm>
            <a:custGeom>
              <a:avLst/>
              <a:gdLst/>
              <a:ahLst/>
              <a:cxnLst/>
              <a:rect l="l" t="t" r="r" b="b"/>
              <a:pathLst>
                <a:path w="9940" h="3757" extrusionOk="0">
                  <a:moveTo>
                    <a:pt x="4143" y="1"/>
                  </a:moveTo>
                  <a:cubicBezTo>
                    <a:pt x="2731" y="1"/>
                    <a:pt x="1321" y="262"/>
                    <a:pt x="0" y="773"/>
                  </a:cubicBezTo>
                  <a:cubicBezTo>
                    <a:pt x="1003" y="2415"/>
                    <a:pt x="2705" y="3448"/>
                    <a:pt x="4620" y="3691"/>
                  </a:cubicBezTo>
                  <a:cubicBezTo>
                    <a:pt x="4889" y="3735"/>
                    <a:pt x="5161" y="3756"/>
                    <a:pt x="5435" y="3756"/>
                  </a:cubicBezTo>
                  <a:cubicBezTo>
                    <a:pt x="7045" y="3756"/>
                    <a:pt x="8692" y="3024"/>
                    <a:pt x="9940" y="1959"/>
                  </a:cubicBezTo>
                  <a:cubicBezTo>
                    <a:pt x="9362" y="1229"/>
                    <a:pt x="8511" y="804"/>
                    <a:pt x="7660" y="561"/>
                  </a:cubicBezTo>
                  <a:cubicBezTo>
                    <a:pt x="6521" y="186"/>
                    <a:pt x="5331" y="1"/>
                    <a:pt x="4143" y="1"/>
                  </a:cubicBezTo>
                  <a:close/>
                </a:path>
              </a:pathLst>
            </a:custGeom>
            <a:solidFill>
              <a:srgbClr val="578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61"/>
            <p:cNvSpPr/>
            <p:nvPr/>
          </p:nvSpPr>
          <p:spPr>
            <a:xfrm>
              <a:off x="4902325" y="2802150"/>
              <a:ext cx="126925" cy="48325"/>
            </a:xfrm>
            <a:custGeom>
              <a:avLst/>
              <a:gdLst/>
              <a:ahLst/>
              <a:cxnLst/>
              <a:rect l="l" t="t" r="r" b="b"/>
              <a:pathLst>
                <a:path w="5077" h="1933" extrusionOk="0">
                  <a:moveTo>
                    <a:pt x="2078" y="1"/>
                  </a:moveTo>
                  <a:cubicBezTo>
                    <a:pt x="1373" y="1"/>
                    <a:pt x="665" y="130"/>
                    <a:pt x="1" y="390"/>
                  </a:cubicBezTo>
                  <a:cubicBezTo>
                    <a:pt x="487" y="1241"/>
                    <a:pt x="1369" y="1758"/>
                    <a:pt x="2341" y="1910"/>
                  </a:cubicBezTo>
                  <a:cubicBezTo>
                    <a:pt x="2470" y="1925"/>
                    <a:pt x="2598" y="1933"/>
                    <a:pt x="2726" y="1933"/>
                  </a:cubicBezTo>
                  <a:cubicBezTo>
                    <a:pt x="3597" y="1933"/>
                    <a:pt x="4441" y="1581"/>
                    <a:pt x="5077" y="998"/>
                  </a:cubicBezTo>
                  <a:cubicBezTo>
                    <a:pt x="4773" y="633"/>
                    <a:pt x="4347" y="451"/>
                    <a:pt x="3891" y="299"/>
                  </a:cubicBezTo>
                  <a:cubicBezTo>
                    <a:pt x="3310" y="100"/>
                    <a:pt x="2695" y="1"/>
                    <a:pt x="2078" y="1"/>
                  </a:cubicBezTo>
                  <a:close/>
                </a:path>
              </a:pathLst>
            </a:custGeom>
            <a:solidFill>
              <a:srgbClr val="578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61"/>
            <p:cNvSpPr/>
            <p:nvPr/>
          </p:nvSpPr>
          <p:spPr>
            <a:xfrm>
              <a:off x="3582400" y="3005650"/>
              <a:ext cx="83625" cy="101100"/>
            </a:xfrm>
            <a:custGeom>
              <a:avLst/>
              <a:gdLst/>
              <a:ahLst/>
              <a:cxnLst/>
              <a:rect l="l" t="t" r="r" b="b"/>
              <a:pathLst>
                <a:path w="3345" h="4044" extrusionOk="0">
                  <a:moveTo>
                    <a:pt x="3162" y="1"/>
                  </a:moveTo>
                  <a:lnTo>
                    <a:pt x="3162" y="1"/>
                  </a:lnTo>
                  <a:cubicBezTo>
                    <a:pt x="2706" y="61"/>
                    <a:pt x="2280" y="305"/>
                    <a:pt x="1946" y="609"/>
                  </a:cubicBezTo>
                  <a:cubicBezTo>
                    <a:pt x="912" y="1490"/>
                    <a:pt x="244" y="2736"/>
                    <a:pt x="0" y="4043"/>
                  </a:cubicBezTo>
                  <a:cubicBezTo>
                    <a:pt x="973" y="4043"/>
                    <a:pt x="1885" y="3557"/>
                    <a:pt x="2523" y="2797"/>
                  </a:cubicBezTo>
                  <a:cubicBezTo>
                    <a:pt x="3162" y="2068"/>
                    <a:pt x="3344" y="943"/>
                    <a:pt x="3162" y="1"/>
                  </a:cubicBezTo>
                  <a:close/>
                </a:path>
              </a:pathLst>
            </a:custGeom>
            <a:solidFill>
              <a:srgbClr val="578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61"/>
            <p:cNvSpPr/>
            <p:nvPr/>
          </p:nvSpPr>
          <p:spPr>
            <a:xfrm>
              <a:off x="4450200" y="2639375"/>
              <a:ext cx="83600" cy="100350"/>
            </a:xfrm>
            <a:custGeom>
              <a:avLst/>
              <a:gdLst/>
              <a:ahLst/>
              <a:cxnLst/>
              <a:rect l="l" t="t" r="r" b="b"/>
              <a:pathLst>
                <a:path w="3344" h="4014" extrusionOk="0">
                  <a:moveTo>
                    <a:pt x="3131" y="1"/>
                  </a:moveTo>
                  <a:cubicBezTo>
                    <a:pt x="2675" y="31"/>
                    <a:pt x="2280" y="305"/>
                    <a:pt x="1915" y="609"/>
                  </a:cubicBezTo>
                  <a:cubicBezTo>
                    <a:pt x="882" y="1490"/>
                    <a:pt x="213" y="2737"/>
                    <a:pt x="0" y="4013"/>
                  </a:cubicBezTo>
                  <a:cubicBezTo>
                    <a:pt x="973" y="4013"/>
                    <a:pt x="1885" y="3527"/>
                    <a:pt x="2493" y="2767"/>
                  </a:cubicBezTo>
                  <a:cubicBezTo>
                    <a:pt x="3131" y="2037"/>
                    <a:pt x="3344" y="943"/>
                    <a:pt x="3131" y="1"/>
                  </a:cubicBezTo>
                  <a:close/>
                </a:path>
              </a:pathLst>
            </a:custGeom>
            <a:solidFill>
              <a:srgbClr val="578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61"/>
            <p:cNvSpPr/>
            <p:nvPr/>
          </p:nvSpPr>
          <p:spPr>
            <a:xfrm>
              <a:off x="3207775" y="2195075"/>
              <a:ext cx="126925" cy="48775"/>
            </a:xfrm>
            <a:custGeom>
              <a:avLst/>
              <a:gdLst/>
              <a:ahLst/>
              <a:cxnLst/>
              <a:rect l="l" t="t" r="r" b="b"/>
              <a:pathLst>
                <a:path w="5077" h="1951" extrusionOk="0">
                  <a:moveTo>
                    <a:pt x="2106" y="1"/>
                  </a:moveTo>
                  <a:cubicBezTo>
                    <a:pt x="1392" y="1"/>
                    <a:pt x="674" y="138"/>
                    <a:pt x="0" y="417"/>
                  </a:cubicBezTo>
                  <a:cubicBezTo>
                    <a:pt x="487" y="1238"/>
                    <a:pt x="1368" y="1785"/>
                    <a:pt x="2341" y="1937"/>
                  </a:cubicBezTo>
                  <a:cubicBezTo>
                    <a:pt x="2443" y="1946"/>
                    <a:pt x="2546" y="1951"/>
                    <a:pt x="2648" y="1951"/>
                  </a:cubicBezTo>
                  <a:cubicBezTo>
                    <a:pt x="3546" y="1951"/>
                    <a:pt x="4421" y="1598"/>
                    <a:pt x="5076" y="1025"/>
                  </a:cubicBezTo>
                  <a:cubicBezTo>
                    <a:pt x="4773" y="630"/>
                    <a:pt x="4347" y="447"/>
                    <a:pt x="3891" y="296"/>
                  </a:cubicBezTo>
                  <a:cubicBezTo>
                    <a:pt x="3318" y="100"/>
                    <a:pt x="2713" y="1"/>
                    <a:pt x="2106" y="1"/>
                  </a:cubicBezTo>
                  <a:close/>
                </a:path>
              </a:pathLst>
            </a:custGeom>
            <a:solidFill>
              <a:srgbClr val="578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61"/>
            <p:cNvSpPr/>
            <p:nvPr/>
          </p:nvSpPr>
          <p:spPr>
            <a:xfrm>
              <a:off x="2421275" y="3512650"/>
              <a:ext cx="126925" cy="48300"/>
            </a:xfrm>
            <a:custGeom>
              <a:avLst/>
              <a:gdLst/>
              <a:ahLst/>
              <a:cxnLst/>
              <a:rect l="l" t="t" r="r" b="b"/>
              <a:pathLst>
                <a:path w="5077" h="1932" extrusionOk="0">
                  <a:moveTo>
                    <a:pt x="2078" y="1"/>
                  </a:moveTo>
                  <a:cubicBezTo>
                    <a:pt x="1373" y="1"/>
                    <a:pt x="666" y="130"/>
                    <a:pt x="1" y="390"/>
                  </a:cubicBezTo>
                  <a:cubicBezTo>
                    <a:pt x="487" y="1241"/>
                    <a:pt x="1399" y="1757"/>
                    <a:pt x="2341" y="1909"/>
                  </a:cubicBezTo>
                  <a:cubicBezTo>
                    <a:pt x="2463" y="1924"/>
                    <a:pt x="2585" y="1931"/>
                    <a:pt x="2707" y="1931"/>
                  </a:cubicBezTo>
                  <a:cubicBezTo>
                    <a:pt x="3584" y="1931"/>
                    <a:pt x="4436" y="1558"/>
                    <a:pt x="5077" y="998"/>
                  </a:cubicBezTo>
                  <a:cubicBezTo>
                    <a:pt x="4773" y="633"/>
                    <a:pt x="4347" y="420"/>
                    <a:pt x="3892" y="298"/>
                  </a:cubicBezTo>
                  <a:cubicBezTo>
                    <a:pt x="3310" y="100"/>
                    <a:pt x="2695" y="1"/>
                    <a:pt x="2078" y="1"/>
                  </a:cubicBezTo>
                  <a:close/>
                </a:path>
              </a:pathLst>
            </a:custGeom>
            <a:solidFill>
              <a:srgbClr val="578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61"/>
            <p:cNvSpPr/>
            <p:nvPr/>
          </p:nvSpPr>
          <p:spPr>
            <a:xfrm>
              <a:off x="3112775" y="2579350"/>
              <a:ext cx="148975" cy="209000"/>
            </a:xfrm>
            <a:custGeom>
              <a:avLst/>
              <a:gdLst/>
              <a:ahLst/>
              <a:cxnLst/>
              <a:rect l="l" t="t" r="r" b="b"/>
              <a:pathLst>
                <a:path w="5959" h="8360" extrusionOk="0">
                  <a:moveTo>
                    <a:pt x="5472" y="1"/>
                  </a:moveTo>
                  <a:cubicBezTo>
                    <a:pt x="4560" y="153"/>
                    <a:pt x="3831" y="761"/>
                    <a:pt x="3192" y="1399"/>
                  </a:cubicBezTo>
                  <a:cubicBezTo>
                    <a:pt x="1369" y="3283"/>
                    <a:pt x="214" y="5776"/>
                    <a:pt x="1" y="8360"/>
                  </a:cubicBezTo>
                  <a:cubicBezTo>
                    <a:pt x="1885" y="8177"/>
                    <a:pt x="3557" y="7083"/>
                    <a:pt x="4651" y="5563"/>
                  </a:cubicBezTo>
                  <a:cubicBezTo>
                    <a:pt x="5776" y="3983"/>
                    <a:pt x="5959" y="1824"/>
                    <a:pt x="5472" y="1"/>
                  </a:cubicBezTo>
                  <a:close/>
                </a:path>
              </a:pathLst>
            </a:custGeom>
            <a:solidFill>
              <a:srgbClr val="578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61"/>
            <p:cNvSpPr/>
            <p:nvPr/>
          </p:nvSpPr>
          <p:spPr>
            <a:xfrm>
              <a:off x="4420550" y="2076300"/>
              <a:ext cx="183925" cy="175050"/>
            </a:xfrm>
            <a:custGeom>
              <a:avLst/>
              <a:gdLst/>
              <a:ahLst/>
              <a:cxnLst/>
              <a:rect l="l" t="t" r="r" b="b"/>
              <a:pathLst>
                <a:path w="7357" h="7002" extrusionOk="0">
                  <a:moveTo>
                    <a:pt x="214" y="1"/>
                  </a:moveTo>
                  <a:cubicBezTo>
                    <a:pt x="1" y="1855"/>
                    <a:pt x="761" y="3709"/>
                    <a:pt x="2098" y="5168"/>
                  </a:cubicBezTo>
                  <a:cubicBezTo>
                    <a:pt x="3285" y="6439"/>
                    <a:pt x="5180" y="7002"/>
                    <a:pt x="6954" y="7002"/>
                  </a:cubicBezTo>
                  <a:cubicBezTo>
                    <a:pt x="7089" y="7002"/>
                    <a:pt x="7223" y="6998"/>
                    <a:pt x="7357" y="6992"/>
                  </a:cubicBezTo>
                  <a:cubicBezTo>
                    <a:pt x="7357" y="6080"/>
                    <a:pt x="6901" y="5229"/>
                    <a:pt x="6414" y="4469"/>
                  </a:cubicBezTo>
                  <a:cubicBezTo>
                    <a:pt x="4986" y="2311"/>
                    <a:pt x="2737" y="700"/>
                    <a:pt x="214" y="1"/>
                  </a:cubicBezTo>
                  <a:close/>
                </a:path>
              </a:pathLst>
            </a:custGeom>
            <a:solidFill>
              <a:srgbClr val="578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61"/>
            <p:cNvSpPr/>
            <p:nvPr/>
          </p:nvSpPr>
          <p:spPr>
            <a:xfrm>
              <a:off x="3776175" y="2239675"/>
              <a:ext cx="183925" cy="175050"/>
            </a:xfrm>
            <a:custGeom>
              <a:avLst/>
              <a:gdLst/>
              <a:ahLst/>
              <a:cxnLst/>
              <a:rect l="l" t="t" r="r" b="b"/>
              <a:pathLst>
                <a:path w="7357" h="7002" extrusionOk="0">
                  <a:moveTo>
                    <a:pt x="213" y="1"/>
                  </a:moveTo>
                  <a:lnTo>
                    <a:pt x="213" y="1"/>
                  </a:lnTo>
                  <a:cubicBezTo>
                    <a:pt x="0" y="1885"/>
                    <a:pt x="760" y="3740"/>
                    <a:pt x="2067" y="5168"/>
                  </a:cubicBezTo>
                  <a:cubicBezTo>
                    <a:pt x="3254" y="6439"/>
                    <a:pt x="5149" y="7002"/>
                    <a:pt x="6948" y="7002"/>
                  </a:cubicBezTo>
                  <a:cubicBezTo>
                    <a:pt x="7084" y="7002"/>
                    <a:pt x="7221" y="6998"/>
                    <a:pt x="7356" y="6992"/>
                  </a:cubicBezTo>
                  <a:cubicBezTo>
                    <a:pt x="7356" y="6080"/>
                    <a:pt x="6900" y="5229"/>
                    <a:pt x="6383" y="4469"/>
                  </a:cubicBezTo>
                  <a:cubicBezTo>
                    <a:pt x="4955" y="2311"/>
                    <a:pt x="2706" y="700"/>
                    <a:pt x="213" y="1"/>
                  </a:cubicBezTo>
                  <a:close/>
                </a:path>
              </a:pathLst>
            </a:custGeom>
            <a:solidFill>
              <a:srgbClr val="578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61"/>
            <p:cNvSpPr/>
            <p:nvPr/>
          </p:nvSpPr>
          <p:spPr>
            <a:xfrm>
              <a:off x="5173625" y="3041375"/>
              <a:ext cx="150475" cy="209000"/>
            </a:xfrm>
            <a:custGeom>
              <a:avLst/>
              <a:gdLst/>
              <a:ahLst/>
              <a:cxnLst/>
              <a:rect l="l" t="t" r="r" b="b"/>
              <a:pathLst>
                <a:path w="6019" h="8360" extrusionOk="0">
                  <a:moveTo>
                    <a:pt x="6018" y="0"/>
                  </a:moveTo>
                  <a:lnTo>
                    <a:pt x="6018" y="0"/>
                  </a:lnTo>
                  <a:cubicBezTo>
                    <a:pt x="4104" y="152"/>
                    <a:pt x="2432" y="1216"/>
                    <a:pt x="1307" y="2797"/>
                  </a:cubicBezTo>
                  <a:cubicBezTo>
                    <a:pt x="182" y="4347"/>
                    <a:pt x="0" y="6535"/>
                    <a:pt x="486" y="8359"/>
                  </a:cubicBezTo>
                  <a:cubicBezTo>
                    <a:pt x="1398" y="8146"/>
                    <a:pt x="2128" y="7599"/>
                    <a:pt x="2766" y="6930"/>
                  </a:cubicBezTo>
                  <a:cubicBezTo>
                    <a:pt x="4590" y="5076"/>
                    <a:pt x="5775" y="2584"/>
                    <a:pt x="6018" y="0"/>
                  </a:cubicBezTo>
                  <a:close/>
                </a:path>
              </a:pathLst>
            </a:custGeom>
            <a:solidFill>
              <a:srgbClr val="578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61"/>
            <p:cNvSpPr/>
            <p:nvPr/>
          </p:nvSpPr>
          <p:spPr>
            <a:xfrm>
              <a:off x="2065650" y="2235875"/>
              <a:ext cx="101100" cy="140625"/>
            </a:xfrm>
            <a:custGeom>
              <a:avLst/>
              <a:gdLst/>
              <a:ahLst/>
              <a:cxnLst/>
              <a:rect l="l" t="t" r="r" b="b"/>
              <a:pathLst>
                <a:path w="4044" h="5625" extrusionOk="0">
                  <a:moveTo>
                    <a:pt x="4043" y="1"/>
                  </a:moveTo>
                  <a:lnTo>
                    <a:pt x="4043" y="1"/>
                  </a:lnTo>
                  <a:cubicBezTo>
                    <a:pt x="2767" y="62"/>
                    <a:pt x="1642" y="822"/>
                    <a:pt x="882" y="1885"/>
                  </a:cubicBezTo>
                  <a:cubicBezTo>
                    <a:pt x="153" y="2919"/>
                    <a:pt x="1" y="4408"/>
                    <a:pt x="335" y="5624"/>
                  </a:cubicBezTo>
                  <a:cubicBezTo>
                    <a:pt x="943" y="5503"/>
                    <a:pt x="1460" y="5077"/>
                    <a:pt x="1855" y="4651"/>
                  </a:cubicBezTo>
                  <a:cubicBezTo>
                    <a:pt x="3071" y="3405"/>
                    <a:pt x="3891" y="1733"/>
                    <a:pt x="4043" y="1"/>
                  </a:cubicBezTo>
                  <a:close/>
                </a:path>
              </a:pathLst>
            </a:custGeom>
            <a:solidFill>
              <a:srgbClr val="578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61"/>
            <p:cNvSpPr/>
            <p:nvPr/>
          </p:nvSpPr>
          <p:spPr>
            <a:xfrm>
              <a:off x="2415975" y="3143650"/>
              <a:ext cx="148200" cy="137325"/>
            </a:xfrm>
            <a:custGeom>
              <a:avLst/>
              <a:gdLst/>
              <a:ahLst/>
              <a:cxnLst/>
              <a:rect l="l" t="t" r="r" b="b"/>
              <a:pathLst>
                <a:path w="5928" h="5493" extrusionOk="0">
                  <a:moveTo>
                    <a:pt x="4598" y="0"/>
                  </a:moveTo>
                  <a:cubicBezTo>
                    <a:pt x="3375" y="0"/>
                    <a:pt x="2268" y="426"/>
                    <a:pt x="1459" y="1168"/>
                  </a:cubicBezTo>
                  <a:cubicBezTo>
                    <a:pt x="365" y="2140"/>
                    <a:pt x="0" y="3842"/>
                    <a:pt x="365" y="5484"/>
                  </a:cubicBezTo>
                  <a:cubicBezTo>
                    <a:pt x="440" y="5490"/>
                    <a:pt x="514" y="5492"/>
                    <a:pt x="588" y="5492"/>
                  </a:cubicBezTo>
                  <a:cubicBezTo>
                    <a:pt x="1297" y="5492"/>
                    <a:pt x="1973" y="5239"/>
                    <a:pt x="2523" y="4937"/>
                  </a:cubicBezTo>
                  <a:cubicBezTo>
                    <a:pt x="4316" y="3903"/>
                    <a:pt x="5563" y="2201"/>
                    <a:pt x="5927" y="165"/>
                  </a:cubicBezTo>
                  <a:cubicBezTo>
                    <a:pt x="5475" y="54"/>
                    <a:pt x="5029" y="0"/>
                    <a:pt x="4598" y="0"/>
                  </a:cubicBezTo>
                  <a:close/>
                </a:path>
              </a:pathLst>
            </a:custGeom>
            <a:solidFill>
              <a:srgbClr val="578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61"/>
            <p:cNvSpPr/>
            <p:nvPr/>
          </p:nvSpPr>
          <p:spPr>
            <a:xfrm>
              <a:off x="3264775" y="3358075"/>
              <a:ext cx="148200" cy="137425"/>
            </a:xfrm>
            <a:custGeom>
              <a:avLst/>
              <a:gdLst/>
              <a:ahLst/>
              <a:cxnLst/>
              <a:rect l="l" t="t" r="r" b="b"/>
              <a:pathLst>
                <a:path w="5928" h="5497" extrusionOk="0">
                  <a:moveTo>
                    <a:pt x="4617" y="0"/>
                  </a:moveTo>
                  <a:cubicBezTo>
                    <a:pt x="3367" y="0"/>
                    <a:pt x="2245" y="444"/>
                    <a:pt x="1429" y="1193"/>
                  </a:cubicBezTo>
                  <a:cubicBezTo>
                    <a:pt x="334" y="2135"/>
                    <a:pt x="0" y="3837"/>
                    <a:pt x="334" y="5478"/>
                  </a:cubicBezTo>
                  <a:cubicBezTo>
                    <a:pt x="439" y="5490"/>
                    <a:pt x="543" y="5496"/>
                    <a:pt x="646" y="5496"/>
                  </a:cubicBezTo>
                  <a:cubicBezTo>
                    <a:pt x="1323" y="5496"/>
                    <a:pt x="1965" y="5252"/>
                    <a:pt x="2493" y="4962"/>
                  </a:cubicBezTo>
                  <a:cubicBezTo>
                    <a:pt x="4286" y="3928"/>
                    <a:pt x="5532" y="2196"/>
                    <a:pt x="5927" y="159"/>
                  </a:cubicBezTo>
                  <a:cubicBezTo>
                    <a:pt x="5480" y="51"/>
                    <a:pt x="5041" y="0"/>
                    <a:pt x="4617" y="0"/>
                  </a:cubicBezTo>
                  <a:close/>
                </a:path>
              </a:pathLst>
            </a:custGeom>
            <a:solidFill>
              <a:srgbClr val="578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61"/>
            <p:cNvSpPr/>
            <p:nvPr/>
          </p:nvSpPr>
          <p:spPr>
            <a:xfrm>
              <a:off x="1754850" y="2565475"/>
              <a:ext cx="148200" cy="136700"/>
            </a:xfrm>
            <a:custGeom>
              <a:avLst/>
              <a:gdLst/>
              <a:ahLst/>
              <a:cxnLst/>
              <a:rect l="l" t="t" r="r" b="b"/>
              <a:pathLst>
                <a:path w="5928" h="5468" extrusionOk="0">
                  <a:moveTo>
                    <a:pt x="4692" y="1"/>
                  </a:moveTo>
                  <a:cubicBezTo>
                    <a:pt x="3423" y="1"/>
                    <a:pt x="2292" y="424"/>
                    <a:pt x="1460" y="1164"/>
                  </a:cubicBezTo>
                  <a:cubicBezTo>
                    <a:pt x="366" y="2106"/>
                    <a:pt x="1" y="3838"/>
                    <a:pt x="366" y="5449"/>
                  </a:cubicBezTo>
                  <a:cubicBezTo>
                    <a:pt x="470" y="5461"/>
                    <a:pt x="574" y="5467"/>
                    <a:pt x="677" y="5467"/>
                  </a:cubicBezTo>
                  <a:cubicBezTo>
                    <a:pt x="1354" y="5467"/>
                    <a:pt x="1996" y="5223"/>
                    <a:pt x="2524" y="4933"/>
                  </a:cubicBezTo>
                  <a:cubicBezTo>
                    <a:pt x="4317" y="3899"/>
                    <a:pt x="5563" y="2197"/>
                    <a:pt x="5928" y="130"/>
                  </a:cubicBezTo>
                  <a:cubicBezTo>
                    <a:pt x="5506" y="43"/>
                    <a:pt x="5092" y="1"/>
                    <a:pt x="4692" y="1"/>
                  </a:cubicBezTo>
                  <a:close/>
                </a:path>
              </a:pathLst>
            </a:custGeom>
            <a:solidFill>
              <a:srgbClr val="578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61"/>
            <p:cNvSpPr/>
            <p:nvPr/>
          </p:nvSpPr>
          <p:spPr>
            <a:xfrm>
              <a:off x="3669025" y="1823725"/>
              <a:ext cx="148200" cy="136800"/>
            </a:xfrm>
            <a:custGeom>
              <a:avLst/>
              <a:gdLst/>
              <a:ahLst/>
              <a:cxnLst/>
              <a:rect l="l" t="t" r="r" b="b"/>
              <a:pathLst>
                <a:path w="5928" h="5472" extrusionOk="0">
                  <a:moveTo>
                    <a:pt x="4672" y="1"/>
                  </a:moveTo>
                  <a:cubicBezTo>
                    <a:pt x="3421" y="1"/>
                    <a:pt x="2285" y="411"/>
                    <a:pt x="1460" y="1168"/>
                  </a:cubicBezTo>
                  <a:cubicBezTo>
                    <a:pt x="335" y="2110"/>
                    <a:pt x="1" y="3812"/>
                    <a:pt x="335" y="5453"/>
                  </a:cubicBezTo>
                  <a:cubicBezTo>
                    <a:pt x="444" y="5465"/>
                    <a:pt x="551" y="5471"/>
                    <a:pt x="657" y="5471"/>
                  </a:cubicBezTo>
                  <a:cubicBezTo>
                    <a:pt x="1354" y="5471"/>
                    <a:pt x="1996" y="5227"/>
                    <a:pt x="2523" y="4937"/>
                  </a:cubicBezTo>
                  <a:cubicBezTo>
                    <a:pt x="4286" y="3903"/>
                    <a:pt x="5563" y="2201"/>
                    <a:pt x="5928" y="134"/>
                  </a:cubicBezTo>
                  <a:cubicBezTo>
                    <a:pt x="5501" y="44"/>
                    <a:pt x="5081" y="1"/>
                    <a:pt x="4672" y="1"/>
                  </a:cubicBezTo>
                  <a:close/>
                </a:path>
              </a:pathLst>
            </a:custGeom>
            <a:solidFill>
              <a:srgbClr val="578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61"/>
            <p:cNvSpPr/>
            <p:nvPr/>
          </p:nvSpPr>
          <p:spPr>
            <a:xfrm>
              <a:off x="2707775" y="1994025"/>
              <a:ext cx="101850" cy="69900"/>
            </a:xfrm>
            <a:custGeom>
              <a:avLst/>
              <a:gdLst/>
              <a:ahLst/>
              <a:cxnLst/>
              <a:rect l="l" t="t" r="r" b="b"/>
              <a:pathLst>
                <a:path w="4074" h="2796" extrusionOk="0">
                  <a:moveTo>
                    <a:pt x="1577" y="1"/>
                  </a:moveTo>
                  <a:cubicBezTo>
                    <a:pt x="1060" y="1"/>
                    <a:pt x="507" y="151"/>
                    <a:pt x="0" y="404"/>
                  </a:cubicBezTo>
                  <a:cubicBezTo>
                    <a:pt x="91" y="891"/>
                    <a:pt x="395" y="1255"/>
                    <a:pt x="699" y="1559"/>
                  </a:cubicBezTo>
                  <a:cubicBezTo>
                    <a:pt x="1509" y="2369"/>
                    <a:pt x="2535" y="2795"/>
                    <a:pt x="3649" y="2795"/>
                  </a:cubicBezTo>
                  <a:cubicBezTo>
                    <a:pt x="3789" y="2795"/>
                    <a:pt x="3930" y="2789"/>
                    <a:pt x="4073" y="2775"/>
                  </a:cubicBezTo>
                  <a:cubicBezTo>
                    <a:pt x="4043" y="1681"/>
                    <a:pt x="3496" y="799"/>
                    <a:pt x="2705" y="313"/>
                  </a:cubicBezTo>
                  <a:cubicBezTo>
                    <a:pt x="2381" y="97"/>
                    <a:pt x="1991" y="1"/>
                    <a:pt x="1577" y="1"/>
                  </a:cubicBezTo>
                  <a:close/>
                </a:path>
              </a:pathLst>
            </a:custGeom>
            <a:solidFill>
              <a:srgbClr val="578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61"/>
            <p:cNvSpPr/>
            <p:nvPr/>
          </p:nvSpPr>
          <p:spPr>
            <a:xfrm>
              <a:off x="2930400" y="3028250"/>
              <a:ext cx="101100" cy="70450"/>
            </a:xfrm>
            <a:custGeom>
              <a:avLst/>
              <a:gdLst/>
              <a:ahLst/>
              <a:cxnLst/>
              <a:rect l="l" t="t" r="r" b="b"/>
              <a:pathLst>
                <a:path w="4044" h="2818" extrusionOk="0">
                  <a:moveTo>
                    <a:pt x="1573" y="0"/>
                  </a:moveTo>
                  <a:cubicBezTo>
                    <a:pt x="1061" y="0"/>
                    <a:pt x="508" y="150"/>
                    <a:pt x="1" y="404"/>
                  </a:cubicBezTo>
                  <a:cubicBezTo>
                    <a:pt x="62" y="890"/>
                    <a:pt x="366" y="1285"/>
                    <a:pt x="670" y="1589"/>
                  </a:cubicBezTo>
                  <a:cubicBezTo>
                    <a:pt x="1496" y="2416"/>
                    <a:pt x="2573" y="2818"/>
                    <a:pt x="3695" y="2818"/>
                  </a:cubicBezTo>
                  <a:cubicBezTo>
                    <a:pt x="3811" y="2818"/>
                    <a:pt x="3927" y="2813"/>
                    <a:pt x="4044" y="2805"/>
                  </a:cubicBezTo>
                  <a:cubicBezTo>
                    <a:pt x="4013" y="1680"/>
                    <a:pt x="3496" y="799"/>
                    <a:pt x="2676" y="312"/>
                  </a:cubicBezTo>
                  <a:cubicBezTo>
                    <a:pt x="2365" y="96"/>
                    <a:pt x="1982" y="0"/>
                    <a:pt x="1573" y="0"/>
                  </a:cubicBezTo>
                  <a:close/>
                </a:path>
              </a:pathLst>
            </a:custGeom>
            <a:solidFill>
              <a:srgbClr val="578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61"/>
            <p:cNvSpPr/>
            <p:nvPr/>
          </p:nvSpPr>
          <p:spPr>
            <a:xfrm>
              <a:off x="5325600" y="2634925"/>
              <a:ext cx="90450" cy="83575"/>
            </a:xfrm>
            <a:custGeom>
              <a:avLst/>
              <a:gdLst/>
              <a:ahLst/>
              <a:cxnLst/>
              <a:rect l="l" t="t" r="r" b="b"/>
              <a:pathLst>
                <a:path w="3618" h="3343" extrusionOk="0">
                  <a:moveTo>
                    <a:pt x="3132" y="0"/>
                  </a:moveTo>
                  <a:cubicBezTo>
                    <a:pt x="2739" y="0"/>
                    <a:pt x="2389" y="136"/>
                    <a:pt x="2098" y="331"/>
                  </a:cubicBezTo>
                  <a:cubicBezTo>
                    <a:pt x="1003" y="939"/>
                    <a:pt x="243" y="2003"/>
                    <a:pt x="0" y="3249"/>
                  </a:cubicBezTo>
                  <a:cubicBezTo>
                    <a:pt x="275" y="3312"/>
                    <a:pt x="546" y="3342"/>
                    <a:pt x="808" y="3342"/>
                  </a:cubicBezTo>
                  <a:cubicBezTo>
                    <a:pt x="1560" y="3342"/>
                    <a:pt x="2240" y="3092"/>
                    <a:pt x="2736" y="2641"/>
                  </a:cubicBezTo>
                  <a:cubicBezTo>
                    <a:pt x="3435" y="2063"/>
                    <a:pt x="3617" y="1000"/>
                    <a:pt x="3435" y="27"/>
                  </a:cubicBezTo>
                  <a:cubicBezTo>
                    <a:pt x="3332" y="9"/>
                    <a:pt x="3231" y="0"/>
                    <a:pt x="3132" y="0"/>
                  </a:cubicBezTo>
                  <a:close/>
                </a:path>
              </a:pathLst>
            </a:custGeom>
            <a:solidFill>
              <a:srgbClr val="578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61"/>
            <p:cNvSpPr/>
            <p:nvPr/>
          </p:nvSpPr>
          <p:spPr>
            <a:xfrm>
              <a:off x="4858250" y="2057400"/>
              <a:ext cx="90450" cy="83575"/>
            </a:xfrm>
            <a:custGeom>
              <a:avLst/>
              <a:gdLst/>
              <a:ahLst/>
              <a:cxnLst/>
              <a:rect l="l" t="t" r="r" b="b"/>
              <a:pathLst>
                <a:path w="3618" h="3343" extrusionOk="0">
                  <a:moveTo>
                    <a:pt x="3133" y="1"/>
                  </a:moveTo>
                  <a:cubicBezTo>
                    <a:pt x="2740" y="1"/>
                    <a:pt x="2390" y="137"/>
                    <a:pt x="2098" y="331"/>
                  </a:cubicBezTo>
                  <a:cubicBezTo>
                    <a:pt x="1004" y="939"/>
                    <a:pt x="244" y="2003"/>
                    <a:pt x="1" y="3249"/>
                  </a:cubicBezTo>
                  <a:cubicBezTo>
                    <a:pt x="276" y="3312"/>
                    <a:pt x="546" y="3342"/>
                    <a:pt x="809" y="3342"/>
                  </a:cubicBezTo>
                  <a:cubicBezTo>
                    <a:pt x="1561" y="3342"/>
                    <a:pt x="2241" y="3092"/>
                    <a:pt x="2736" y="2641"/>
                  </a:cubicBezTo>
                  <a:cubicBezTo>
                    <a:pt x="3436" y="2064"/>
                    <a:pt x="3618" y="1000"/>
                    <a:pt x="3436" y="27"/>
                  </a:cubicBezTo>
                  <a:cubicBezTo>
                    <a:pt x="3332" y="9"/>
                    <a:pt x="3231" y="1"/>
                    <a:pt x="3133" y="1"/>
                  </a:cubicBezTo>
                  <a:close/>
                </a:path>
              </a:pathLst>
            </a:custGeom>
            <a:solidFill>
              <a:srgbClr val="578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61"/>
            <p:cNvSpPr/>
            <p:nvPr/>
          </p:nvSpPr>
          <p:spPr>
            <a:xfrm>
              <a:off x="4268575" y="1810450"/>
              <a:ext cx="90450" cy="83875"/>
            </a:xfrm>
            <a:custGeom>
              <a:avLst/>
              <a:gdLst/>
              <a:ahLst/>
              <a:cxnLst/>
              <a:rect l="l" t="t" r="r" b="b"/>
              <a:pathLst>
                <a:path w="3618" h="3355" extrusionOk="0">
                  <a:moveTo>
                    <a:pt x="3117" y="0"/>
                  </a:moveTo>
                  <a:cubicBezTo>
                    <a:pt x="2740" y="0"/>
                    <a:pt x="2390" y="136"/>
                    <a:pt x="2098" y="331"/>
                  </a:cubicBezTo>
                  <a:cubicBezTo>
                    <a:pt x="973" y="939"/>
                    <a:pt x="214" y="2003"/>
                    <a:pt x="1" y="3249"/>
                  </a:cubicBezTo>
                  <a:cubicBezTo>
                    <a:pt x="281" y="3321"/>
                    <a:pt x="555" y="3355"/>
                    <a:pt x="819" y="3355"/>
                  </a:cubicBezTo>
                  <a:cubicBezTo>
                    <a:pt x="1558" y="3355"/>
                    <a:pt x="2222" y="3089"/>
                    <a:pt x="2736" y="2641"/>
                  </a:cubicBezTo>
                  <a:cubicBezTo>
                    <a:pt x="3405" y="2063"/>
                    <a:pt x="3618" y="999"/>
                    <a:pt x="3405" y="27"/>
                  </a:cubicBezTo>
                  <a:cubicBezTo>
                    <a:pt x="3308" y="9"/>
                    <a:pt x="3212" y="0"/>
                    <a:pt x="3117" y="0"/>
                  </a:cubicBezTo>
                  <a:close/>
                </a:path>
              </a:pathLst>
            </a:custGeom>
            <a:solidFill>
              <a:srgbClr val="578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61"/>
            <p:cNvSpPr/>
            <p:nvPr/>
          </p:nvSpPr>
          <p:spPr>
            <a:xfrm>
              <a:off x="1482825" y="3002100"/>
              <a:ext cx="148200" cy="137000"/>
            </a:xfrm>
            <a:custGeom>
              <a:avLst/>
              <a:gdLst/>
              <a:ahLst/>
              <a:cxnLst/>
              <a:rect l="l" t="t" r="r" b="b"/>
              <a:pathLst>
                <a:path w="5928" h="5480" extrusionOk="0">
                  <a:moveTo>
                    <a:pt x="4666" y="1"/>
                  </a:moveTo>
                  <a:cubicBezTo>
                    <a:pt x="3397" y="1"/>
                    <a:pt x="2256" y="441"/>
                    <a:pt x="1429" y="1176"/>
                  </a:cubicBezTo>
                  <a:cubicBezTo>
                    <a:pt x="335" y="2118"/>
                    <a:pt x="0" y="3821"/>
                    <a:pt x="335" y="5462"/>
                  </a:cubicBezTo>
                  <a:cubicBezTo>
                    <a:pt x="439" y="5474"/>
                    <a:pt x="543" y="5480"/>
                    <a:pt x="646" y="5480"/>
                  </a:cubicBezTo>
                  <a:cubicBezTo>
                    <a:pt x="1323" y="5480"/>
                    <a:pt x="1965" y="5235"/>
                    <a:pt x="2493" y="4945"/>
                  </a:cubicBezTo>
                  <a:cubicBezTo>
                    <a:pt x="4286" y="3912"/>
                    <a:pt x="5532" y="2210"/>
                    <a:pt x="5927" y="143"/>
                  </a:cubicBezTo>
                  <a:cubicBezTo>
                    <a:pt x="5497" y="46"/>
                    <a:pt x="5075" y="1"/>
                    <a:pt x="4666" y="1"/>
                  </a:cubicBezTo>
                  <a:close/>
                </a:path>
              </a:pathLst>
            </a:custGeom>
            <a:solidFill>
              <a:srgbClr val="578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61"/>
            <p:cNvSpPr/>
            <p:nvPr/>
          </p:nvSpPr>
          <p:spPr>
            <a:xfrm>
              <a:off x="3992750" y="2864025"/>
              <a:ext cx="148200" cy="137550"/>
            </a:xfrm>
            <a:custGeom>
              <a:avLst/>
              <a:gdLst/>
              <a:ahLst/>
              <a:cxnLst/>
              <a:rect l="l" t="t" r="r" b="b"/>
              <a:pathLst>
                <a:path w="5928" h="5502" extrusionOk="0">
                  <a:moveTo>
                    <a:pt x="4609" y="0"/>
                  </a:moveTo>
                  <a:cubicBezTo>
                    <a:pt x="3391" y="0"/>
                    <a:pt x="2292" y="432"/>
                    <a:pt x="1459" y="1197"/>
                  </a:cubicBezTo>
                  <a:cubicBezTo>
                    <a:pt x="365" y="2140"/>
                    <a:pt x="0" y="3842"/>
                    <a:pt x="365" y="5483"/>
                  </a:cubicBezTo>
                  <a:cubicBezTo>
                    <a:pt x="469" y="5495"/>
                    <a:pt x="573" y="5501"/>
                    <a:pt x="677" y="5501"/>
                  </a:cubicBezTo>
                  <a:cubicBezTo>
                    <a:pt x="1354" y="5501"/>
                    <a:pt x="1996" y="5257"/>
                    <a:pt x="2523" y="4967"/>
                  </a:cubicBezTo>
                  <a:cubicBezTo>
                    <a:pt x="4316" y="3933"/>
                    <a:pt x="5563" y="2231"/>
                    <a:pt x="5927" y="164"/>
                  </a:cubicBezTo>
                  <a:cubicBezTo>
                    <a:pt x="5478" y="54"/>
                    <a:pt x="5036" y="0"/>
                    <a:pt x="4609" y="0"/>
                  </a:cubicBezTo>
                  <a:close/>
                </a:path>
              </a:pathLst>
            </a:custGeom>
            <a:solidFill>
              <a:srgbClr val="578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61"/>
            <p:cNvSpPr/>
            <p:nvPr/>
          </p:nvSpPr>
          <p:spPr>
            <a:xfrm>
              <a:off x="2514750" y="2355650"/>
              <a:ext cx="148200" cy="136775"/>
            </a:xfrm>
            <a:custGeom>
              <a:avLst/>
              <a:gdLst/>
              <a:ahLst/>
              <a:cxnLst/>
              <a:rect l="l" t="t" r="r" b="b"/>
              <a:pathLst>
                <a:path w="5928" h="5471" extrusionOk="0">
                  <a:moveTo>
                    <a:pt x="4672" y="1"/>
                  </a:moveTo>
                  <a:cubicBezTo>
                    <a:pt x="3421" y="1"/>
                    <a:pt x="2285" y="411"/>
                    <a:pt x="1460" y="1167"/>
                  </a:cubicBezTo>
                  <a:cubicBezTo>
                    <a:pt x="365" y="2110"/>
                    <a:pt x="1" y="3812"/>
                    <a:pt x="365" y="5453"/>
                  </a:cubicBezTo>
                  <a:cubicBezTo>
                    <a:pt x="470" y="5465"/>
                    <a:pt x="574" y="5471"/>
                    <a:pt x="677" y="5471"/>
                  </a:cubicBezTo>
                  <a:cubicBezTo>
                    <a:pt x="1354" y="5471"/>
                    <a:pt x="1996" y="5227"/>
                    <a:pt x="2523" y="4937"/>
                  </a:cubicBezTo>
                  <a:cubicBezTo>
                    <a:pt x="4317" y="3903"/>
                    <a:pt x="5563" y="2201"/>
                    <a:pt x="5928" y="134"/>
                  </a:cubicBezTo>
                  <a:cubicBezTo>
                    <a:pt x="5501" y="44"/>
                    <a:pt x="5081" y="1"/>
                    <a:pt x="4672" y="1"/>
                  </a:cubicBezTo>
                  <a:close/>
                </a:path>
              </a:pathLst>
            </a:custGeom>
            <a:solidFill>
              <a:srgbClr val="578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61"/>
            <p:cNvSpPr/>
            <p:nvPr/>
          </p:nvSpPr>
          <p:spPr>
            <a:xfrm>
              <a:off x="4551275" y="3351400"/>
              <a:ext cx="144400" cy="145350"/>
            </a:xfrm>
            <a:custGeom>
              <a:avLst/>
              <a:gdLst/>
              <a:ahLst/>
              <a:cxnLst/>
              <a:rect l="l" t="t" r="r" b="b"/>
              <a:pathLst>
                <a:path w="5776" h="5814" extrusionOk="0">
                  <a:moveTo>
                    <a:pt x="456" y="1"/>
                  </a:moveTo>
                  <a:lnTo>
                    <a:pt x="456" y="1"/>
                  </a:lnTo>
                  <a:cubicBezTo>
                    <a:pt x="0" y="1764"/>
                    <a:pt x="426" y="3405"/>
                    <a:pt x="1337" y="4499"/>
                  </a:cubicBezTo>
                  <a:cubicBezTo>
                    <a:pt x="2076" y="5380"/>
                    <a:pt x="3299" y="5814"/>
                    <a:pt x="4570" y="5814"/>
                  </a:cubicBezTo>
                  <a:cubicBezTo>
                    <a:pt x="4920" y="5814"/>
                    <a:pt x="5275" y="5781"/>
                    <a:pt x="5623" y="5715"/>
                  </a:cubicBezTo>
                  <a:cubicBezTo>
                    <a:pt x="5775" y="4864"/>
                    <a:pt x="5532" y="4165"/>
                    <a:pt x="5167" y="3496"/>
                  </a:cubicBezTo>
                  <a:cubicBezTo>
                    <a:pt x="4195" y="1733"/>
                    <a:pt x="2523" y="426"/>
                    <a:pt x="456" y="1"/>
                  </a:cubicBezTo>
                  <a:close/>
                </a:path>
              </a:pathLst>
            </a:custGeom>
            <a:solidFill>
              <a:srgbClr val="578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61"/>
            <p:cNvSpPr/>
            <p:nvPr/>
          </p:nvSpPr>
          <p:spPr>
            <a:xfrm>
              <a:off x="5398550" y="2226000"/>
              <a:ext cx="143625" cy="145350"/>
            </a:xfrm>
            <a:custGeom>
              <a:avLst/>
              <a:gdLst/>
              <a:ahLst/>
              <a:cxnLst/>
              <a:rect l="l" t="t" r="r" b="b"/>
              <a:pathLst>
                <a:path w="5745" h="5814" extrusionOk="0">
                  <a:moveTo>
                    <a:pt x="426" y="1"/>
                  </a:moveTo>
                  <a:lnTo>
                    <a:pt x="426" y="1"/>
                  </a:lnTo>
                  <a:cubicBezTo>
                    <a:pt x="0" y="1764"/>
                    <a:pt x="395" y="3375"/>
                    <a:pt x="1307" y="4499"/>
                  </a:cubicBezTo>
                  <a:cubicBezTo>
                    <a:pt x="2046" y="5381"/>
                    <a:pt x="3251" y="5814"/>
                    <a:pt x="4527" y="5814"/>
                  </a:cubicBezTo>
                  <a:cubicBezTo>
                    <a:pt x="4880" y="5814"/>
                    <a:pt x="5238" y="5781"/>
                    <a:pt x="5593" y="5715"/>
                  </a:cubicBezTo>
                  <a:cubicBezTo>
                    <a:pt x="5745" y="4864"/>
                    <a:pt x="5471" y="4135"/>
                    <a:pt x="5137" y="3496"/>
                  </a:cubicBezTo>
                  <a:cubicBezTo>
                    <a:pt x="4134" y="1703"/>
                    <a:pt x="2462" y="426"/>
                    <a:pt x="426" y="1"/>
                  </a:cubicBezTo>
                  <a:close/>
                </a:path>
              </a:pathLst>
            </a:custGeom>
            <a:solidFill>
              <a:srgbClr val="578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61"/>
            <p:cNvSpPr/>
            <p:nvPr/>
          </p:nvSpPr>
          <p:spPr>
            <a:xfrm>
              <a:off x="5001875" y="249120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335" y="1"/>
                  </a:moveTo>
                  <a:lnTo>
                    <a:pt x="335" y="1"/>
                  </a:lnTo>
                  <a:cubicBezTo>
                    <a:pt x="1" y="1399"/>
                    <a:pt x="335" y="2706"/>
                    <a:pt x="1065" y="3618"/>
                  </a:cubicBezTo>
                  <a:cubicBezTo>
                    <a:pt x="1656" y="4327"/>
                    <a:pt x="2615" y="4632"/>
                    <a:pt x="3613" y="4632"/>
                  </a:cubicBezTo>
                  <a:cubicBezTo>
                    <a:pt x="3898" y="4632"/>
                    <a:pt x="4186" y="4607"/>
                    <a:pt x="4469" y="4560"/>
                  </a:cubicBezTo>
                  <a:cubicBezTo>
                    <a:pt x="4560" y="3922"/>
                    <a:pt x="4378" y="3314"/>
                    <a:pt x="4104" y="2797"/>
                  </a:cubicBezTo>
                  <a:cubicBezTo>
                    <a:pt x="3314" y="1369"/>
                    <a:pt x="1976" y="335"/>
                    <a:pt x="335" y="1"/>
                  </a:cubicBezTo>
                  <a:close/>
                </a:path>
              </a:pathLst>
            </a:custGeom>
            <a:solidFill>
              <a:srgbClr val="578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61"/>
            <p:cNvSpPr/>
            <p:nvPr/>
          </p:nvSpPr>
          <p:spPr>
            <a:xfrm>
              <a:off x="4195625" y="3324050"/>
              <a:ext cx="296400" cy="269250"/>
            </a:xfrm>
            <a:custGeom>
              <a:avLst/>
              <a:gdLst/>
              <a:ahLst/>
              <a:cxnLst/>
              <a:rect l="l" t="t" r="r" b="b"/>
              <a:pathLst>
                <a:path w="11856" h="10770" extrusionOk="0">
                  <a:moveTo>
                    <a:pt x="4773" y="0"/>
                  </a:moveTo>
                  <a:cubicBezTo>
                    <a:pt x="4287" y="0"/>
                    <a:pt x="3983" y="61"/>
                    <a:pt x="3527" y="304"/>
                  </a:cubicBezTo>
                  <a:cubicBezTo>
                    <a:pt x="2706" y="730"/>
                    <a:pt x="2007" y="1338"/>
                    <a:pt x="1429" y="2037"/>
                  </a:cubicBezTo>
                  <a:cubicBezTo>
                    <a:pt x="791" y="2858"/>
                    <a:pt x="335" y="3800"/>
                    <a:pt x="153" y="4833"/>
                  </a:cubicBezTo>
                  <a:cubicBezTo>
                    <a:pt x="1" y="5563"/>
                    <a:pt x="1" y="6323"/>
                    <a:pt x="153" y="7022"/>
                  </a:cubicBezTo>
                  <a:cubicBezTo>
                    <a:pt x="214" y="7326"/>
                    <a:pt x="305" y="7630"/>
                    <a:pt x="396" y="7903"/>
                  </a:cubicBezTo>
                  <a:cubicBezTo>
                    <a:pt x="822" y="8906"/>
                    <a:pt x="1521" y="9727"/>
                    <a:pt x="2463" y="10183"/>
                  </a:cubicBezTo>
                  <a:cubicBezTo>
                    <a:pt x="3527" y="10730"/>
                    <a:pt x="4743" y="10760"/>
                    <a:pt x="5928" y="10760"/>
                  </a:cubicBezTo>
                  <a:cubicBezTo>
                    <a:pt x="6156" y="10765"/>
                    <a:pt x="6386" y="10770"/>
                    <a:pt x="6618" y="10770"/>
                  </a:cubicBezTo>
                  <a:cubicBezTo>
                    <a:pt x="7775" y="10770"/>
                    <a:pt x="8952" y="10664"/>
                    <a:pt x="9940" y="10031"/>
                  </a:cubicBezTo>
                  <a:cubicBezTo>
                    <a:pt x="11004" y="9362"/>
                    <a:pt x="11703" y="8086"/>
                    <a:pt x="11764" y="6809"/>
                  </a:cubicBezTo>
                  <a:cubicBezTo>
                    <a:pt x="11855" y="5593"/>
                    <a:pt x="11460" y="4377"/>
                    <a:pt x="10822" y="3344"/>
                  </a:cubicBezTo>
                  <a:cubicBezTo>
                    <a:pt x="10761" y="3314"/>
                    <a:pt x="10731" y="3222"/>
                    <a:pt x="10700" y="3192"/>
                  </a:cubicBezTo>
                  <a:cubicBezTo>
                    <a:pt x="9667" y="1642"/>
                    <a:pt x="7995" y="578"/>
                    <a:pt x="6171" y="152"/>
                  </a:cubicBezTo>
                  <a:cubicBezTo>
                    <a:pt x="5715" y="61"/>
                    <a:pt x="5229" y="0"/>
                    <a:pt x="4773" y="0"/>
                  </a:cubicBezTo>
                  <a:close/>
                </a:path>
              </a:pathLst>
            </a:custGeom>
            <a:solidFill>
              <a:srgbClr val="E08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61"/>
            <p:cNvSpPr/>
            <p:nvPr/>
          </p:nvSpPr>
          <p:spPr>
            <a:xfrm>
              <a:off x="4199425" y="3408400"/>
              <a:ext cx="292600" cy="184900"/>
            </a:xfrm>
            <a:custGeom>
              <a:avLst/>
              <a:gdLst/>
              <a:ahLst/>
              <a:cxnLst/>
              <a:rect l="l" t="t" r="r" b="b"/>
              <a:pathLst>
                <a:path w="11704" h="7396" extrusionOk="0">
                  <a:moveTo>
                    <a:pt x="10639" y="0"/>
                  </a:moveTo>
                  <a:cubicBezTo>
                    <a:pt x="10275" y="699"/>
                    <a:pt x="9788" y="1338"/>
                    <a:pt x="9180" y="1824"/>
                  </a:cubicBezTo>
                  <a:cubicBezTo>
                    <a:pt x="8086" y="2736"/>
                    <a:pt x="6688" y="3313"/>
                    <a:pt x="5259" y="3709"/>
                  </a:cubicBezTo>
                  <a:cubicBezTo>
                    <a:pt x="4367" y="3943"/>
                    <a:pt x="3403" y="4124"/>
                    <a:pt x="2436" y="4124"/>
                  </a:cubicBezTo>
                  <a:cubicBezTo>
                    <a:pt x="2151" y="4124"/>
                    <a:pt x="1865" y="4108"/>
                    <a:pt x="1581" y="4073"/>
                  </a:cubicBezTo>
                  <a:cubicBezTo>
                    <a:pt x="1004" y="3982"/>
                    <a:pt x="487" y="3891"/>
                    <a:pt x="1" y="3648"/>
                  </a:cubicBezTo>
                  <a:lnTo>
                    <a:pt x="1" y="3648"/>
                  </a:lnTo>
                  <a:cubicBezTo>
                    <a:pt x="62" y="3952"/>
                    <a:pt x="153" y="4256"/>
                    <a:pt x="244" y="4529"/>
                  </a:cubicBezTo>
                  <a:cubicBezTo>
                    <a:pt x="670" y="5532"/>
                    <a:pt x="1369" y="6353"/>
                    <a:pt x="2311" y="6809"/>
                  </a:cubicBezTo>
                  <a:cubicBezTo>
                    <a:pt x="3375" y="7356"/>
                    <a:pt x="4591" y="7386"/>
                    <a:pt x="5776" y="7386"/>
                  </a:cubicBezTo>
                  <a:cubicBezTo>
                    <a:pt x="6004" y="7391"/>
                    <a:pt x="6234" y="7396"/>
                    <a:pt x="6466" y="7396"/>
                  </a:cubicBezTo>
                  <a:cubicBezTo>
                    <a:pt x="7623" y="7396"/>
                    <a:pt x="8800" y="7290"/>
                    <a:pt x="9788" y="6657"/>
                  </a:cubicBezTo>
                  <a:cubicBezTo>
                    <a:pt x="10852" y="5988"/>
                    <a:pt x="11551" y="4712"/>
                    <a:pt x="11612" y="3435"/>
                  </a:cubicBezTo>
                  <a:cubicBezTo>
                    <a:pt x="11703" y="2219"/>
                    <a:pt x="11308" y="1003"/>
                    <a:pt x="10639" y="0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61"/>
            <p:cNvSpPr/>
            <p:nvPr/>
          </p:nvSpPr>
          <p:spPr>
            <a:xfrm>
              <a:off x="5422100" y="3203975"/>
              <a:ext cx="297150" cy="269625"/>
            </a:xfrm>
            <a:custGeom>
              <a:avLst/>
              <a:gdLst/>
              <a:ahLst/>
              <a:cxnLst/>
              <a:rect l="l" t="t" r="r" b="b"/>
              <a:pathLst>
                <a:path w="11886" h="10785" extrusionOk="0">
                  <a:moveTo>
                    <a:pt x="4803" y="1"/>
                  </a:moveTo>
                  <a:cubicBezTo>
                    <a:pt x="4317" y="1"/>
                    <a:pt x="4013" y="92"/>
                    <a:pt x="3557" y="305"/>
                  </a:cubicBezTo>
                  <a:cubicBezTo>
                    <a:pt x="2736" y="730"/>
                    <a:pt x="2037" y="1338"/>
                    <a:pt x="1459" y="2068"/>
                  </a:cubicBezTo>
                  <a:cubicBezTo>
                    <a:pt x="821" y="2858"/>
                    <a:pt x="365" y="3800"/>
                    <a:pt x="152" y="4834"/>
                  </a:cubicBezTo>
                  <a:cubicBezTo>
                    <a:pt x="0" y="5563"/>
                    <a:pt x="0" y="6323"/>
                    <a:pt x="152" y="7053"/>
                  </a:cubicBezTo>
                  <a:cubicBezTo>
                    <a:pt x="244" y="7357"/>
                    <a:pt x="335" y="7661"/>
                    <a:pt x="426" y="7904"/>
                  </a:cubicBezTo>
                  <a:cubicBezTo>
                    <a:pt x="852" y="8907"/>
                    <a:pt x="1520" y="9727"/>
                    <a:pt x="2493" y="10183"/>
                  </a:cubicBezTo>
                  <a:cubicBezTo>
                    <a:pt x="3557" y="10731"/>
                    <a:pt x="4773" y="10761"/>
                    <a:pt x="5958" y="10761"/>
                  </a:cubicBezTo>
                  <a:cubicBezTo>
                    <a:pt x="6260" y="10774"/>
                    <a:pt x="6566" y="10785"/>
                    <a:pt x="6872" y="10785"/>
                  </a:cubicBezTo>
                  <a:cubicBezTo>
                    <a:pt x="7956" y="10785"/>
                    <a:pt x="9046" y="10654"/>
                    <a:pt x="9970" y="10062"/>
                  </a:cubicBezTo>
                  <a:cubicBezTo>
                    <a:pt x="11034" y="9363"/>
                    <a:pt x="11703" y="8117"/>
                    <a:pt x="11794" y="6809"/>
                  </a:cubicBezTo>
                  <a:cubicBezTo>
                    <a:pt x="11885" y="5594"/>
                    <a:pt x="11490" y="4378"/>
                    <a:pt x="10852" y="3344"/>
                  </a:cubicBezTo>
                  <a:cubicBezTo>
                    <a:pt x="10791" y="3314"/>
                    <a:pt x="10761" y="3253"/>
                    <a:pt x="10730" y="3192"/>
                  </a:cubicBezTo>
                  <a:cubicBezTo>
                    <a:pt x="9697" y="1642"/>
                    <a:pt x="8025" y="578"/>
                    <a:pt x="6201" y="153"/>
                  </a:cubicBezTo>
                  <a:cubicBezTo>
                    <a:pt x="5745" y="92"/>
                    <a:pt x="5259" y="1"/>
                    <a:pt x="4803" y="1"/>
                  </a:cubicBezTo>
                  <a:close/>
                </a:path>
              </a:pathLst>
            </a:custGeom>
            <a:solidFill>
              <a:srgbClr val="E08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61"/>
            <p:cNvSpPr/>
            <p:nvPr/>
          </p:nvSpPr>
          <p:spPr>
            <a:xfrm>
              <a:off x="5425900" y="3289100"/>
              <a:ext cx="293350" cy="184500"/>
            </a:xfrm>
            <a:custGeom>
              <a:avLst/>
              <a:gdLst/>
              <a:ahLst/>
              <a:cxnLst/>
              <a:rect l="l" t="t" r="r" b="b"/>
              <a:pathLst>
                <a:path w="11734" h="7380" extrusionOk="0">
                  <a:moveTo>
                    <a:pt x="10639" y="0"/>
                  </a:moveTo>
                  <a:cubicBezTo>
                    <a:pt x="10305" y="669"/>
                    <a:pt x="9818" y="1338"/>
                    <a:pt x="9210" y="1824"/>
                  </a:cubicBezTo>
                  <a:cubicBezTo>
                    <a:pt x="8116" y="2736"/>
                    <a:pt x="6718" y="3283"/>
                    <a:pt x="5289" y="3678"/>
                  </a:cubicBezTo>
                  <a:cubicBezTo>
                    <a:pt x="4397" y="3913"/>
                    <a:pt x="3433" y="4093"/>
                    <a:pt x="2466" y="4093"/>
                  </a:cubicBezTo>
                  <a:cubicBezTo>
                    <a:pt x="2181" y="4093"/>
                    <a:pt x="1895" y="4077"/>
                    <a:pt x="1611" y="4043"/>
                  </a:cubicBezTo>
                  <a:cubicBezTo>
                    <a:pt x="1034" y="3982"/>
                    <a:pt x="517" y="3860"/>
                    <a:pt x="0" y="3648"/>
                  </a:cubicBezTo>
                  <a:lnTo>
                    <a:pt x="0" y="3648"/>
                  </a:lnTo>
                  <a:cubicBezTo>
                    <a:pt x="92" y="3952"/>
                    <a:pt x="183" y="4256"/>
                    <a:pt x="274" y="4499"/>
                  </a:cubicBezTo>
                  <a:cubicBezTo>
                    <a:pt x="700" y="5502"/>
                    <a:pt x="1368" y="6322"/>
                    <a:pt x="2341" y="6778"/>
                  </a:cubicBezTo>
                  <a:cubicBezTo>
                    <a:pt x="3405" y="7326"/>
                    <a:pt x="4621" y="7356"/>
                    <a:pt x="5806" y="7356"/>
                  </a:cubicBezTo>
                  <a:cubicBezTo>
                    <a:pt x="6108" y="7369"/>
                    <a:pt x="6414" y="7380"/>
                    <a:pt x="6720" y="7380"/>
                  </a:cubicBezTo>
                  <a:cubicBezTo>
                    <a:pt x="7804" y="7380"/>
                    <a:pt x="8894" y="7249"/>
                    <a:pt x="9818" y="6657"/>
                  </a:cubicBezTo>
                  <a:cubicBezTo>
                    <a:pt x="10882" y="5958"/>
                    <a:pt x="11551" y="4712"/>
                    <a:pt x="11642" y="3404"/>
                  </a:cubicBezTo>
                  <a:cubicBezTo>
                    <a:pt x="11733" y="2189"/>
                    <a:pt x="11338" y="973"/>
                    <a:pt x="10639" y="0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61"/>
            <p:cNvSpPr/>
            <p:nvPr/>
          </p:nvSpPr>
          <p:spPr>
            <a:xfrm>
              <a:off x="5207800" y="3237425"/>
              <a:ext cx="279675" cy="262675"/>
            </a:xfrm>
            <a:custGeom>
              <a:avLst/>
              <a:gdLst/>
              <a:ahLst/>
              <a:cxnLst/>
              <a:rect l="l" t="t" r="r" b="b"/>
              <a:pathLst>
                <a:path w="11187" h="10507" extrusionOk="0">
                  <a:moveTo>
                    <a:pt x="6232" y="0"/>
                  </a:moveTo>
                  <a:cubicBezTo>
                    <a:pt x="4743" y="0"/>
                    <a:pt x="3132" y="183"/>
                    <a:pt x="1946" y="1095"/>
                  </a:cubicBezTo>
                  <a:cubicBezTo>
                    <a:pt x="548" y="2219"/>
                    <a:pt x="1" y="4134"/>
                    <a:pt x="457" y="5867"/>
                  </a:cubicBezTo>
                  <a:cubicBezTo>
                    <a:pt x="730" y="6839"/>
                    <a:pt x="1247" y="7690"/>
                    <a:pt x="1946" y="8359"/>
                  </a:cubicBezTo>
                  <a:cubicBezTo>
                    <a:pt x="3040" y="9453"/>
                    <a:pt x="4530" y="10152"/>
                    <a:pt x="6019" y="10426"/>
                  </a:cubicBezTo>
                  <a:cubicBezTo>
                    <a:pt x="6295" y="10479"/>
                    <a:pt x="6574" y="10506"/>
                    <a:pt x="6853" y="10506"/>
                  </a:cubicBezTo>
                  <a:cubicBezTo>
                    <a:pt x="7374" y="10506"/>
                    <a:pt x="7895" y="10411"/>
                    <a:pt x="8390" y="10213"/>
                  </a:cubicBezTo>
                  <a:cubicBezTo>
                    <a:pt x="9241" y="9879"/>
                    <a:pt x="9910" y="9149"/>
                    <a:pt x="10335" y="8359"/>
                  </a:cubicBezTo>
                  <a:cubicBezTo>
                    <a:pt x="10791" y="7569"/>
                    <a:pt x="11004" y="6657"/>
                    <a:pt x="11095" y="5745"/>
                  </a:cubicBezTo>
                  <a:cubicBezTo>
                    <a:pt x="11187" y="4833"/>
                    <a:pt x="11187" y="3891"/>
                    <a:pt x="10913" y="2979"/>
                  </a:cubicBezTo>
                  <a:cubicBezTo>
                    <a:pt x="10639" y="2067"/>
                    <a:pt x="10092" y="1216"/>
                    <a:pt x="9302" y="730"/>
                  </a:cubicBezTo>
                  <a:cubicBezTo>
                    <a:pt x="9241" y="639"/>
                    <a:pt x="9120" y="608"/>
                    <a:pt x="9028" y="578"/>
                  </a:cubicBezTo>
                  <a:cubicBezTo>
                    <a:pt x="8208" y="122"/>
                    <a:pt x="7205" y="0"/>
                    <a:pt x="6232" y="0"/>
                  </a:cubicBezTo>
                  <a:close/>
                </a:path>
              </a:pathLst>
            </a:custGeom>
            <a:solidFill>
              <a:srgbClr val="FFA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61"/>
            <p:cNvSpPr/>
            <p:nvPr/>
          </p:nvSpPr>
          <p:spPr>
            <a:xfrm>
              <a:off x="5256450" y="3253375"/>
              <a:ext cx="231025" cy="246725"/>
            </a:xfrm>
            <a:custGeom>
              <a:avLst/>
              <a:gdLst/>
              <a:ahLst/>
              <a:cxnLst/>
              <a:rect l="l" t="t" r="r" b="b"/>
              <a:pathLst>
                <a:path w="9241" h="9869" extrusionOk="0">
                  <a:moveTo>
                    <a:pt x="7113" y="1"/>
                  </a:moveTo>
                  <a:cubicBezTo>
                    <a:pt x="7204" y="396"/>
                    <a:pt x="7295" y="760"/>
                    <a:pt x="7295" y="1186"/>
                  </a:cubicBezTo>
                  <a:cubicBezTo>
                    <a:pt x="7295" y="1946"/>
                    <a:pt x="7052" y="2675"/>
                    <a:pt x="6718" y="3344"/>
                  </a:cubicBezTo>
                  <a:cubicBezTo>
                    <a:pt x="6049" y="4773"/>
                    <a:pt x="4864" y="5989"/>
                    <a:pt x="3496" y="6748"/>
                  </a:cubicBezTo>
                  <a:cubicBezTo>
                    <a:pt x="2432" y="7296"/>
                    <a:pt x="1216" y="7691"/>
                    <a:pt x="0" y="7721"/>
                  </a:cubicBezTo>
                  <a:cubicBezTo>
                    <a:pt x="1094" y="8815"/>
                    <a:pt x="2584" y="9514"/>
                    <a:pt x="4073" y="9788"/>
                  </a:cubicBezTo>
                  <a:cubicBezTo>
                    <a:pt x="4349" y="9841"/>
                    <a:pt x="4628" y="9868"/>
                    <a:pt x="4907" y="9868"/>
                  </a:cubicBezTo>
                  <a:cubicBezTo>
                    <a:pt x="5428" y="9868"/>
                    <a:pt x="5949" y="9773"/>
                    <a:pt x="6444" y="9575"/>
                  </a:cubicBezTo>
                  <a:cubicBezTo>
                    <a:pt x="7295" y="9241"/>
                    <a:pt x="7964" y="8511"/>
                    <a:pt x="8389" y="7721"/>
                  </a:cubicBezTo>
                  <a:cubicBezTo>
                    <a:pt x="8845" y="6931"/>
                    <a:pt x="9058" y="6019"/>
                    <a:pt x="9149" y="5107"/>
                  </a:cubicBezTo>
                  <a:cubicBezTo>
                    <a:pt x="9241" y="4195"/>
                    <a:pt x="9241" y="3253"/>
                    <a:pt x="8967" y="2402"/>
                  </a:cubicBezTo>
                  <a:cubicBezTo>
                    <a:pt x="8693" y="1490"/>
                    <a:pt x="8177" y="669"/>
                    <a:pt x="7356" y="153"/>
                  </a:cubicBezTo>
                  <a:cubicBezTo>
                    <a:pt x="7295" y="92"/>
                    <a:pt x="7174" y="61"/>
                    <a:pt x="7113" y="1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61"/>
            <p:cNvSpPr/>
            <p:nvPr/>
          </p:nvSpPr>
          <p:spPr>
            <a:xfrm>
              <a:off x="4589250" y="3624200"/>
              <a:ext cx="280425" cy="262325"/>
            </a:xfrm>
            <a:custGeom>
              <a:avLst/>
              <a:gdLst/>
              <a:ahLst/>
              <a:cxnLst/>
              <a:rect l="l" t="t" r="r" b="b"/>
              <a:pathLst>
                <a:path w="11217" h="10493" extrusionOk="0">
                  <a:moveTo>
                    <a:pt x="6232" y="1"/>
                  </a:moveTo>
                  <a:cubicBezTo>
                    <a:pt x="4773" y="1"/>
                    <a:pt x="3132" y="183"/>
                    <a:pt x="1946" y="1095"/>
                  </a:cubicBezTo>
                  <a:cubicBezTo>
                    <a:pt x="548" y="2189"/>
                    <a:pt x="1" y="4134"/>
                    <a:pt x="457" y="5867"/>
                  </a:cubicBezTo>
                  <a:cubicBezTo>
                    <a:pt x="730" y="6840"/>
                    <a:pt x="1277" y="7691"/>
                    <a:pt x="1946" y="8359"/>
                  </a:cubicBezTo>
                  <a:cubicBezTo>
                    <a:pt x="3040" y="9454"/>
                    <a:pt x="4530" y="10153"/>
                    <a:pt x="6019" y="10426"/>
                  </a:cubicBezTo>
                  <a:cubicBezTo>
                    <a:pt x="6296" y="10469"/>
                    <a:pt x="6581" y="10493"/>
                    <a:pt x="6867" y="10493"/>
                  </a:cubicBezTo>
                  <a:cubicBezTo>
                    <a:pt x="7395" y="10493"/>
                    <a:pt x="7927" y="10411"/>
                    <a:pt x="8420" y="10214"/>
                  </a:cubicBezTo>
                  <a:cubicBezTo>
                    <a:pt x="9241" y="9879"/>
                    <a:pt x="9940" y="9150"/>
                    <a:pt x="10335" y="8359"/>
                  </a:cubicBezTo>
                  <a:cubicBezTo>
                    <a:pt x="10791" y="7569"/>
                    <a:pt x="11034" y="6657"/>
                    <a:pt x="11095" y="5745"/>
                  </a:cubicBezTo>
                  <a:cubicBezTo>
                    <a:pt x="11217" y="4834"/>
                    <a:pt x="11186" y="3891"/>
                    <a:pt x="10913" y="2949"/>
                  </a:cubicBezTo>
                  <a:cubicBezTo>
                    <a:pt x="10639" y="2068"/>
                    <a:pt x="10123" y="1216"/>
                    <a:pt x="9332" y="730"/>
                  </a:cubicBezTo>
                  <a:cubicBezTo>
                    <a:pt x="9241" y="639"/>
                    <a:pt x="9120" y="609"/>
                    <a:pt x="9059" y="578"/>
                  </a:cubicBezTo>
                  <a:cubicBezTo>
                    <a:pt x="8208" y="122"/>
                    <a:pt x="7235" y="1"/>
                    <a:pt x="6232" y="1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61"/>
            <p:cNvSpPr/>
            <p:nvPr/>
          </p:nvSpPr>
          <p:spPr>
            <a:xfrm>
              <a:off x="4637900" y="3640150"/>
              <a:ext cx="231775" cy="246375"/>
            </a:xfrm>
            <a:custGeom>
              <a:avLst/>
              <a:gdLst/>
              <a:ahLst/>
              <a:cxnLst/>
              <a:rect l="l" t="t" r="r" b="b"/>
              <a:pathLst>
                <a:path w="9271" h="9855" extrusionOk="0">
                  <a:moveTo>
                    <a:pt x="7113" y="1"/>
                  </a:moveTo>
                  <a:lnTo>
                    <a:pt x="7113" y="1"/>
                  </a:lnTo>
                  <a:cubicBezTo>
                    <a:pt x="7234" y="396"/>
                    <a:pt x="7295" y="761"/>
                    <a:pt x="7295" y="1186"/>
                  </a:cubicBezTo>
                  <a:cubicBezTo>
                    <a:pt x="7295" y="1946"/>
                    <a:pt x="7052" y="2676"/>
                    <a:pt x="6718" y="3344"/>
                  </a:cubicBezTo>
                  <a:cubicBezTo>
                    <a:pt x="6049" y="4773"/>
                    <a:pt x="4863" y="5989"/>
                    <a:pt x="3496" y="6749"/>
                  </a:cubicBezTo>
                  <a:cubicBezTo>
                    <a:pt x="2432" y="7296"/>
                    <a:pt x="1216" y="7691"/>
                    <a:pt x="0" y="7721"/>
                  </a:cubicBezTo>
                  <a:cubicBezTo>
                    <a:pt x="1094" y="8816"/>
                    <a:pt x="2584" y="9515"/>
                    <a:pt x="4073" y="9788"/>
                  </a:cubicBezTo>
                  <a:cubicBezTo>
                    <a:pt x="4350" y="9831"/>
                    <a:pt x="4635" y="9855"/>
                    <a:pt x="4921" y="9855"/>
                  </a:cubicBezTo>
                  <a:cubicBezTo>
                    <a:pt x="5449" y="9855"/>
                    <a:pt x="5981" y="9773"/>
                    <a:pt x="6474" y="9576"/>
                  </a:cubicBezTo>
                  <a:cubicBezTo>
                    <a:pt x="7295" y="9241"/>
                    <a:pt x="7994" y="8512"/>
                    <a:pt x="8389" y="7721"/>
                  </a:cubicBezTo>
                  <a:cubicBezTo>
                    <a:pt x="8845" y="6931"/>
                    <a:pt x="9088" y="6019"/>
                    <a:pt x="9149" y="5107"/>
                  </a:cubicBezTo>
                  <a:cubicBezTo>
                    <a:pt x="9271" y="4196"/>
                    <a:pt x="9240" y="3253"/>
                    <a:pt x="8967" y="2402"/>
                  </a:cubicBezTo>
                  <a:cubicBezTo>
                    <a:pt x="8693" y="1490"/>
                    <a:pt x="8177" y="670"/>
                    <a:pt x="7386" y="153"/>
                  </a:cubicBezTo>
                  <a:cubicBezTo>
                    <a:pt x="7295" y="92"/>
                    <a:pt x="7174" y="62"/>
                    <a:pt x="7113" y="1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61"/>
            <p:cNvSpPr/>
            <p:nvPr/>
          </p:nvSpPr>
          <p:spPr>
            <a:xfrm>
              <a:off x="4419800" y="4181200"/>
              <a:ext cx="279675" cy="262150"/>
            </a:xfrm>
            <a:custGeom>
              <a:avLst/>
              <a:gdLst/>
              <a:ahLst/>
              <a:cxnLst/>
              <a:rect l="l" t="t" r="r" b="b"/>
              <a:pathLst>
                <a:path w="11187" h="10486" extrusionOk="0">
                  <a:moveTo>
                    <a:pt x="6232" y="1"/>
                  </a:moveTo>
                  <a:cubicBezTo>
                    <a:pt x="4742" y="1"/>
                    <a:pt x="3101" y="183"/>
                    <a:pt x="1915" y="1095"/>
                  </a:cubicBezTo>
                  <a:cubicBezTo>
                    <a:pt x="517" y="2189"/>
                    <a:pt x="1" y="4134"/>
                    <a:pt x="456" y="5837"/>
                  </a:cubicBezTo>
                  <a:cubicBezTo>
                    <a:pt x="700" y="6840"/>
                    <a:pt x="1247" y="7660"/>
                    <a:pt x="1915" y="8359"/>
                  </a:cubicBezTo>
                  <a:cubicBezTo>
                    <a:pt x="3010" y="9454"/>
                    <a:pt x="4499" y="10122"/>
                    <a:pt x="5989" y="10396"/>
                  </a:cubicBezTo>
                  <a:cubicBezTo>
                    <a:pt x="6289" y="10454"/>
                    <a:pt x="6599" y="10485"/>
                    <a:pt x="6909" y="10485"/>
                  </a:cubicBezTo>
                  <a:cubicBezTo>
                    <a:pt x="7413" y="10485"/>
                    <a:pt x="7919" y="10402"/>
                    <a:pt x="8390" y="10214"/>
                  </a:cubicBezTo>
                  <a:cubicBezTo>
                    <a:pt x="9210" y="9879"/>
                    <a:pt x="9910" y="9150"/>
                    <a:pt x="10335" y="8359"/>
                  </a:cubicBezTo>
                  <a:cubicBezTo>
                    <a:pt x="10791" y="7539"/>
                    <a:pt x="11004" y="6627"/>
                    <a:pt x="11095" y="5715"/>
                  </a:cubicBezTo>
                  <a:cubicBezTo>
                    <a:pt x="11186" y="4803"/>
                    <a:pt x="11156" y="3861"/>
                    <a:pt x="10882" y="2949"/>
                  </a:cubicBezTo>
                  <a:cubicBezTo>
                    <a:pt x="10609" y="2037"/>
                    <a:pt x="10092" y="1186"/>
                    <a:pt x="9302" y="700"/>
                  </a:cubicBezTo>
                  <a:cubicBezTo>
                    <a:pt x="9210" y="639"/>
                    <a:pt x="9089" y="609"/>
                    <a:pt x="9028" y="548"/>
                  </a:cubicBezTo>
                  <a:cubicBezTo>
                    <a:pt x="8177" y="92"/>
                    <a:pt x="7204" y="1"/>
                    <a:pt x="6232" y="1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61"/>
            <p:cNvSpPr/>
            <p:nvPr/>
          </p:nvSpPr>
          <p:spPr>
            <a:xfrm>
              <a:off x="4467675" y="4197150"/>
              <a:ext cx="231800" cy="246200"/>
            </a:xfrm>
            <a:custGeom>
              <a:avLst/>
              <a:gdLst/>
              <a:ahLst/>
              <a:cxnLst/>
              <a:rect l="l" t="t" r="r" b="b"/>
              <a:pathLst>
                <a:path w="9272" h="9848" extrusionOk="0">
                  <a:moveTo>
                    <a:pt x="7113" y="1"/>
                  </a:moveTo>
                  <a:cubicBezTo>
                    <a:pt x="7235" y="366"/>
                    <a:pt x="7295" y="761"/>
                    <a:pt x="7295" y="1186"/>
                  </a:cubicBezTo>
                  <a:cubicBezTo>
                    <a:pt x="7295" y="1946"/>
                    <a:pt x="7083" y="2645"/>
                    <a:pt x="6718" y="3344"/>
                  </a:cubicBezTo>
                  <a:cubicBezTo>
                    <a:pt x="6049" y="4743"/>
                    <a:pt x="4864" y="5958"/>
                    <a:pt x="3496" y="6718"/>
                  </a:cubicBezTo>
                  <a:cubicBezTo>
                    <a:pt x="2432" y="7296"/>
                    <a:pt x="1216" y="7661"/>
                    <a:pt x="0" y="7721"/>
                  </a:cubicBezTo>
                  <a:cubicBezTo>
                    <a:pt x="1095" y="8816"/>
                    <a:pt x="2584" y="9484"/>
                    <a:pt x="4074" y="9758"/>
                  </a:cubicBezTo>
                  <a:cubicBezTo>
                    <a:pt x="4374" y="9816"/>
                    <a:pt x="4684" y="9847"/>
                    <a:pt x="4994" y="9847"/>
                  </a:cubicBezTo>
                  <a:cubicBezTo>
                    <a:pt x="5498" y="9847"/>
                    <a:pt x="6004" y="9764"/>
                    <a:pt x="6475" y="9576"/>
                  </a:cubicBezTo>
                  <a:cubicBezTo>
                    <a:pt x="7295" y="9241"/>
                    <a:pt x="7995" y="8512"/>
                    <a:pt x="8420" y="7721"/>
                  </a:cubicBezTo>
                  <a:cubicBezTo>
                    <a:pt x="8876" y="6901"/>
                    <a:pt x="9089" y="5989"/>
                    <a:pt x="9180" y="5077"/>
                  </a:cubicBezTo>
                  <a:cubicBezTo>
                    <a:pt x="9271" y="4165"/>
                    <a:pt x="9241" y="3223"/>
                    <a:pt x="8967" y="2372"/>
                  </a:cubicBezTo>
                  <a:cubicBezTo>
                    <a:pt x="8694" y="1460"/>
                    <a:pt x="8177" y="639"/>
                    <a:pt x="7387" y="153"/>
                  </a:cubicBezTo>
                  <a:cubicBezTo>
                    <a:pt x="7295" y="62"/>
                    <a:pt x="7174" y="31"/>
                    <a:pt x="7113" y="1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61"/>
            <p:cNvSpPr/>
            <p:nvPr/>
          </p:nvSpPr>
          <p:spPr>
            <a:xfrm>
              <a:off x="4903850" y="3624200"/>
              <a:ext cx="279675" cy="262325"/>
            </a:xfrm>
            <a:custGeom>
              <a:avLst/>
              <a:gdLst/>
              <a:ahLst/>
              <a:cxnLst/>
              <a:rect l="l" t="t" r="r" b="b"/>
              <a:pathLst>
                <a:path w="11187" h="10493" extrusionOk="0">
                  <a:moveTo>
                    <a:pt x="6232" y="1"/>
                  </a:moveTo>
                  <a:cubicBezTo>
                    <a:pt x="4742" y="1"/>
                    <a:pt x="3131" y="183"/>
                    <a:pt x="1946" y="1095"/>
                  </a:cubicBezTo>
                  <a:cubicBezTo>
                    <a:pt x="548" y="2189"/>
                    <a:pt x="1" y="4134"/>
                    <a:pt x="457" y="5867"/>
                  </a:cubicBezTo>
                  <a:cubicBezTo>
                    <a:pt x="730" y="6840"/>
                    <a:pt x="1247" y="7691"/>
                    <a:pt x="1946" y="8359"/>
                  </a:cubicBezTo>
                  <a:cubicBezTo>
                    <a:pt x="3040" y="9454"/>
                    <a:pt x="4530" y="10153"/>
                    <a:pt x="5989" y="10426"/>
                  </a:cubicBezTo>
                  <a:cubicBezTo>
                    <a:pt x="6276" y="10469"/>
                    <a:pt x="6564" y="10493"/>
                    <a:pt x="6850" y="10493"/>
                  </a:cubicBezTo>
                  <a:cubicBezTo>
                    <a:pt x="7378" y="10493"/>
                    <a:pt x="7896" y="10411"/>
                    <a:pt x="8390" y="10214"/>
                  </a:cubicBezTo>
                  <a:cubicBezTo>
                    <a:pt x="9241" y="9879"/>
                    <a:pt x="9910" y="9150"/>
                    <a:pt x="10335" y="8359"/>
                  </a:cubicBezTo>
                  <a:cubicBezTo>
                    <a:pt x="10791" y="7569"/>
                    <a:pt x="11004" y="6657"/>
                    <a:pt x="11095" y="5745"/>
                  </a:cubicBezTo>
                  <a:cubicBezTo>
                    <a:pt x="11186" y="4834"/>
                    <a:pt x="11186" y="3891"/>
                    <a:pt x="10913" y="2949"/>
                  </a:cubicBezTo>
                  <a:cubicBezTo>
                    <a:pt x="10639" y="2068"/>
                    <a:pt x="10122" y="1216"/>
                    <a:pt x="9302" y="730"/>
                  </a:cubicBezTo>
                  <a:cubicBezTo>
                    <a:pt x="9241" y="639"/>
                    <a:pt x="9119" y="609"/>
                    <a:pt x="9059" y="578"/>
                  </a:cubicBezTo>
                  <a:cubicBezTo>
                    <a:pt x="8207" y="122"/>
                    <a:pt x="7235" y="1"/>
                    <a:pt x="6232" y="1"/>
                  </a:cubicBezTo>
                  <a:close/>
                </a:path>
              </a:pathLst>
            </a:custGeom>
            <a:solidFill>
              <a:srgbClr val="FFA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61"/>
            <p:cNvSpPr/>
            <p:nvPr/>
          </p:nvSpPr>
          <p:spPr>
            <a:xfrm>
              <a:off x="4952475" y="3640150"/>
              <a:ext cx="231050" cy="246375"/>
            </a:xfrm>
            <a:custGeom>
              <a:avLst/>
              <a:gdLst/>
              <a:ahLst/>
              <a:cxnLst/>
              <a:rect l="l" t="t" r="r" b="b"/>
              <a:pathLst>
                <a:path w="9242" h="9855" extrusionOk="0">
                  <a:moveTo>
                    <a:pt x="7114" y="1"/>
                  </a:moveTo>
                  <a:lnTo>
                    <a:pt x="7114" y="1"/>
                  </a:lnTo>
                  <a:cubicBezTo>
                    <a:pt x="7205" y="396"/>
                    <a:pt x="7296" y="761"/>
                    <a:pt x="7296" y="1186"/>
                  </a:cubicBezTo>
                  <a:cubicBezTo>
                    <a:pt x="7296" y="1946"/>
                    <a:pt x="7053" y="2676"/>
                    <a:pt x="6718" y="3344"/>
                  </a:cubicBezTo>
                  <a:cubicBezTo>
                    <a:pt x="6019" y="4773"/>
                    <a:pt x="4864" y="5989"/>
                    <a:pt x="3496" y="6749"/>
                  </a:cubicBezTo>
                  <a:cubicBezTo>
                    <a:pt x="2433" y="7296"/>
                    <a:pt x="1217" y="7691"/>
                    <a:pt x="1" y="7721"/>
                  </a:cubicBezTo>
                  <a:cubicBezTo>
                    <a:pt x="1095" y="8816"/>
                    <a:pt x="2585" y="9515"/>
                    <a:pt x="4044" y="9788"/>
                  </a:cubicBezTo>
                  <a:cubicBezTo>
                    <a:pt x="4331" y="9831"/>
                    <a:pt x="4619" y="9855"/>
                    <a:pt x="4905" y="9855"/>
                  </a:cubicBezTo>
                  <a:cubicBezTo>
                    <a:pt x="5433" y="9855"/>
                    <a:pt x="5951" y="9773"/>
                    <a:pt x="6445" y="9576"/>
                  </a:cubicBezTo>
                  <a:cubicBezTo>
                    <a:pt x="7296" y="9241"/>
                    <a:pt x="7965" y="8512"/>
                    <a:pt x="8390" y="7721"/>
                  </a:cubicBezTo>
                  <a:cubicBezTo>
                    <a:pt x="8846" y="6931"/>
                    <a:pt x="9059" y="6019"/>
                    <a:pt x="9150" y="5107"/>
                  </a:cubicBezTo>
                  <a:cubicBezTo>
                    <a:pt x="9241" y="4196"/>
                    <a:pt x="9241" y="3253"/>
                    <a:pt x="8968" y="2402"/>
                  </a:cubicBezTo>
                  <a:cubicBezTo>
                    <a:pt x="8694" y="1490"/>
                    <a:pt x="8177" y="670"/>
                    <a:pt x="7357" y="153"/>
                  </a:cubicBezTo>
                  <a:cubicBezTo>
                    <a:pt x="7296" y="92"/>
                    <a:pt x="7174" y="62"/>
                    <a:pt x="7114" y="1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61"/>
            <p:cNvSpPr/>
            <p:nvPr/>
          </p:nvSpPr>
          <p:spPr>
            <a:xfrm>
              <a:off x="5324075" y="3950200"/>
              <a:ext cx="278900" cy="262125"/>
            </a:xfrm>
            <a:custGeom>
              <a:avLst/>
              <a:gdLst/>
              <a:ahLst/>
              <a:cxnLst/>
              <a:rect l="l" t="t" r="r" b="b"/>
              <a:pathLst>
                <a:path w="11156" h="10485" extrusionOk="0">
                  <a:moveTo>
                    <a:pt x="6201" y="0"/>
                  </a:moveTo>
                  <a:cubicBezTo>
                    <a:pt x="4742" y="0"/>
                    <a:pt x="3101" y="183"/>
                    <a:pt x="1915" y="1095"/>
                  </a:cubicBezTo>
                  <a:cubicBezTo>
                    <a:pt x="517" y="2189"/>
                    <a:pt x="0" y="4134"/>
                    <a:pt x="456" y="5836"/>
                  </a:cubicBezTo>
                  <a:cubicBezTo>
                    <a:pt x="700" y="6839"/>
                    <a:pt x="1247" y="7660"/>
                    <a:pt x="1915" y="8359"/>
                  </a:cubicBezTo>
                  <a:cubicBezTo>
                    <a:pt x="3040" y="9453"/>
                    <a:pt x="4499" y="10122"/>
                    <a:pt x="5988" y="10396"/>
                  </a:cubicBezTo>
                  <a:cubicBezTo>
                    <a:pt x="6289" y="10453"/>
                    <a:pt x="6599" y="10485"/>
                    <a:pt x="6908" y="10485"/>
                  </a:cubicBezTo>
                  <a:cubicBezTo>
                    <a:pt x="7413" y="10485"/>
                    <a:pt x="7919" y="10402"/>
                    <a:pt x="8390" y="10213"/>
                  </a:cubicBezTo>
                  <a:cubicBezTo>
                    <a:pt x="9210" y="9879"/>
                    <a:pt x="9909" y="9149"/>
                    <a:pt x="10335" y="8359"/>
                  </a:cubicBezTo>
                  <a:cubicBezTo>
                    <a:pt x="10791" y="7569"/>
                    <a:pt x="11004" y="6627"/>
                    <a:pt x="11095" y="5745"/>
                  </a:cubicBezTo>
                  <a:cubicBezTo>
                    <a:pt x="11156" y="4833"/>
                    <a:pt x="11156" y="3861"/>
                    <a:pt x="10882" y="2949"/>
                  </a:cubicBezTo>
                  <a:cubicBezTo>
                    <a:pt x="10639" y="2037"/>
                    <a:pt x="10092" y="1216"/>
                    <a:pt x="9302" y="699"/>
                  </a:cubicBezTo>
                  <a:cubicBezTo>
                    <a:pt x="9210" y="639"/>
                    <a:pt x="9119" y="608"/>
                    <a:pt x="9028" y="547"/>
                  </a:cubicBezTo>
                  <a:cubicBezTo>
                    <a:pt x="8207" y="122"/>
                    <a:pt x="7204" y="0"/>
                    <a:pt x="6201" y="0"/>
                  </a:cubicBezTo>
                  <a:close/>
                </a:path>
              </a:pathLst>
            </a:custGeom>
            <a:solidFill>
              <a:srgbClr val="FFA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61"/>
            <p:cNvSpPr/>
            <p:nvPr/>
          </p:nvSpPr>
          <p:spPr>
            <a:xfrm>
              <a:off x="5371950" y="3966150"/>
              <a:ext cx="231025" cy="246175"/>
            </a:xfrm>
            <a:custGeom>
              <a:avLst/>
              <a:gdLst/>
              <a:ahLst/>
              <a:cxnLst/>
              <a:rect l="l" t="t" r="r" b="b"/>
              <a:pathLst>
                <a:path w="9241" h="9847" extrusionOk="0">
                  <a:moveTo>
                    <a:pt x="7113" y="1"/>
                  </a:moveTo>
                  <a:lnTo>
                    <a:pt x="7113" y="1"/>
                  </a:lnTo>
                  <a:cubicBezTo>
                    <a:pt x="7235" y="365"/>
                    <a:pt x="7295" y="761"/>
                    <a:pt x="7295" y="1186"/>
                  </a:cubicBezTo>
                  <a:cubicBezTo>
                    <a:pt x="7295" y="1946"/>
                    <a:pt x="7083" y="2645"/>
                    <a:pt x="6748" y="3344"/>
                  </a:cubicBezTo>
                  <a:cubicBezTo>
                    <a:pt x="6049" y="4742"/>
                    <a:pt x="4864" y="5958"/>
                    <a:pt x="3496" y="6718"/>
                  </a:cubicBezTo>
                  <a:cubicBezTo>
                    <a:pt x="2432" y="7296"/>
                    <a:pt x="1216" y="7660"/>
                    <a:pt x="0" y="7721"/>
                  </a:cubicBezTo>
                  <a:cubicBezTo>
                    <a:pt x="1125" y="8815"/>
                    <a:pt x="2584" y="9484"/>
                    <a:pt x="4073" y="9758"/>
                  </a:cubicBezTo>
                  <a:cubicBezTo>
                    <a:pt x="4374" y="9815"/>
                    <a:pt x="4684" y="9847"/>
                    <a:pt x="4993" y="9847"/>
                  </a:cubicBezTo>
                  <a:cubicBezTo>
                    <a:pt x="5498" y="9847"/>
                    <a:pt x="6004" y="9764"/>
                    <a:pt x="6475" y="9575"/>
                  </a:cubicBezTo>
                  <a:cubicBezTo>
                    <a:pt x="7295" y="9241"/>
                    <a:pt x="7994" y="8511"/>
                    <a:pt x="8420" y="7721"/>
                  </a:cubicBezTo>
                  <a:cubicBezTo>
                    <a:pt x="8876" y="6931"/>
                    <a:pt x="9089" y="5989"/>
                    <a:pt x="9180" y="5107"/>
                  </a:cubicBezTo>
                  <a:cubicBezTo>
                    <a:pt x="9241" y="4195"/>
                    <a:pt x="9241" y="3223"/>
                    <a:pt x="8967" y="2402"/>
                  </a:cubicBezTo>
                  <a:cubicBezTo>
                    <a:pt x="8724" y="1490"/>
                    <a:pt x="8177" y="639"/>
                    <a:pt x="7387" y="153"/>
                  </a:cubicBezTo>
                  <a:cubicBezTo>
                    <a:pt x="7295" y="61"/>
                    <a:pt x="7204" y="31"/>
                    <a:pt x="7113" y="1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61"/>
            <p:cNvSpPr/>
            <p:nvPr/>
          </p:nvSpPr>
          <p:spPr>
            <a:xfrm>
              <a:off x="4336225" y="3521625"/>
              <a:ext cx="279650" cy="262325"/>
            </a:xfrm>
            <a:custGeom>
              <a:avLst/>
              <a:gdLst/>
              <a:ahLst/>
              <a:cxnLst/>
              <a:rect l="l" t="t" r="r" b="b"/>
              <a:pathLst>
                <a:path w="11186" h="10493" extrusionOk="0">
                  <a:moveTo>
                    <a:pt x="6231" y="0"/>
                  </a:moveTo>
                  <a:cubicBezTo>
                    <a:pt x="4742" y="0"/>
                    <a:pt x="3100" y="183"/>
                    <a:pt x="1915" y="1094"/>
                  </a:cubicBezTo>
                  <a:cubicBezTo>
                    <a:pt x="517" y="2189"/>
                    <a:pt x="0" y="4134"/>
                    <a:pt x="456" y="5867"/>
                  </a:cubicBezTo>
                  <a:cubicBezTo>
                    <a:pt x="699" y="6839"/>
                    <a:pt x="1246" y="7690"/>
                    <a:pt x="1915" y="8359"/>
                  </a:cubicBezTo>
                  <a:cubicBezTo>
                    <a:pt x="3040" y="9453"/>
                    <a:pt x="4499" y="10152"/>
                    <a:pt x="5988" y="10426"/>
                  </a:cubicBezTo>
                  <a:cubicBezTo>
                    <a:pt x="6265" y="10469"/>
                    <a:pt x="6550" y="10493"/>
                    <a:pt x="6836" y="10493"/>
                  </a:cubicBezTo>
                  <a:cubicBezTo>
                    <a:pt x="7364" y="10493"/>
                    <a:pt x="7896" y="10410"/>
                    <a:pt x="8389" y="10213"/>
                  </a:cubicBezTo>
                  <a:cubicBezTo>
                    <a:pt x="9210" y="9879"/>
                    <a:pt x="9909" y="9149"/>
                    <a:pt x="10335" y="8359"/>
                  </a:cubicBezTo>
                  <a:cubicBezTo>
                    <a:pt x="10791" y="7569"/>
                    <a:pt x="11003" y="6657"/>
                    <a:pt x="11094" y="5745"/>
                  </a:cubicBezTo>
                  <a:cubicBezTo>
                    <a:pt x="11186" y="4833"/>
                    <a:pt x="11155" y="3891"/>
                    <a:pt x="10882" y="2949"/>
                  </a:cubicBezTo>
                  <a:cubicBezTo>
                    <a:pt x="10639" y="2037"/>
                    <a:pt x="10091" y="1216"/>
                    <a:pt x="9301" y="730"/>
                  </a:cubicBezTo>
                  <a:cubicBezTo>
                    <a:pt x="9210" y="639"/>
                    <a:pt x="9119" y="608"/>
                    <a:pt x="9028" y="578"/>
                  </a:cubicBezTo>
                  <a:cubicBezTo>
                    <a:pt x="8207" y="122"/>
                    <a:pt x="7204" y="0"/>
                    <a:pt x="6231" y="0"/>
                  </a:cubicBezTo>
                  <a:close/>
                </a:path>
              </a:pathLst>
            </a:custGeom>
            <a:solidFill>
              <a:srgbClr val="FFA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61"/>
            <p:cNvSpPr/>
            <p:nvPr/>
          </p:nvSpPr>
          <p:spPr>
            <a:xfrm>
              <a:off x="4384075" y="3537575"/>
              <a:ext cx="231800" cy="246375"/>
            </a:xfrm>
            <a:custGeom>
              <a:avLst/>
              <a:gdLst/>
              <a:ahLst/>
              <a:cxnLst/>
              <a:rect l="l" t="t" r="r" b="b"/>
              <a:pathLst>
                <a:path w="9272" h="9855" extrusionOk="0">
                  <a:moveTo>
                    <a:pt x="7114" y="1"/>
                  </a:moveTo>
                  <a:lnTo>
                    <a:pt x="7114" y="1"/>
                  </a:lnTo>
                  <a:cubicBezTo>
                    <a:pt x="7235" y="396"/>
                    <a:pt x="7296" y="760"/>
                    <a:pt x="7296" y="1186"/>
                  </a:cubicBezTo>
                  <a:cubicBezTo>
                    <a:pt x="7296" y="1946"/>
                    <a:pt x="7083" y="2675"/>
                    <a:pt x="6749" y="3344"/>
                  </a:cubicBezTo>
                  <a:cubicBezTo>
                    <a:pt x="6050" y="4773"/>
                    <a:pt x="4864" y="5988"/>
                    <a:pt x="3496" y="6748"/>
                  </a:cubicBezTo>
                  <a:cubicBezTo>
                    <a:pt x="2433" y="7295"/>
                    <a:pt x="1217" y="7691"/>
                    <a:pt x="1" y="7721"/>
                  </a:cubicBezTo>
                  <a:cubicBezTo>
                    <a:pt x="1126" y="8815"/>
                    <a:pt x="2585" y="9514"/>
                    <a:pt x="4074" y="9788"/>
                  </a:cubicBezTo>
                  <a:cubicBezTo>
                    <a:pt x="4351" y="9831"/>
                    <a:pt x="4636" y="9855"/>
                    <a:pt x="4922" y="9855"/>
                  </a:cubicBezTo>
                  <a:cubicBezTo>
                    <a:pt x="5450" y="9855"/>
                    <a:pt x="5982" y="9772"/>
                    <a:pt x="6475" y="9575"/>
                  </a:cubicBezTo>
                  <a:cubicBezTo>
                    <a:pt x="7296" y="9241"/>
                    <a:pt x="7995" y="8511"/>
                    <a:pt x="8421" y="7721"/>
                  </a:cubicBezTo>
                  <a:cubicBezTo>
                    <a:pt x="8877" y="6931"/>
                    <a:pt x="9089" y="6019"/>
                    <a:pt x="9180" y="5107"/>
                  </a:cubicBezTo>
                  <a:cubicBezTo>
                    <a:pt x="9272" y="4195"/>
                    <a:pt x="9241" y="3253"/>
                    <a:pt x="8968" y="2402"/>
                  </a:cubicBezTo>
                  <a:cubicBezTo>
                    <a:pt x="8725" y="1490"/>
                    <a:pt x="8177" y="639"/>
                    <a:pt x="7387" y="153"/>
                  </a:cubicBezTo>
                  <a:cubicBezTo>
                    <a:pt x="7296" y="92"/>
                    <a:pt x="7205" y="61"/>
                    <a:pt x="7114" y="1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61"/>
            <p:cNvSpPr/>
            <p:nvPr/>
          </p:nvSpPr>
          <p:spPr>
            <a:xfrm>
              <a:off x="3804300" y="3681950"/>
              <a:ext cx="279650" cy="262675"/>
            </a:xfrm>
            <a:custGeom>
              <a:avLst/>
              <a:gdLst/>
              <a:ahLst/>
              <a:cxnLst/>
              <a:rect l="l" t="t" r="r" b="b"/>
              <a:pathLst>
                <a:path w="11186" h="10507" extrusionOk="0">
                  <a:moveTo>
                    <a:pt x="6231" y="1"/>
                  </a:moveTo>
                  <a:cubicBezTo>
                    <a:pt x="4742" y="1"/>
                    <a:pt x="3100" y="213"/>
                    <a:pt x="1915" y="1095"/>
                  </a:cubicBezTo>
                  <a:cubicBezTo>
                    <a:pt x="517" y="2220"/>
                    <a:pt x="0" y="4135"/>
                    <a:pt x="456" y="5867"/>
                  </a:cubicBezTo>
                  <a:cubicBezTo>
                    <a:pt x="699" y="6840"/>
                    <a:pt x="1246" y="7691"/>
                    <a:pt x="1915" y="8359"/>
                  </a:cubicBezTo>
                  <a:cubicBezTo>
                    <a:pt x="3040" y="9454"/>
                    <a:pt x="4499" y="10153"/>
                    <a:pt x="5988" y="10426"/>
                  </a:cubicBezTo>
                  <a:cubicBezTo>
                    <a:pt x="6263" y="10479"/>
                    <a:pt x="6546" y="10506"/>
                    <a:pt x="6830" y="10506"/>
                  </a:cubicBezTo>
                  <a:cubicBezTo>
                    <a:pt x="7360" y="10506"/>
                    <a:pt x="7894" y="10412"/>
                    <a:pt x="8389" y="10214"/>
                  </a:cubicBezTo>
                  <a:cubicBezTo>
                    <a:pt x="9210" y="9879"/>
                    <a:pt x="9909" y="9180"/>
                    <a:pt x="10335" y="8359"/>
                  </a:cubicBezTo>
                  <a:cubicBezTo>
                    <a:pt x="10791" y="7569"/>
                    <a:pt x="11003" y="6657"/>
                    <a:pt x="11094" y="5745"/>
                  </a:cubicBezTo>
                  <a:cubicBezTo>
                    <a:pt x="11186" y="4834"/>
                    <a:pt x="11155" y="3891"/>
                    <a:pt x="10882" y="2979"/>
                  </a:cubicBezTo>
                  <a:cubicBezTo>
                    <a:pt x="10639" y="2068"/>
                    <a:pt x="10091" y="1217"/>
                    <a:pt x="9301" y="730"/>
                  </a:cubicBezTo>
                  <a:cubicBezTo>
                    <a:pt x="9210" y="639"/>
                    <a:pt x="9119" y="609"/>
                    <a:pt x="9028" y="578"/>
                  </a:cubicBezTo>
                  <a:cubicBezTo>
                    <a:pt x="8207" y="122"/>
                    <a:pt x="7204" y="1"/>
                    <a:pt x="6231" y="1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61"/>
            <p:cNvSpPr/>
            <p:nvPr/>
          </p:nvSpPr>
          <p:spPr>
            <a:xfrm>
              <a:off x="3852150" y="3697925"/>
              <a:ext cx="231800" cy="246700"/>
            </a:xfrm>
            <a:custGeom>
              <a:avLst/>
              <a:gdLst/>
              <a:ahLst/>
              <a:cxnLst/>
              <a:rect l="l" t="t" r="r" b="b"/>
              <a:pathLst>
                <a:path w="9272" h="9868" extrusionOk="0">
                  <a:moveTo>
                    <a:pt x="7114" y="0"/>
                  </a:moveTo>
                  <a:lnTo>
                    <a:pt x="7114" y="0"/>
                  </a:lnTo>
                  <a:cubicBezTo>
                    <a:pt x="7235" y="395"/>
                    <a:pt x="7296" y="760"/>
                    <a:pt x="7296" y="1185"/>
                  </a:cubicBezTo>
                  <a:cubicBezTo>
                    <a:pt x="7296" y="1945"/>
                    <a:pt x="7083" y="2675"/>
                    <a:pt x="6749" y="3374"/>
                  </a:cubicBezTo>
                  <a:cubicBezTo>
                    <a:pt x="6050" y="4772"/>
                    <a:pt x="4864" y="5988"/>
                    <a:pt x="3496" y="6748"/>
                  </a:cubicBezTo>
                  <a:cubicBezTo>
                    <a:pt x="2433" y="7295"/>
                    <a:pt x="1217" y="7690"/>
                    <a:pt x="1" y="7720"/>
                  </a:cubicBezTo>
                  <a:cubicBezTo>
                    <a:pt x="1126" y="8815"/>
                    <a:pt x="2585" y="9514"/>
                    <a:pt x="4074" y="9787"/>
                  </a:cubicBezTo>
                  <a:cubicBezTo>
                    <a:pt x="4349" y="9840"/>
                    <a:pt x="4632" y="9867"/>
                    <a:pt x="4916" y="9867"/>
                  </a:cubicBezTo>
                  <a:cubicBezTo>
                    <a:pt x="5446" y="9867"/>
                    <a:pt x="5980" y="9773"/>
                    <a:pt x="6475" y="9575"/>
                  </a:cubicBezTo>
                  <a:cubicBezTo>
                    <a:pt x="7296" y="9240"/>
                    <a:pt x="7995" y="8541"/>
                    <a:pt x="8421" y="7720"/>
                  </a:cubicBezTo>
                  <a:cubicBezTo>
                    <a:pt x="8877" y="6930"/>
                    <a:pt x="9089" y="6018"/>
                    <a:pt x="9180" y="5106"/>
                  </a:cubicBezTo>
                  <a:cubicBezTo>
                    <a:pt x="9272" y="4195"/>
                    <a:pt x="9241" y="3252"/>
                    <a:pt x="8968" y="2401"/>
                  </a:cubicBezTo>
                  <a:cubicBezTo>
                    <a:pt x="8725" y="1489"/>
                    <a:pt x="8177" y="669"/>
                    <a:pt x="7387" y="152"/>
                  </a:cubicBezTo>
                  <a:cubicBezTo>
                    <a:pt x="7296" y="91"/>
                    <a:pt x="7205" y="61"/>
                    <a:pt x="7114" y="0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61"/>
            <p:cNvSpPr/>
            <p:nvPr/>
          </p:nvSpPr>
          <p:spPr>
            <a:xfrm>
              <a:off x="5987450" y="3138625"/>
              <a:ext cx="279675" cy="262675"/>
            </a:xfrm>
            <a:custGeom>
              <a:avLst/>
              <a:gdLst/>
              <a:ahLst/>
              <a:cxnLst/>
              <a:rect l="l" t="t" r="r" b="b"/>
              <a:pathLst>
                <a:path w="11187" h="10507" extrusionOk="0">
                  <a:moveTo>
                    <a:pt x="6232" y="1"/>
                  </a:moveTo>
                  <a:cubicBezTo>
                    <a:pt x="4743" y="1"/>
                    <a:pt x="3132" y="183"/>
                    <a:pt x="1946" y="1095"/>
                  </a:cubicBezTo>
                  <a:cubicBezTo>
                    <a:pt x="548" y="2220"/>
                    <a:pt x="1" y="4135"/>
                    <a:pt x="457" y="5867"/>
                  </a:cubicBezTo>
                  <a:cubicBezTo>
                    <a:pt x="730" y="6840"/>
                    <a:pt x="1278" y="7691"/>
                    <a:pt x="1946" y="8360"/>
                  </a:cubicBezTo>
                  <a:cubicBezTo>
                    <a:pt x="3040" y="9454"/>
                    <a:pt x="4530" y="10153"/>
                    <a:pt x="6019" y="10427"/>
                  </a:cubicBezTo>
                  <a:cubicBezTo>
                    <a:pt x="6295" y="10480"/>
                    <a:pt x="6577" y="10507"/>
                    <a:pt x="6861" y="10507"/>
                  </a:cubicBezTo>
                  <a:cubicBezTo>
                    <a:pt x="7392" y="10507"/>
                    <a:pt x="7925" y="10412"/>
                    <a:pt x="8421" y="10214"/>
                  </a:cubicBezTo>
                  <a:cubicBezTo>
                    <a:pt x="9241" y="9879"/>
                    <a:pt x="9940" y="9180"/>
                    <a:pt x="10335" y="8360"/>
                  </a:cubicBezTo>
                  <a:cubicBezTo>
                    <a:pt x="10791" y="7569"/>
                    <a:pt x="11035" y="6658"/>
                    <a:pt x="11095" y="5746"/>
                  </a:cubicBezTo>
                  <a:cubicBezTo>
                    <a:pt x="11187" y="4834"/>
                    <a:pt x="11187" y="3892"/>
                    <a:pt x="10913" y="2980"/>
                  </a:cubicBezTo>
                  <a:cubicBezTo>
                    <a:pt x="10639" y="2068"/>
                    <a:pt x="10123" y="1217"/>
                    <a:pt x="9302" y="730"/>
                  </a:cubicBezTo>
                  <a:cubicBezTo>
                    <a:pt x="9241" y="639"/>
                    <a:pt x="9120" y="609"/>
                    <a:pt x="9059" y="578"/>
                  </a:cubicBezTo>
                  <a:cubicBezTo>
                    <a:pt x="8208" y="122"/>
                    <a:pt x="7235" y="1"/>
                    <a:pt x="6232" y="1"/>
                  </a:cubicBezTo>
                  <a:close/>
                </a:path>
              </a:pathLst>
            </a:custGeom>
            <a:solidFill>
              <a:srgbClr val="E08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61"/>
            <p:cNvSpPr/>
            <p:nvPr/>
          </p:nvSpPr>
          <p:spPr>
            <a:xfrm>
              <a:off x="6036100" y="3154600"/>
              <a:ext cx="231025" cy="246700"/>
            </a:xfrm>
            <a:custGeom>
              <a:avLst/>
              <a:gdLst/>
              <a:ahLst/>
              <a:cxnLst/>
              <a:rect l="l" t="t" r="r" b="b"/>
              <a:pathLst>
                <a:path w="9241" h="9868" extrusionOk="0">
                  <a:moveTo>
                    <a:pt x="7113" y="0"/>
                  </a:moveTo>
                  <a:lnTo>
                    <a:pt x="7113" y="0"/>
                  </a:lnTo>
                  <a:cubicBezTo>
                    <a:pt x="7234" y="395"/>
                    <a:pt x="7295" y="760"/>
                    <a:pt x="7295" y="1186"/>
                  </a:cubicBezTo>
                  <a:cubicBezTo>
                    <a:pt x="7295" y="1945"/>
                    <a:pt x="7082" y="2675"/>
                    <a:pt x="6718" y="3344"/>
                  </a:cubicBezTo>
                  <a:cubicBezTo>
                    <a:pt x="6049" y="4772"/>
                    <a:pt x="4864" y="5988"/>
                    <a:pt x="3496" y="6748"/>
                  </a:cubicBezTo>
                  <a:cubicBezTo>
                    <a:pt x="2432" y="7295"/>
                    <a:pt x="1216" y="7690"/>
                    <a:pt x="0" y="7721"/>
                  </a:cubicBezTo>
                  <a:cubicBezTo>
                    <a:pt x="1094" y="8815"/>
                    <a:pt x="2584" y="9514"/>
                    <a:pt x="4073" y="9788"/>
                  </a:cubicBezTo>
                  <a:cubicBezTo>
                    <a:pt x="4349" y="9841"/>
                    <a:pt x="4631" y="9868"/>
                    <a:pt x="4915" y="9868"/>
                  </a:cubicBezTo>
                  <a:cubicBezTo>
                    <a:pt x="5446" y="9868"/>
                    <a:pt x="5979" y="9773"/>
                    <a:pt x="6475" y="9575"/>
                  </a:cubicBezTo>
                  <a:cubicBezTo>
                    <a:pt x="7295" y="9240"/>
                    <a:pt x="7994" y="8541"/>
                    <a:pt x="8389" y="7721"/>
                  </a:cubicBezTo>
                  <a:cubicBezTo>
                    <a:pt x="8845" y="6930"/>
                    <a:pt x="9089" y="6019"/>
                    <a:pt x="9149" y="5107"/>
                  </a:cubicBezTo>
                  <a:cubicBezTo>
                    <a:pt x="9241" y="4195"/>
                    <a:pt x="9241" y="3253"/>
                    <a:pt x="8967" y="2401"/>
                  </a:cubicBezTo>
                  <a:cubicBezTo>
                    <a:pt x="8693" y="1490"/>
                    <a:pt x="8177" y="669"/>
                    <a:pt x="7386" y="152"/>
                  </a:cubicBezTo>
                  <a:cubicBezTo>
                    <a:pt x="7295" y="91"/>
                    <a:pt x="7174" y="61"/>
                    <a:pt x="7113" y="0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61"/>
            <p:cNvSpPr/>
            <p:nvPr/>
          </p:nvSpPr>
          <p:spPr>
            <a:xfrm>
              <a:off x="6234425" y="2972225"/>
              <a:ext cx="280425" cy="262900"/>
            </a:xfrm>
            <a:custGeom>
              <a:avLst/>
              <a:gdLst/>
              <a:ahLst/>
              <a:cxnLst/>
              <a:rect l="l" t="t" r="r" b="b"/>
              <a:pathLst>
                <a:path w="11217" h="10516" extrusionOk="0">
                  <a:moveTo>
                    <a:pt x="6232" y="0"/>
                  </a:moveTo>
                  <a:cubicBezTo>
                    <a:pt x="4742" y="0"/>
                    <a:pt x="3131" y="213"/>
                    <a:pt x="1946" y="1125"/>
                  </a:cubicBezTo>
                  <a:cubicBezTo>
                    <a:pt x="548" y="2219"/>
                    <a:pt x="0" y="4164"/>
                    <a:pt x="456" y="5867"/>
                  </a:cubicBezTo>
                  <a:cubicBezTo>
                    <a:pt x="730" y="6839"/>
                    <a:pt x="1277" y="7690"/>
                    <a:pt x="1946" y="8359"/>
                  </a:cubicBezTo>
                  <a:cubicBezTo>
                    <a:pt x="3040" y="9484"/>
                    <a:pt x="4529" y="10152"/>
                    <a:pt x="6019" y="10426"/>
                  </a:cubicBezTo>
                  <a:cubicBezTo>
                    <a:pt x="6320" y="10484"/>
                    <a:pt x="6629" y="10515"/>
                    <a:pt x="6939" y="10515"/>
                  </a:cubicBezTo>
                  <a:cubicBezTo>
                    <a:pt x="7444" y="10515"/>
                    <a:pt x="7949" y="10432"/>
                    <a:pt x="8420" y="10244"/>
                  </a:cubicBezTo>
                  <a:cubicBezTo>
                    <a:pt x="9241" y="9879"/>
                    <a:pt x="9940" y="9180"/>
                    <a:pt x="10335" y="8359"/>
                  </a:cubicBezTo>
                  <a:cubicBezTo>
                    <a:pt x="10791" y="7569"/>
                    <a:pt x="11034" y="6657"/>
                    <a:pt x="11095" y="5745"/>
                  </a:cubicBezTo>
                  <a:cubicBezTo>
                    <a:pt x="11217" y="4833"/>
                    <a:pt x="11186" y="3891"/>
                    <a:pt x="10913" y="2979"/>
                  </a:cubicBezTo>
                  <a:cubicBezTo>
                    <a:pt x="10639" y="2067"/>
                    <a:pt x="10122" y="1216"/>
                    <a:pt x="9332" y="730"/>
                  </a:cubicBezTo>
                  <a:cubicBezTo>
                    <a:pt x="9241" y="669"/>
                    <a:pt x="9119" y="639"/>
                    <a:pt x="9058" y="578"/>
                  </a:cubicBezTo>
                  <a:cubicBezTo>
                    <a:pt x="8207" y="122"/>
                    <a:pt x="7235" y="0"/>
                    <a:pt x="6232" y="0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61"/>
            <p:cNvSpPr/>
            <p:nvPr/>
          </p:nvSpPr>
          <p:spPr>
            <a:xfrm>
              <a:off x="6283050" y="2988925"/>
              <a:ext cx="231800" cy="246200"/>
            </a:xfrm>
            <a:custGeom>
              <a:avLst/>
              <a:gdLst/>
              <a:ahLst/>
              <a:cxnLst/>
              <a:rect l="l" t="t" r="r" b="b"/>
              <a:pathLst>
                <a:path w="9272" h="9848" extrusionOk="0">
                  <a:moveTo>
                    <a:pt x="7113" y="1"/>
                  </a:moveTo>
                  <a:lnTo>
                    <a:pt x="7113" y="1"/>
                  </a:lnTo>
                  <a:cubicBezTo>
                    <a:pt x="7235" y="366"/>
                    <a:pt x="7296" y="761"/>
                    <a:pt x="7296" y="1186"/>
                  </a:cubicBezTo>
                  <a:cubicBezTo>
                    <a:pt x="7296" y="1946"/>
                    <a:pt x="7083" y="2645"/>
                    <a:pt x="6718" y="3344"/>
                  </a:cubicBezTo>
                  <a:cubicBezTo>
                    <a:pt x="6050" y="4743"/>
                    <a:pt x="4864" y="5958"/>
                    <a:pt x="3496" y="6718"/>
                  </a:cubicBezTo>
                  <a:cubicBezTo>
                    <a:pt x="2432" y="7296"/>
                    <a:pt x="1217" y="7661"/>
                    <a:pt x="1" y="7691"/>
                  </a:cubicBezTo>
                  <a:cubicBezTo>
                    <a:pt x="1095" y="8816"/>
                    <a:pt x="2584" y="9484"/>
                    <a:pt x="4074" y="9758"/>
                  </a:cubicBezTo>
                  <a:cubicBezTo>
                    <a:pt x="4375" y="9816"/>
                    <a:pt x="4684" y="9847"/>
                    <a:pt x="4994" y="9847"/>
                  </a:cubicBezTo>
                  <a:cubicBezTo>
                    <a:pt x="5499" y="9847"/>
                    <a:pt x="6004" y="9764"/>
                    <a:pt x="6475" y="9576"/>
                  </a:cubicBezTo>
                  <a:cubicBezTo>
                    <a:pt x="7296" y="9211"/>
                    <a:pt x="7995" y="8512"/>
                    <a:pt x="8390" y="7691"/>
                  </a:cubicBezTo>
                  <a:cubicBezTo>
                    <a:pt x="8846" y="6901"/>
                    <a:pt x="9089" y="5989"/>
                    <a:pt x="9150" y="5077"/>
                  </a:cubicBezTo>
                  <a:cubicBezTo>
                    <a:pt x="9272" y="4165"/>
                    <a:pt x="9241" y="3223"/>
                    <a:pt x="8968" y="2372"/>
                  </a:cubicBezTo>
                  <a:cubicBezTo>
                    <a:pt x="8694" y="1460"/>
                    <a:pt x="8177" y="639"/>
                    <a:pt x="7387" y="153"/>
                  </a:cubicBezTo>
                  <a:cubicBezTo>
                    <a:pt x="7296" y="62"/>
                    <a:pt x="7174" y="31"/>
                    <a:pt x="7113" y="1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61"/>
            <p:cNvSpPr/>
            <p:nvPr/>
          </p:nvSpPr>
          <p:spPr>
            <a:xfrm>
              <a:off x="4978325" y="3450200"/>
              <a:ext cx="279675" cy="262875"/>
            </a:xfrm>
            <a:custGeom>
              <a:avLst/>
              <a:gdLst/>
              <a:ahLst/>
              <a:cxnLst/>
              <a:rect l="l" t="t" r="r" b="b"/>
              <a:pathLst>
                <a:path w="11187" h="10515" extrusionOk="0">
                  <a:moveTo>
                    <a:pt x="6232" y="0"/>
                  </a:moveTo>
                  <a:cubicBezTo>
                    <a:pt x="4742" y="0"/>
                    <a:pt x="3101" y="213"/>
                    <a:pt x="1915" y="1094"/>
                  </a:cubicBezTo>
                  <a:cubicBezTo>
                    <a:pt x="517" y="2219"/>
                    <a:pt x="0" y="4134"/>
                    <a:pt x="456" y="5866"/>
                  </a:cubicBezTo>
                  <a:cubicBezTo>
                    <a:pt x="700" y="6839"/>
                    <a:pt x="1247" y="7690"/>
                    <a:pt x="1915" y="8359"/>
                  </a:cubicBezTo>
                  <a:cubicBezTo>
                    <a:pt x="3040" y="9483"/>
                    <a:pt x="4499" y="10152"/>
                    <a:pt x="5988" y="10426"/>
                  </a:cubicBezTo>
                  <a:cubicBezTo>
                    <a:pt x="6289" y="10484"/>
                    <a:pt x="6599" y="10515"/>
                    <a:pt x="6908" y="10515"/>
                  </a:cubicBezTo>
                  <a:cubicBezTo>
                    <a:pt x="7413" y="10515"/>
                    <a:pt x="7919" y="10432"/>
                    <a:pt x="8390" y="10243"/>
                  </a:cubicBezTo>
                  <a:cubicBezTo>
                    <a:pt x="9210" y="9879"/>
                    <a:pt x="9909" y="9180"/>
                    <a:pt x="10335" y="8359"/>
                  </a:cubicBezTo>
                  <a:cubicBezTo>
                    <a:pt x="10791" y="7569"/>
                    <a:pt x="11004" y="6657"/>
                    <a:pt x="11095" y="5745"/>
                  </a:cubicBezTo>
                  <a:cubicBezTo>
                    <a:pt x="11186" y="4833"/>
                    <a:pt x="11156" y="3891"/>
                    <a:pt x="10882" y="2979"/>
                  </a:cubicBezTo>
                  <a:cubicBezTo>
                    <a:pt x="10639" y="2067"/>
                    <a:pt x="10092" y="1216"/>
                    <a:pt x="9301" y="730"/>
                  </a:cubicBezTo>
                  <a:cubicBezTo>
                    <a:pt x="9210" y="638"/>
                    <a:pt x="9119" y="608"/>
                    <a:pt x="9028" y="578"/>
                  </a:cubicBezTo>
                  <a:cubicBezTo>
                    <a:pt x="8207" y="122"/>
                    <a:pt x="7204" y="0"/>
                    <a:pt x="6232" y="0"/>
                  </a:cubicBezTo>
                  <a:close/>
                </a:path>
              </a:pathLst>
            </a:custGeom>
            <a:solidFill>
              <a:srgbClr val="E08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61"/>
            <p:cNvSpPr/>
            <p:nvPr/>
          </p:nvSpPr>
          <p:spPr>
            <a:xfrm>
              <a:off x="5026200" y="3466150"/>
              <a:ext cx="231800" cy="246925"/>
            </a:xfrm>
            <a:custGeom>
              <a:avLst/>
              <a:gdLst/>
              <a:ahLst/>
              <a:cxnLst/>
              <a:rect l="l" t="t" r="r" b="b"/>
              <a:pathLst>
                <a:path w="9272" h="9877" extrusionOk="0">
                  <a:moveTo>
                    <a:pt x="7113" y="0"/>
                  </a:moveTo>
                  <a:lnTo>
                    <a:pt x="7113" y="0"/>
                  </a:lnTo>
                  <a:cubicBezTo>
                    <a:pt x="7235" y="396"/>
                    <a:pt x="7295" y="760"/>
                    <a:pt x="7295" y="1186"/>
                  </a:cubicBezTo>
                  <a:cubicBezTo>
                    <a:pt x="7295" y="1946"/>
                    <a:pt x="7083" y="2675"/>
                    <a:pt x="6748" y="3374"/>
                  </a:cubicBezTo>
                  <a:cubicBezTo>
                    <a:pt x="6049" y="4772"/>
                    <a:pt x="4864" y="5988"/>
                    <a:pt x="3496" y="6748"/>
                  </a:cubicBezTo>
                  <a:cubicBezTo>
                    <a:pt x="2432" y="7326"/>
                    <a:pt x="1216" y="7690"/>
                    <a:pt x="0" y="7721"/>
                  </a:cubicBezTo>
                  <a:cubicBezTo>
                    <a:pt x="1125" y="8845"/>
                    <a:pt x="2584" y="9514"/>
                    <a:pt x="4073" y="9788"/>
                  </a:cubicBezTo>
                  <a:cubicBezTo>
                    <a:pt x="4374" y="9846"/>
                    <a:pt x="4684" y="9877"/>
                    <a:pt x="4993" y="9877"/>
                  </a:cubicBezTo>
                  <a:cubicBezTo>
                    <a:pt x="5498" y="9877"/>
                    <a:pt x="6004" y="9794"/>
                    <a:pt x="6475" y="9605"/>
                  </a:cubicBezTo>
                  <a:cubicBezTo>
                    <a:pt x="7295" y="9241"/>
                    <a:pt x="7994" y="8542"/>
                    <a:pt x="8420" y="7721"/>
                  </a:cubicBezTo>
                  <a:cubicBezTo>
                    <a:pt x="8876" y="6931"/>
                    <a:pt x="9089" y="6019"/>
                    <a:pt x="9180" y="5107"/>
                  </a:cubicBezTo>
                  <a:cubicBezTo>
                    <a:pt x="9271" y="4195"/>
                    <a:pt x="9241" y="3253"/>
                    <a:pt x="8967" y="2402"/>
                  </a:cubicBezTo>
                  <a:cubicBezTo>
                    <a:pt x="8724" y="1490"/>
                    <a:pt x="8177" y="669"/>
                    <a:pt x="7386" y="152"/>
                  </a:cubicBezTo>
                  <a:cubicBezTo>
                    <a:pt x="7295" y="92"/>
                    <a:pt x="7204" y="61"/>
                    <a:pt x="7113" y="0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61"/>
            <p:cNvSpPr/>
            <p:nvPr/>
          </p:nvSpPr>
          <p:spPr>
            <a:xfrm>
              <a:off x="5265550" y="2754900"/>
              <a:ext cx="279675" cy="262850"/>
            </a:xfrm>
            <a:custGeom>
              <a:avLst/>
              <a:gdLst/>
              <a:ahLst/>
              <a:cxnLst/>
              <a:rect l="l" t="t" r="r" b="b"/>
              <a:pathLst>
                <a:path w="11187" h="10514" extrusionOk="0">
                  <a:moveTo>
                    <a:pt x="6232" y="0"/>
                  </a:moveTo>
                  <a:cubicBezTo>
                    <a:pt x="4743" y="0"/>
                    <a:pt x="3132" y="213"/>
                    <a:pt x="1946" y="1125"/>
                  </a:cubicBezTo>
                  <a:cubicBezTo>
                    <a:pt x="548" y="2219"/>
                    <a:pt x="1" y="4164"/>
                    <a:pt x="457" y="5866"/>
                  </a:cubicBezTo>
                  <a:cubicBezTo>
                    <a:pt x="730" y="6839"/>
                    <a:pt x="1278" y="7690"/>
                    <a:pt x="1946" y="8359"/>
                  </a:cubicBezTo>
                  <a:cubicBezTo>
                    <a:pt x="3041" y="9453"/>
                    <a:pt x="4530" y="10152"/>
                    <a:pt x="6019" y="10426"/>
                  </a:cubicBezTo>
                  <a:cubicBezTo>
                    <a:pt x="6312" y="10482"/>
                    <a:pt x="6614" y="10513"/>
                    <a:pt x="6916" y="10513"/>
                  </a:cubicBezTo>
                  <a:cubicBezTo>
                    <a:pt x="7428" y="10513"/>
                    <a:pt x="7942" y="10423"/>
                    <a:pt x="8421" y="10213"/>
                  </a:cubicBezTo>
                  <a:cubicBezTo>
                    <a:pt x="9241" y="9879"/>
                    <a:pt x="9940" y="9180"/>
                    <a:pt x="10336" y="8359"/>
                  </a:cubicBezTo>
                  <a:cubicBezTo>
                    <a:pt x="10791" y="7569"/>
                    <a:pt x="11035" y="6657"/>
                    <a:pt x="11095" y="5745"/>
                  </a:cubicBezTo>
                  <a:cubicBezTo>
                    <a:pt x="11187" y="4833"/>
                    <a:pt x="11187" y="3891"/>
                    <a:pt x="10913" y="2979"/>
                  </a:cubicBezTo>
                  <a:cubicBezTo>
                    <a:pt x="10639" y="2067"/>
                    <a:pt x="10123" y="1216"/>
                    <a:pt x="9302" y="730"/>
                  </a:cubicBezTo>
                  <a:cubicBezTo>
                    <a:pt x="9241" y="669"/>
                    <a:pt x="9120" y="608"/>
                    <a:pt x="9059" y="578"/>
                  </a:cubicBezTo>
                  <a:cubicBezTo>
                    <a:pt x="8208" y="122"/>
                    <a:pt x="7235" y="0"/>
                    <a:pt x="6232" y="0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61"/>
            <p:cNvSpPr/>
            <p:nvPr/>
          </p:nvSpPr>
          <p:spPr>
            <a:xfrm>
              <a:off x="5314200" y="2771600"/>
              <a:ext cx="231025" cy="246150"/>
            </a:xfrm>
            <a:custGeom>
              <a:avLst/>
              <a:gdLst/>
              <a:ahLst/>
              <a:cxnLst/>
              <a:rect l="l" t="t" r="r" b="b"/>
              <a:pathLst>
                <a:path w="9241" h="9846" extrusionOk="0">
                  <a:moveTo>
                    <a:pt x="7113" y="1"/>
                  </a:moveTo>
                  <a:cubicBezTo>
                    <a:pt x="7234" y="366"/>
                    <a:pt x="7295" y="761"/>
                    <a:pt x="7295" y="1156"/>
                  </a:cubicBezTo>
                  <a:cubicBezTo>
                    <a:pt x="7295" y="1916"/>
                    <a:pt x="7082" y="2645"/>
                    <a:pt x="6718" y="3314"/>
                  </a:cubicBezTo>
                  <a:cubicBezTo>
                    <a:pt x="6049" y="4743"/>
                    <a:pt x="4864" y="5958"/>
                    <a:pt x="3496" y="6718"/>
                  </a:cubicBezTo>
                  <a:cubicBezTo>
                    <a:pt x="2432" y="7265"/>
                    <a:pt x="1216" y="7660"/>
                    <a:pt x="0" y="7691"/>
                  </a:cubicBezTo>
                  <a:cubicBezTo>
                    <a:pt x="1095" y="8785"/>
                    <a:pt x="2584" y="9484"/>
                    <a:pt x="4073" y="9758"/>
                  </a:cubicBezTo>
                  <a:cubicBezTo>
                    <a:pt x="4366" y="9814"/>
                    <a:pt x="4668" y="9845"/>
                    <a:pt x="4970" y="9845"/>
                  </a:cubicBezTo>
                  <a:cubicBezTo>
                    <a:pt x="5482" y="9845"/>
                    <a:pt x="5996" y="9755"/>
                    <a:pt x="6475" y="9545"/>
                  </a:cubicBezTo>
                  <a:cubicBezTo>
                    <a:pt x="7295" y="9211"/>
                    <a:pt x="7994" y="8512"/>
                    <a:pt x="8390" y="7691"/>
                  </a:cubicBezTo>
                  <a:cubicBezTo>
                    <a:pt x="8845" y="6901"/>
                    <a:pt x="9089" y="5989"/>
                    <a:pt x="9149" y="5077"/>
                  </a:cubicBezTo>
                  <a:cubicBezTo>
                    <a:pt x="9241" y="4165"/>
                    <a:pt x="9241" y="3223"/>
                    <a:pt x="8967" y="2372"/>
                  </a:cubicBezTo>
                  <a:cubicBezTo>
                    <a:pt x="8693" y="1460"/>
                    <a:pt x="8177" y="639"/>
                    <a:pt x="7386" y="153"/>
                  </a:cubicBezTo>
                  <a:cubicBezTo>
                    <a:pt x="7295" y="62"/>
                    <a:pt x="7174" y="31"/>
                    <a:pt x="7113" y="1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61"/>
            <p:cNvSpPr/>
            <p:nvPr/>
          </p:nvSpPr>
          <p:spPr>
            <a:xfrm>
              <a:off x="4979075" y="2798975"/>
              <a:ext cx="278925" cy="262125"/>
            </a:xfrm>
            <a:custGeom>
              <a:avLst/>
              <a:gdLst/>
              <a:ahLst/>
              <a:cxnLst/>
              <a:rect l="l" t="t" r="r" b="b"/>
              <a:pathLst>
                <a:path w="11157" h="10485" extrusionOk="0">
                  <a:moveTo>
                    <a:pt x="6232" y="0"/>
                  </a:moveTo>
                  <a:cubicBezTo>
                    <a:pt x="4743" y="0"/>
                    <a:pt x="3101" y="182"/>
                    <a:pt x="1946" y="1094"/>
                  </a:cubicBezTo>
                  <a:cubicBezTo>
                    <a:pt x="518" y="2189"/>
                    <a:pt x="1" y="4134"/>
                    <a:pt x="457" y="5836"/>
                  </a:cubicBezTo>
                  <a:cubicBezTo>
                    <a:pt x="730" y="6839"/>
                    <a:pt x="1247" y="7660"/>
                    <a:pt x="1946" y="8359"/>
                  </a:cubicBezTo>
                  <a:cubicBezTo>
                    <a:pt x="3040" y="9453"/>
                    <a:pt x="4530" y="10122"/>
                    <a:pt x="5989" y="10395"/>
                  </a:cubicBezTo>
                  <a:cubicBezTo>
                    <a:pt x="6289" y="10453"/>
                    <a:pt x="6599" y="10485"/>
                    <a:pt x="6909" y="10485"/>
                  </a:cubicBezTo>
                  <a:cubicBezTo>
                    <a:pt x="7413" y="10485"/>
                    <a:pt x="7919" y="10401"/>
                    <a:pt x="8390" y="10213"/>
                  </a:cubicBezTo>
                  <a:cubicBezTo>
                    <a:pt x="9241" y="9879"/>
                    <a:pt x="9910" y="9149"/>
                    <a:pt x="10335" y="8359"/>
                  </a:cubicBezTo>
                  <a:cubicBezTo>
                    <a:pt x="10791" y="7569"/>
                    <a:pt x="11004" y="6626"/>
                    <a:pt x="11095" y="5745"/>
                  </a:cubicBezTo>
                  <a:cubicBezTo>
                    <a:pt x="11156" y="4833"/>
                    <a:pt x="11126" y="3860"/>
                    <a:pt x="10913" y="2948"/>
                  </a:cubicBezTo>
                  <a:cubicBezTo>
                    <a:pt x="10639" y="2037"/>
                    <a:pt x="10092" y="1216"/>
                    <a:pt x="9302" y="699"/>
                  </a:cubicBezTo>
                  <a:cubicBezTo>
                    <a:pt x="9241" y="638"/>
                    <a:pt x="9120" y="608"/>
                    <a:pt x="9028" y="547"/>
                  </a:cubicBezTo>
                  <a:cubicBezTo>
                    <a:pt x="8208" y="91"/>
                    <a:pt x="7205" y="0"/>
                    <a:pt x="6232" y="0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61"/>
            <p:cNvSpPr/>
            <p:nvPr/>
          </p:nvSpPr>
          <p:spPr>
            <a:xfrm>
              <a:off x="5027725" y="2814925"/>
              <a:ext cx="230275" cy="246175"/>
            </a:xfrm>
            <a:custGeom>
              <a:avLst/>
              <a:gdLst/>
              <a:ahLst/>
              <a:cxnLst/>
              <a:rect l="l" t="t" r="r" b="b"/>
              <a:pathLst>
                <a:path w="9211" h="9847" extrusionOk="0">
                  <a:moveTo>
                    <a:pt x="7082" y="0"/>
                  </a:moveTo>
                  <a:lnTo>
                    <a:pt x="7082" y="0"/>
                  </a:lnTo>
                  <a:cubicBezTo>
                    <a:pt x="7204" y="365"/>
                    <a:pt x="7295" y="760"/>
                    <a:pt x="7295" y="1186"/>
                  </a:cubicBezTo>
                  <a:cubicBezTo>
                    <a:pt x="7295" y="1946"/>
                    <a:pt x="7052" y="2645"/>
                    <a:pt x="6718" y="3344"/>
                  </a:cubicBezTo>
                  <a:cubicBezTo>
                    <a:pt x="6018" y="4742"/>
                    <a:pt x="4863" y="5958"/>
                    <a:pt x="3496" y="6718"/>
                  </a:cubicBezTo>
                  <a:cubicBezTo>
                    <a:pt x="2432" y="7295"/>
                    <a:pt x="1216" y="7660"/>
                    <a:pt x="0" y="7721"/>
                  </a:cubicBezTo>
                  <a:cubicBezTo>
                    <a:pt x="1094" y="8815"/>
                    <a:pt x="2584" y="9484"/>
                    <a:pt x="4043" y="9757"/>
                  </a:cubicBezTo>
                  <a:cubicBezTo>
                    <a:pt x="4343" y="9815"/>
                    <a:pt x="4653" y="9847"/>
                    <a:pt x="4963" y="9847"/>
                  </a:cubicBezTo>
                  <a:cubicBezTo>
                    <a:pt x="5467" y="9847"/>
                    <a:pt x="5973" y="9763"/>
                    <a:pt x="6444" y="9575"/>
                  </a:cubicBezTo>
                  <a:cubicBezTo>
                    <a:pt x="7295" y="9241"/>
                    <a:pt x="7964" y="8511"/>
                    <a:pt x="8389" y="7721"/>
                  </a:cubicBezTo>
                  <a:cubicBezTo>
                    <a:pt x="8845" y="6931"/>
                    <a:pt x="9058" y="5988"/>
                    <a:pt x="9149" y="5107"/>
                  </a:cubicBezTo>
                  <a:cubicBezTo>
                    <a:pt x="9210" y="4195"/>
                    <a:pt x="9180" y="3222"/>
                    <a:pt x="8967" y="2402"/>
                  </a:cubicBezTo>
                  <a:cubicBezTo>
                    <a:pt x="8693" y="1490"/>
                    <a:pt x="8146" y="639"/>
                    <a:pt x="7356" y="152"/>
                  </a:cubicBezTo>
                  <a:cubicBezTo>
                    <a:pt x="7295" y="61"/>
                    <a:pt x="7174" y="31"/>
                    <a:pt x="7082" y="0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61"/>
            <p:cNvSpPr/>
            <p:nvPr/>
          </p:nvSpPr>
          <p:spPr>
            <a:xfrm>
              <a:off x="4794425" y="3460825"/>
              <a:ext cx="280425" cy="262150"/>
            </a:xfrm>
            <a:custGeom>
              <a:avLst/>
              <a:gdLst/>
              <a:ahLst/>
              <a:cxnLst/>
              <a:rect l="l" t="t" r="r" b="b"/>
              <a:pathLst>
                <a:path w="11217" h="10486" extrusionOk="0">
                  <a:moveTo>
                    <a:pt x="6232" y="1"/>
                  </a:moveTo>
                  <a:cubicBezTo>
                    <a:pt x="4742" y="1"/>
                    <a:pt x="3131" y="183"/>
                    <a:pt x="1946" y="1095"/>
                  </a:cubicBezTo>
                  <a:cubicBezTo>
                    <a:pt x="548" y="2189"/>
                    <a:pt x="1" y="4134"/>
                    <a:pt x="457" y="5837"/>
                  </a:cubicBezTo>
                  <a:cubicBezTo>
                    <a:pt x="730" y="6840"/>
                    <a:pt x="1247" y="7660"/>
                    <a:pt x="1946" y="8359"/>
                  </a:cubicBezTo>
                  <a:cubicBezTo>
                    <a:pt x="3040" y="9454"/>
                    <a:pt x="4530" y="10153"/>
                    <a:pt x="6019" y="10396"/>
                  </a:cubicBezTo>
                  <a:cubicBezTo>
                    <a:pt x="6320" y="10454"/>
                    <a:pt x="6625" y="10485"/>
                    <a:pt x="6929" y="10485"/>
                  </a:cubicBezTo>
                  <a:cubicBezTo>
                    <a:pt x="7425" y="10485"/>
                    <a:pt x="7919" y="10402"/>
                    <a:pt x="8390" y="10214"/>
                  </a:cubicBezTo>
                  <a:cubicBezTo>
                    <a:pt x="9241" y="9879"/>
                    <a:pt x="9910" y="9150"/>
                    <a:pt x="10335" y="8359"/>
                  </a:cubicBezTo>
                  <a:cubicBezTo>
                    <a:pt x="10791" y="7569"/>
                    <a:pt x="11034" y="6657"/>
                    <a:pt x="11095" y="5745"/>
                  </a:cubicBezTo>
                  <a:cubicBezTo>
                    <a:pt x="11217" y="4833"/>
                    <a:pt x="11186" y="3891"/>
                    <a:pt x="10913" y="2949"/>
                  </a:cubicBezTo>
                  <a:cubicBezTo>
                    <a:pt x="10639" y="2037"/>
                    <a:pt x="10122" y="1216"/>
                    <a:pt x="9302" y="730"/>
                  </a:cubicBezTo>
                  <a:cubicBezTo>
                    <a:pt x="9241" y="639"/>
                    <a:pt x="9119" y="609"/>
                    <a:pt x="9059" y="578"/>
                  </a:cubicBezTo>
                  <a:cubicBezTo>
                    <a:pt x="8207" y="122"/>
                    <a:pt x="7235" y="1"/>
                    <a:pt x="6232" y="1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61"/>
            <p:cNvSpPr/>
            <p:nvPr/>
          </p:nvSpPr>
          <p:spPr>
            <a:xfrm>
              <a:off x="4843050" y="3476775"/>
              <a:ext cx="231800" cy="246200"/>
            </a:xfrm>
            <a:custGeom>
              <a:avLst/>
              <a:gdLst/>
              <a:ahLst/>
              <a:cxnLst/>
              <a:rect l="l" t="t" r="r" b="b"/>
              <a:pathLst>
                <a:path w="9272" h="9848" extrusionOk="0">
                  <a:moveTo>
                    <a:pt x="7114" y="1"/>
                  </a:moveTo>
                  <a:lnTo>
                    <a:pt x="7114" y="1"/>
                  </a:lnTo>
                  <a:cubicBezTo>
                    <a:pt x="7205" y="396"/>
                    <a:pt x="7296" y="761"/>
                    <a:pt x="7296" y="1186"/>
                  </a:cubicBezTo>
                  <a:cubicBezTo>
                    <a:pt x="7296" y="1946"/>
                    <a:pt x="7053" y="2676"/>
                    <a:pt x="6718" y="3344"/>
                  </a:cubicBezTo>
                  <a:cubicBezTo>
                    <a:pt x="6050" y="4743"/>
                    <a:pt x="4864" y="5958"/>
                    <a:pt x="3496" y="6718"/>
                  </a:cubicBezTo>
                  <a:cubicBezTo>
                    <a:pt x="2433" y="7296"/>
                    <a:pt x="1217" y="7691"/>
                    <a:pt x="1" y="7721"/>
                  </a:cubicBezTo>
                  <a:cubicBezTo>
                    <a:pt x="1095" y="8816"/>
                    <a:pt x="2585" y="9515"/>
                    <a:pt x="4074" y="9758"/>
                  </a:cubicBezTo>
                  <a:cubicBezTo>
                    <a:pt x="4375" y="9816"/>
                    <a:pt x="4680" y="9847"/>
                    <a:pt x="4984" y="9847"/>
                  </a:cubicBezTo>
                  <a:cubicBezTo>
                    <a:pt x="5480" y="9847"/>
                    <a:pt x="5974" y="9764"/>
                    <a:pt x="6445" y="9576"/>
                  </a:cubicBezTo>
                  <a:cubicBezTo>
                    <a:pt x="7296" y="9241"/>
                    <a:pt x="7965" y="8512"/>
                    <a:pt x="8390" y="7721"/>
                  </a:cubicBezTo>
                  <a:cubicBezTo>
                    <a:pt x="8846" y="6931"/>
                    <a:pt x="9089" y="6019"/>
                    <a:pt x="9150" y="5107"/>
                  </a:cubicBezTo>
                  <a:cubicBezTo>
                    <a:pt x="9272" y="4195"/>
                    <a:pt x="9241" y="3253"/>
                    <a:pt x="8968" y="2402"/>
                  </a:cubicBezTo>
                  <a:cubicBezTo>
                    <a:pt x="8694" y="1490"/>
                    <a:pt x="8177" y="639"/>
                    <a:pt x="7357" y="153"/>
                  </a:cubicBezTo>
                  <a:cubicBezTo>
                    <a:pt x="7296" y="92"/>
                    <a:pt x="7174" y="31"/>
                    <a:pt x="7114" y="1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61"/>
            <p:cNvSpPr/>
            <p:nvPr/>
          </p:nvSpPr>
          <p:spPr>
            <a:xfrm>
              <a:off x="4213100" y="3943350"/>
              <a:ext cx="279675" cy="262150"/>
            </a:xfrm>
            <a:custGeom>
              <a:avLst/>
              <a:gdLst/>
              <a:ahLst/>
              <a:cxnLst/>
              <a:rect l="l" t="t" r="r" b="b"/>
              <a:pathLst>
                <a:path w="11187" h="10486" extrusionOk="0">
                  <a:moveTo>
                    <a:pt x="6232" y="1"/>
                  </a:moveTo>
                  <a:cubicBezTo>
                    <a:pt x="4743" y="1"/>
                    <a:pt x="3132" y="183"/>
                    <a:pt x="1946" y="1095"/>
                  </a:cubicBezTo>
                  <a:cubicBezTo>
                    <a:pt x="548" y="2189"/>
                    <a:pt x="1" y="4135"/>
                    <a:pt x="457" y="5837"/>
                  </a:cubicBezTo>
                  <a:cubicBezTo>
                    <a:pt x="730" y="6840"/>
                    <a:pt x="1247" y="7660"/>
                    <a:pt x="1946" y="8360"/>
                  </a:cubicBezTo>
                  <a:cubicBezTo>
                    <a:pt x="3040" y="9454"/>
                    <a:pt x="4530" y="10153"/>
                    <a:pt x="6019" y="10396"/>
                  </a:cubicBezTo>
                  <a:cubicBezTo>
                    <a:pt x="6320" y="10454"/>
                    <a:pt x="6629" y="10485"/>
                    <a:pt x="6939" y="10485"/>
                  </a:cubicBezTo>
                  <a:cubicBezTo>
                    <a:pt x="7444" y="10485"/>
                    <a:pt x="7950" y="10402"/>
                    <a:pt x="8421" y="10214"/>
                  </a:cubicBezTo>
                  <a:cubicBezTo>
                    <a:pt x="9241" y="9879"/>
                    <a:pt x="9940" y="9150"/>
                    <a:pt x="10335" y="8360"/>
                  </a:cubicBezTo>
                  <a:cubicBezTo>
                    <a:pt x="10791" y="7569"/>
                    <a:pt x="11035" y="6657"/>
                    <a:pt x="11095" y="5746"/>
                  </a:cubicBezTo>
                  <a:cubicBezTo>
                    <a:pt x="11187" y="4803"/>
                    <a:pt x="11187" y="3891"/>
                    <a:pt x="10913" y="2949"/>
                  </a:cubicBezTo>
                  <a:cubicBezTo>
                    <a:pt x="10639" y="2037"/>
                    <a:pt x="10123" y="1217"/>
                    <a:pt x="9302" y="730"/>
                  </a:cubicBezTo>
                  <a:cubicBezTo>
                    <a:pt x="9241" y="639"/>
                    <a:pt x="9120" y="609"/>
                    <a:pt x="9059" y="578"/>
                  </a:cubicBezTo>
                  <a:cubicBezTo>
                    <a:pt x="8208" y="122"/>
                    <a:pt x="7235" y="1"/>
                    <a:pt x="6232" y="1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61"/>
            <p:cNvSpPr/>
            <p:nvPr/>
          </p:nvSpPr>
          <p:spPr>
            <a:xfrm>
              <a:off x="4261750" y="3959325"/>
              <a:ext cx="231025" cy="246175"/>
            </a:xfrm>
            <a:custGeom>
              <a:avLst/>
              <a:gdLst/>
              <a:ahLst/>
              <a:cxnLst/>
              <a:rect l="l" t="t" r="r" b="b"/>
              <a:pathLst>
                <a:path w="9241" h="9847" extrusionOk="0">
                  <a:moveTo>
                    <a:pt x="7113" y="0"/>
                  </a:moveTo>
                  <a:lnTo>
                    <a:pt x="7113" y="0"/>
                  </a:lnTo>
                  <a:cubicBezTo>
                    <a:pt x="7234" y="395"/>
                    <a:pt x="7295" y="760"/>
                    <a:pt x="7295" y="1186"/>
                  </a:cubicBezTo>
                  <a:cubicBezTo>
                    <a:pt x="7295" y="1945"/>
                    <a:pt x="7052" y="2675"/>
                    <a:pt x="6718" y="3344"/>
                  </a:cubicBezTo>
                  <a:cubicBezTo>
                    <a:pt x="6049" y="4742"/>
                    <a:pt x="4864" y="5958"/>
                    <a:pt x="3496" y="6718"/>
                  </a:cubicBezTo>
                  <a:cubicBezTo>
                    <a:pt x="2432" y="7295"/>
                    <a:pt x="1216" y="7690"/>
                    <a:pt x="0" y="7721"/>
                  </a:cubicBezTo>
                  <a:cubicBezTo>
                    <a:pt x="1094" y="8815"/>
                    <a:pt x="2584" y="9514"/>
                    <a:pt x="4073" y="9757"/>
                  </a:cubicBezTo>
                  <a:cubicBezTo>
                    <a:pt x="4374" y="9815"/>
                    <a:pt x="4683" y="9846"/>
                    <a:pt x="4993" y="9846"/>
                  </a:cubicBezTo>
                  <a:cubicBezTo>
                    <a:pt x="5498" y="9846"/>
                    <a:pt x="6004" y="9763"/>
                    <a:pt x="6475" y="9575"/>
                  </a:cubicBezTo>
                  <a:cubicBezTo>
                    <a:pt x="7295" y="9240"/>
                    <a:pt x="7994" y="8511"/>
                    <a:pt x="8389" y="7721"/>
                  </a:cubicBezTo>
                  <a:cubicBezTo>
                    <a:pt x="8845" y="6930"/>
                    <a:pt x="9089" y="6018"/>
                    <a:pt x="9149" y="5107"/>
                  </a:cubicBezTo>
                  <a:cubicBezTo>
                    <a:pt x="9241" y="4164"/>
                    <a:pt x="9241" y="3252"/>
                    <a:pt x="8967" y="2401"/>
                  </a:cubicBezTo>
                  <a:cubicBezTo>
                    <a:pt x="8693" y="1489"/>
                    <a:pt x="8177" y="638"/>
                    <a:pt x="7356" y="152"/>
                  </a:cubicBezTo>
                  <a:cubicBezTo>
                    <a:pt x="7295" y="91"/>
                    <a:pt x="7174" y="61"/>
                    <a:pt x="7113" y="0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61"/>
            <p:cNvSpPr/>
            <p:nvPr/>
          </p:nvSpPr>
          <p:spPr>
            <a:xfrm>
              <a:off x="3779975" y="3362800"/>
              <a:ext cx="279650" cy="262900"/>
            </a:xfrm>
            <a:custGeom>
              <a:avLst/>
              <a:gdLst/>
              <a:ahLst/>
              <a:cxnLst/>
              <a:rect l="l" t="t" r="r" b="b"/>
              <a:pathLst>
                <a:path w="11186" h="10516" extrusionOk="0">
                  <a:moveTo>
                    <a:pt x="6231" y="1"/>
                  </a:moveTo>
                  <a:cubicBezTo>
                    <a:pt x="4773" y="1"/>
                    <a:pt x="3131" y="213"/>
                    <a:pt x="1946" y="1095"/>
                  </a:cubicBezTo>
                  <a:cubicBezTo>
                    <a:pt x="548" y="2219"/>
                    <a:pt x="0" y="4134"/>
                    <a:pt x="456" y="5867"/>
                  </a:cubicBezTo>
                  <a:cubicBezTo>
                    <a:pt x="730" y="6840"/>
                    <a:pt x="1277" y="7691"/>
                    <a:pt x="1946" y="8359"/>
                  </a:cubicBezTo>
                  <a:cubicBezTo>
                    <a:pt x="3040" y="9484"/>
                    <a:pt x="4529" y="10153"/>
                    <a:pt x="6019" y="10426"/>
                  </a:cubicBezTo>
                  <a:cubicBezTo>
                    <a:pt x="6319" y="10484"/>
                    <a:pt x="6629" y="10515"/>
                    <a:pt x="6939" y="10515"/>
                  </a:cubicBezTo>
                  <a:cubicBezTo>
                    <a:pt x="7443" y="10515"/>
                    <a:pt x="7949" y="10432"/>
                    <a:pt x="8420" y="10244"/>
                  </a:cubicBezTo>
                  <a:cubicBezTo>
                    <a:pt x="9241" y="9879"/>
                    <a:pt x="9940" y="9180"/>
                    <a:pt x="10335" y="8359"/>
                  </a:cubicBezTo>
                  <a:cubicBezTo>
                    <a:pt x="10791" y="7569"/>
                    <a:pt x="11034" y="6657"/>
                    <a:pt x="11095" y="5745"/>
                  </a:cubicBezTo>
                  <a:cubicBezTo>
                    <a:pt x="11186" y="4833"/>
                    <a:pt x="11156" y="3891"/>
                    <a:pt x="10912" y="2979"/>
                  </a:cubicBezTo>
                  <a:cubicBezTo>
                    <a:pt x="10639" y="2067"/>
                    <a:pt x="10122" y="1216"/>
                    <a:pt x="9332" y="730"/>
                  </a:cubicBezTo>
                  <a:cubicBezTo>
                    <a:pt x="9241" y="669"/>
                    <a:pt x="9119" y="608"/>
                    <a:pt x="9058" y="578"/>
                  </a:cubicBezTo>
                  <a:cubicBezTo>
                    <a:pt x="8207" y="122"/>
                    <a:pt x="7235" y="1"/>
                    <a:pt x="6231" y="1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61"/>
            <p:cNvSpPr/>
            <p:nvPr/>
          </p:nvSpPr>
          <p:spPr>
            <a:xfrm>
              <a:off x="3828600" y="3379525"/>
              <a:ext cx="231025" cy="246175"/>
            </a:xfrm>
            <a:custGeom>
              <a:avLst/>
              <a:gdLst/>
              <a:ahLst/>
              <a:cxnLst/>
              <a:rect l="l" t="t" r="r" b="b"/>
              <a:pathLst>
                <a:path w="9241" h="9847" extrusionOk="0">
                  <a:moveTo>
                    <a:pt x="7113" y="0"/>
                  </a:moveTo>
                  <a:lnTo>
                    <a:pt x="7113" y="0"/>
                  </a:lnTo>
                  <a:cubicBezTo>
                    <a:pt x="7235" y="365"/>
                    <a:pt x="7296" y="760"/>
                    <a:pt x="7296" y="1155"/>
                  </a:cubicBezTo>
                  <a:cubicBezTo>
                    <a:pt x="7296" y="1915"/>
                    <a:pt x="7083" y="2645"/>
                    <a:pt x="6718" y="3344"/>
                  </a:cubicBezTo>
                  <a:cubicBezTo>
                    <a:pt x="6049" y="4742"/>
                    <a:pt x="4864" y="5958"/>
                    <a:pt x="3496" y="6718"/>
                  </a:cubicBezTo>
                  <a:cubicBezTo>
                    <a:pt x="2432" y="7265"/>
                    <a:pt x="1217" y="7660"/>
                    <a:pt x="1" y="7690"/>
                  </a:cubicBezTo>
                  <a:cubicBezTo>
                    <a:pt x="1095" y="8815"/>
                    <a:pt x="2584" y="9484"/>
                    <a:pt x="4074" y="9757"/>
                  </a:cubicBezTo>
                  <a:cubicBezTo>
                    <a:pt x="4374" y="9815"/>
                    <a:pt x="4684" y="9846"/>
                    <a:pt x="4994" y="9846"/>
                  </a:cubicBezTo>
                  <a:cubicBezTo>
                    <a:pt x="5498" y="9846"/>
                    <a:pt x="6004" y="9763"/>
                    <a:pt x="6475" y="9575"/>
                  </a:cubicBezTo>
                  <a:cubicBezTo>
                    <a:pt x="7296" y="9210"/>
                    <a:pt x="7995" y="8511"/>
                    <a:pt x="8390" y="7690"/>
                  </a:cubicBezTo>
                  <a:cubicBezTo>
                    <a:pt x="8846" y="6900"/>
                    <a:pt x="9089" y="5988"/>
                    <a:pt x="9150" y="5076"/>
                  </a:cubicBezTo>
                  <a:cubicBezTo>
                    <a:pt x="9241" y="4164"/>
                    <a:pt x="9211" y="3222"/>
                    <a:pt x="8967" y="2371"/>
                  </a:cubicBezTo>
                  <a:cubicBezTo>
                    <a:pt x="8694" y="1459"/>
                    <a:pt x="8177" y="639"/>
                    <a:pt x="7387" y="122"/>
                  </a:cubicBezTo>
                  <a:cubicBezTo>
                    <a:pt x="7296" y="61"/>
                    <a:pt x="7174" y="31"/>
                    <a:pt x="7113" y="0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61"/>
            <p:cNvSpPr/>
            <p:nvPr/>
          </p:nvSpPr>
          <p:spPr>
            <a:xfrm>
              <a:off x="5618150" y="3321675"/>
              <a:ext cx="278150" cy="289625"/>
            </a:xfrm>
            <a:custGeom>
              <a:avLst/>
              <a:gdLst/>
              <a:ahLst/>
              <a:cxnLst/>
              <a:rect l="l" t="t" r="r" b="b"/>
              <a:pathLst>
                <a:path w="11126" h="11585" extrusionOk="0">
                  <a:moveTo>
                    <a:pt x="5571" y="1"/>
                  </a:moveTo>
                  <a:cubicBezTo>
                    <a:pt x="4709" y="1"/>
                    <a:pt x="3810" y="298"/>
                    <a:pt x="3101" y="703"/>
                  </a:cubicBezTo>
                  <a:cubicBezTo>
                    <a:pt x="2432" y="1098"/>
                    <a:pt x="1824" y="1585"/>
                    <a:pt x="1368" y="2193"/>
                  </a:cubicBezTo>
                  <a:cubicBezTo>
                    <a:pt x="487" y="3317"/>
                    <a:pt x="31" y="4746"/>
                    <a:pt x="1" y="6175"/>
                  </a:cubicBezTo>
                  <a:cubicBezTo>
                    <a:pt x="1" y="6570"/>
                    <a:pt x="1" y="6934"/>
                    <a:pt x="31" y="7330"/>
                  </a:cubicBezTo>
                  <a:cubicBezTo>
                    <a:pt x="122" y="8181"/>
                    <a:pt x="335" y="9062"/>
                    <a:pt x="882" y="9792"/>
                  </a:cubicBezTo>
                  <a:cubicBezTo>
                    <a:pt x="1399" y="10460"/>
                    <a:pt x="2159" y="10977"/>
                    <a:pt x="3010" y="11220"/>
                  </a:cubicBezTo>
                  <a:cubicBezTo>
                    <a:pt x="3800" y="11494"/>
                    <a:pt x="4682" y="11585"/>
                    <a:pt x="5533" y="11585"/>
                  </a:cubicBezTo>
                  <a:cubicBezTo>
                    <a:pt x="6475" y="11585"/>
                    <a:pt x="7417" y="11463"/>
                    <a:pt x="8268" y="11159"/>
                  </a:cubicBezTo>
                  <a:cubicBezTo>
                    <a:pt x="9150" y="10855"/>
                    <a:pt x="9970" y="10278"/>
                    <a:pt x="10457" y="9488"/>
                  </a:cubicBezTo>
                  <a:cubicBezTo>
                    <a:pt x="10882" y="8849"/>
                    <a:pt x="11034" y="8029"/>
                    <a:pt x="11065" y="7269"/>
                  </a:cubicBezTo>
                  <a:cubicBezTo>
                    <a:pt x="11125" y="5719"/>
                    <a:pt x="10669" y="4077"/>
                    <a:pt x="9788" y="2801"/>
                  </a:cubicBezTo>
                  <a:cubicBezTo>
                    <a:pt x="9575" y="2466"/>
                    <a:pt x="9271" y="2071"/>
                    <a:pt x="8967" y="1767"/>
                  </a:cubicBezTo>
                  <a:cubicBezTo>
                    <a:pt x="8359" y="1129"/>
                    <a:pt x="7600" y="643"/>
                    <a:pt x="6809" y="247"/>
                  </a:cubicBezTo>
                  <a:cubicBezTo>
                    <a:pt x="6424" y="75"/>
                    <a:pt x="6002" y="1"/>
                    <a:pt x="5571" y="1"/>
                  </a:cubicBezTo>
                  <a:close/>
                </a:path>
              </a:pathLst>
            </a:custGeom>
            <a:solidFill>
              <a:srgbClr val="FFA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61"/>
            <p:cNvSpPr/>
            <p:nvPr/>
          </p:nvSpPr>
          <p:spPr>
            <a:xfrm>
              <a:off x="5618150" y="3365850"/>
              <a:ext cx="278150" cy="245450"/>
            </a:xfrm>
            <a:custGeom>
              <a:avLst/>
              <a:gdLst/>
              <a:ahLst/>
              <a:cxnLst/>
              <a:rect l="l" t="t" r="r" b="b"/>
              <a:pathLst>
                <a:path w="11126" h="9818" extrusionOk="0">
                  <a:moveTo>
                    <a:pt x="8937" y="0"/>
                  </a:moveTo>
                  <a:lnTo>
                    <a:pt x="8937" y="0"/>
                  </a:lnTo>
                  <a:cubicBezTo>
                    <a:pt x="8967" y="1186"/>
                    <a:pt x="8511" y="2158"/>
                    <a:pt x="7873" y="3161"/>
                  </a:cubicBezTo>
                  <a:cubicBezTo>
                    <a:pt x="6809" y="4438"/>
                    <a:pt x="5137" y="5259"/>
                    <a:pt x="3466" y="5289"/>
                  </a:cubicBezTo>
                  <a:cubicBezTo>
                    <a:pt x="3410" y="5290"/>
                    <a:pt x="3355" y="5291"/>
                    <a:pt x="3300" y="5291"/>
                  </a:cubicBezTo>
                  <a:cubicBezTo>
                    <a:pt x="2142" y="5291"/>
                    <a:pt x="1016" y="4988"/>
                    <a:pt x="1" y="4408"/>
                  </a:cubicBezTo>
                  <a:lnTo>
                    <a:pt x="1" y="4408"/>
                  </a:lnTo>
                  <a:cubicBezTo>
                    <a:pt x="1" y="4803"/>
                    <a:pt x="1" y="5167"/>
                    <a:pt x="31" y="5563"/>
                  </a:cubicBezTo>
                  <a:cubicBezTo>
                    <a:pt x="122" y="6414"/>
                    <a:pt x="335" y="7295"/>
                    <a:pt x="882" y="8025"/>
                  </a:cubicBezTo>
                  <a:cubicBezTo>
                    <a:pt x="1399" y="8693"/>
                    <a:pt x="2159" y="9210"/>
                    <a:pt x="3010" y="9453"/>
                  </a:cubicBezTo>
                  <a:cubicBezTo>
                    <a:pt x="3800" y="9727"/>
                    <a:pt x="4682" y="9818"/>
                    <a:pt x="5533" y="9818"/>
                  </a:cubicBezTo>
                  <a:cubicBezTo>
                    <a:pt x="6475" y="9818"/>
                    <a:pt x="7417" y="9696"/>
                    <a:pt x="8268" y="9392"/>
                  </a:cubicBezTo>
                  <a:cubicBezTo>
                    <a:pt x="9150" y="9088"/>
                    <a:pt x="9970" y="8511"/>
                    <a:pt x="10457" y="7721"/>
                  </a:cubicBezTo>
                  <a:cubicBezTo>
                    <a:pt x="10882" y="7082"/>
                    <a:pt x="11034" y="6262"/>
                    <a:pt x="11065" y="5502"/>
                  </a:cubicBezTo>
                  <a:cubicBezTo>
                    <a:pt x="11125" y="3952"/>
                    <a:pt x="10669" y="2310"/>
                    <a:pt x="9758" y="1034"/>
                  </a:cubicBezTo>
                  <a:cubicBezTo>
                    <a:pt x="9545" y="699"/>
                    <a:pt x="9241" y="304"/>
                    <a:pt x="8937" y="0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61"/>
            <p:cNvSpPr/>
            <p:nvPr/>
          </p:nvSpPr>
          <p:spPr>
            <a:xfrm>
              <a:off x="4552775" y="3321675"/>
              <a:ext cx="278150" cy="289625"/>
            </a:xfrm>
            <a:custGeom>
              <a:avLst/>
              <a:gdLst/>
              <a:ahLst/>
              <a:cxnLst/>
              <a:rect l="l" t="t" r="r" b="b"/>
              <a:pathLst>
                <a:path w="11126" h="11585" extrusionOk="0">
                  <a:moveTo>
                    <a:pt x="5562" y="1"/>
                  </a:moveTo>
                  <a:cubicBezTo>
                    <a:pt x="4709" y="1"/>
                    <a:pt x="3810" y="298"/>
                    <a:pt x="3101" y="703"/>
                  </a:cubicBezTo>
                  <a:cubicBezTo>
                    <a:pt x="2432" y="1098"/>
                    <a:pt x="1825" y="1585"/>
                    <a:pt x="1369" y="2193"/>
                  </a:cubicBezTo>
                  <a:cubicBezTo>
                    <a:pt x="487" y="3317"/>
                    <a:pt x="31" y="4746"/>
                    <a:pt x="1" y="6175"/>
                  </a:cubicBezTo>
                  <a:cubicBezTo>
                    <a:pt x="1" y="6570"/>
                    <a:pt x="1" y="6934"/>
                    <a:pt x="31" y="7330"/>
                  </a:cubicBezTo>
                  <a:cubicBezTo>
                    <a:pt x="92" y="8181"/>
                    <a:pt x="335" y="9062"/>
                    <a:pt x="852" y="9792"/>
                  </a:cubicBezTo>
                  <a:cubicBezTo>
                    <a:pt x="1399" y="10460"/>
                    <a:pt x="2159" y="10977"/>
                    <a:pt x="2980" y="11220"/>
                  </a:cubicBezTo>
                  <a:cubicBezTo>
                    <a:pt x="3800" y="11494"/>
                    <a:pt x="4651" y="11585"/>
                    <a:pt x="5533" y="11585"/>
                  </a:cubicBezTo>
                  <a:cubicBezTo>
                    <a:pt x="6445" y="11585"/>
                    <a:pt x="7387" y="11463"/>
                    <a:pt x="8268" y="11159"/>
                  </a:cubicBezTo>
                  <a:cubicBezTo>
                    <a:pt x="9150" y="10855"/>
                    <a:pt x="9940" y="10278"/>
                    <a:pt x="10427" y="9488"/>
                  </a:cubicBezTo>
                  <a:cubicBezTo>
                    <a:pt x="10852" y="8849"/>
                    <a:pt x="11004" y="8029"/>
                    <a:pt x="11034" y="7269"/>
                  </a:cubicBezTo>
                  <a:cubicBezTo>
                    <a:pt x="11126" y="5719"/>
                    <a:pt x="10670" y="4077"/>
                    <a:pt x="9788" y="2801"/>
                  </a:cubicBezTo>
                  <a:cubicBezTo>
                    <a:pt x="9575" y="2466"/>
                    <a:pt x="9271" y="2071"/>
                    <a:pt x="8968" y="1767"/>
                  </a:cubicBezTo>
                  <a:cubicBezTo>
                    <a:pt x="8360" y="1129"/>
                    <a:pt x="7600" y="643"/>
                    <a:pt x="6779" y="247"/>
                  </a:cubicBezTo>
                  <a:cubicBezTo>
                    <a:pt x="6404" y="75"/>
                    <a:pt x="5989" y="1"/>
                    <a:pt x="5562" y="1"/>
                  </a:cubicBezTo>
                  <a:close/>
                </a:path>
              </a:pathLst>
            </a:custGeom>
            <a:solidFill>
              <a:srgbClr val="FFA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61"/>
            <p:cNvSpPr/>
            <p:nvPr/>
          </p:nvSpPr>
          <p:spPr>
            <a:xfrm>
              <a:off x="4552775" y="3365850"/>
              <a:ext cx="278150" cy="245450"/>
            </a:xfrm>
            <a:custGeom>
              <a:avLst/>
              <a:gdLst/>
              <a:ahLst/>
              <a:cxnLst/>
              <a:rect l="l" t="t" r="r" b="b"/>
              <a:pathLst>
                <a:path w="11126" h="9818" extrusionOk="0">
                  <a:moveTo>
                    <a:pt x="8907" y="0"/>
                  </a:moveTo>
                  <a:lnTo>
                    <a:pt x="8907" y="0"/>
                  </a:lnTo>
                  <a:cubicBezTo>
                    <a:pt x="8968" y="1186"/>
                    <a:pt x="8512" y="2158"/>
                    <a:pt x="7843" y="3161"/>
                  </a:cubicBezTo>
                  <a:cubicBezTo>
                    <a:pt x="6779" y="4438"/>
                    <a:pt x="5107" y="5259"/>
                    <a:pt x="3436" y="5289"/>
                  </a:cubicBezTo>
                  <a:cubicBezTo>
                    <a:pt x="3380" y="5290"/>
                    <a:pt x="3325" y="5291"/>
                    <a:pt x="3270" y="5291"/>
                  </a:cubicBezTo>
                  <a:cubicBezTo>
                    <a:pt x="2115" y="5291"/>
                    <a:pt x="1016" y="4988"/>
                    <a:pt x="1" y="4408"/>
                  </a:cubicBezTo>
                  <a:lnTo>
                    <a:pt x="1" y="4408"/>
                  </a:lnTo>
                  <a:cubicBezTo>
                    <a:pt x="1" y="4803"/>
                    <a:pt x="1" y="5167"/>
                    <a:pt x="31" y="5563"/>
                  </a:cubicBezTo>
                  <a:cubicBezTo>
                    <a:pt x="92" y="6414"/>
                    <a:pt x="335" y="7295"/>
                    <a:pt x="852" y="8025"/>
                  </a:cubicBezTo>
                  <a:cubicBezTo>
                    <a:pt x="1399" y="8693"/>
                    <a:pt x="2159" y="9210"/>
                    <a:pt x="2980" y="9453"/>
                  </a:cubicBezTo>
                  <a:cubicBezTo>
                    <a:pt x="3800" y="9727"/>
                    <a:pt x="4651" y="9818"/>
                    <a:pt x="5533" y="9818"/>
                  </a:cubicBezTo>
                  <a:cubicBezTo>
                    <a:pt x="6445" y="9818"/>
                    <a:pt x="7387" y="9696"/>
                    <a:pt x="8268" y="9392"/>
                  </a:cubicBezTo>
                  <a:cubicBezTo>
                    <a:pt x="9150" y="9088"/>
                    <a:pt x="9940" y="8511"/>
                    <a:pt x="10427" y="7721"/>
                  </a:cubicBezTo>
                  <a:cubicBezTo>
                    <a:pt x="10852" y="7082"/>
                    <a:pt x="11004" y="6262"/>
                    <a:pt x="11034" y="5502"/>
                  </a:cubicBezTo>
                  <a:cubicBezTo>
                    <a:pt x="11126" y="3952"/>
                    <a:pt x="10670" y="2310"/>
                    <a:pt x="9758" y="1034"/>
                  </a:cubicBezTo>
                  <a:cubicBezTo>
                    <a:pt x="9515" y="699"/>
                    <a:pt x="9211" y="304"/>
                    <a:pt x="8907" y="0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61"/>
            <p:cNvSpPr/>
            <p:nvPr/>
          </p:nvSpPr>
          <p:spPr>
            <a:xfrm>
              <a:off x="4185750" y="3137450"/>
              <a:ext cx="278150" cy="289200"/>
            </a:xfrm>
            <a:custGeom>
              <a:avLst/>
              <a:gdLst/>
              <a:ahLst/>
              <a:cxnLst/>
              <a:rect l="l" t="t" r="r" b="b"/>
              <a:pathLst>
                <a:path w="11126" h="11568" extrusionOk="0">
                  <a:moveTo>
                    <a:pt x="5579" y="1"/>
                  </a:moveTo>
                  <a:cubicBezTo>
                    <a:pt x="4726" y="1"/>
                    <a:pt x="3841" y="311"/>
                    <a:pt x="3131" y="717"/>
                  </a:cubicBezTo>
                  <a:cubicBezTo>
                    <a:pt x="2432" y="1081"/>
                    <a:pt x="1824" y="1568"/>
                    <a:pt x="1368" y="2176"/>
                  </a:cubicBezTo>
                  <a:cubicBezTo>
                    <a:pt x="487" y="3331"/>
                    <a:pt x="31" y="4729"/>
                    <a:pt x="1" y="6188"/>
                  </a:cubicBezTo>
                  <a:cubicBezTo>
                    <a:pt x="1" y="6553"/>
                    <a:pt x="1" y="6948"/>
                    <a:pt x="31" y="7312"/>
                  </a:cubicBezTo>
                  <a:cubicBezTo>
                    <a:pt x="122" y="8194"/>
                    <a:pt x="335" y="9075"/>
                    <a:pt x="882" y="9774"/>
                  </a:cubicBezTo>
                  <a:cubicBezTo>
                    <a:pt x="1399" y="10474"/>
                    <a:pt x="2159" y="10960"/>
                    <a:pt x="3010" y="11233"/>
                  </a:cubicBezTo>
                  <a:cubicBezTo>
                    <a:pt x="3800" y="11507"/>
                    <a:pt x="4682" y="11568"/>
                    <a:pt x="5563" y="11568"/>
                  </a:cubicBezTo>
                  <a:cubicBezTo>
                    <a:pt x="6475" y="11568"/>
                    <a:pt x="7417" y="11446"/>
                    <a:pt x="8299" y="11142"/>
                  </a:cubicBezTo>
                  <a:cubicBezTo>
                    <a:pt x="9150" y="10838"/>
                    <a:pt x="9940" y="10291"/>
                    <a:pt x="10457" y="9470"/>
                  </a:cubicBezTo>
                  <a:cubicBezTo>
                    <a:pt x="10882" y="8832"/>
                    <a:pt x="11034" y="8042"/>
                    <a:pt x="11065" y="7282"/>
                  </a:cubicBezTo>
                  <a:cubicBezTo>
                    <a:pt x="11126" y="5671"/>
                    <a:pt x="10670" y="4090"/>
                    <a:pt x="9818" y="2783"/>
                  </a:cubicBezTo>
                  <a:cubicBezTo>
                    <a:pt x="9575" y="2449"/>
                    <a:pt x="9271" y="2084"/>
                    <a:pt x="8967" y="1780"/>
                  </a:cubicBezTo>
                  <a:cubicBezTo>
                    <a:pt x="8360" y="1112"/>
                    <a:pt x="7600" y="625"/>
                    <a:pt x="6809" y="261"/>
                  </a:cubicBezTo>
                  <a:cubicBezTo>
                    <a:pt x="6424" y="78"/>
                    <a:pt x="6006" y="1"/>
                    <a:pt x="5579" y="1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61"/>
            <p:cNvSpPr/>
            <p:nvPr/>
          </p:nvSpPr>
          <p:spPr>
            <a:xfrm>
              <a:off x="4185750" y="3181200"/>
              <a:ext cx="278150" cy="245450"/>
            </a:xfrm>
            <a:custGeom>
              <a:avLst/>
              <a:gdLst/>
              <a:ahLst/>
              <a:cxnLst/>
              <a:rect l="l" t="t" r="r" b="b"/>
              <a:pathLst>
                <a:path w="11126" h="9818" extrusionOk="0">
                  <a:moveTo>
                    <a:pt x="8937" y="0"/>
                  </a:moveTo>
                  <a:lnTo>
                    <a:pt x="8937" y="0"/>
                  </a:lnTo>
                  <a:cubicBezTo>
                    <a:pt x="8967" y="1185"/>
                    <a:pt x="8511" y="2189"/>
                    <a:pt x="7873" y="3161"/>
                  </a:cubicBezTo>
                  <a:cubicBezTo>
                    <a:pt x="6809" y="4468"/>
                    <a:pt x="5138" y="5258"/>
                    <a:pt x="3466" y="5289"/>
                  </a:cubicBezTo>
                  <a:cubicBezTo>
                    <a:pt x="3405" y="5290"/>
                    <a:pt x="3345" y="5291"/>
                    <a:pt x="3284" y="5291"/>
                  </a:cubicBezTo>
                  <a:cubicBezTo>
                    <a:pt x="2132" y="5291"/>
                    <a:pt x="1011" y="5015"/>
                    <a:pt x="1" y="4438"/>
                  </a:cubicBezTo>
                  <a:lnTo>
                    <a:pt x="1" y="4438"/>
                  </a:lnTo>
                  <a:cubicBezTo>
                    <a:pt x="1" y="4803"/>
                    <a:pt x="1" y="5198"/>
                    <a:pt x="31" y="5562"/>
                  </a:cubicBezTo>
                  <a:cubicBezTo>
                    <a:pt x="122" y="6444"/>
                    <a:pt x="335" y="7325"/>
                    <a:pt x="882" y="8024"/>
                  </a:cubicBezTo>
                  <a:cubicBezTo>
                    <a:pt x="1399" y="8724"/>
                    <a:pt x="2159" y="9210"/>
                    <a:pt x="3010" y="9483"/>
                  </a:cubicBezTo>
                  <a:cubicBezTo>
                    <a:pt x="3800" y="9757"/>
                    <a:pt x="4682" y="9818"/>
                    <a:pt x="5563" y="9818"/>
                  </a:cubicBezTo>
                  <a:cubicBezTo>
                    <a:pt x="6475" y="9818"/>
                    <a:pt x="7417" y="9696"/>
                    <a:pt x="8299" y="9392"/>
                  </a:cubicBezTo>
                  <a:cubicBezTo>
                    <a:pt x="9150" y="9088"/>
                    <a:pt x="9940" y="8541"/>
                    <a:pt x="10457" y="7720"/>
                  </a:cubicBezTo>
                  <a:cubicBezTo>
                    <a:pt x="10882" y="7082"/>
                    <a:pt x="11034" y="6292"/>
                    <a:pt x="11065" y="5532"/>
                  </a:cubicBezTo>
                  <a:cubicBezTo>
                    <a:pt x="11126" y="3921"/>
                    <a:pt x="10670" y="2340"/>
                    <a:pt x="9758" y="1033"/>
                  </a:cubicBezTo>
                  <a:cubicBezTo>
                    <a:pt x="9545" y="699"/>
                    <a:pt x="9241" y="334"/>
                    <a:pt x="8937" y="0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61"/>
            <p:cNvSpPr/>
            <p:nvPr/>
          </p:nvSpPr>
          <p:spPr>
            <a:xfrm>
              <a:off x="5736700" y="2946300"/>
              <a:ext cx="278900" cy="289625"/>
            </a:xfrm>
            <a:custGeom>
              <a:avLst/>
              <a:gdLst/>
              <a:ahLst/>
              <a:cxnLst/>
              <a:rect l="l" t="t" r="r" b="b"/>
              <a:pathLst>
                <a:path w="11156" h="11585" extrusionOk="0">
                  <a:moveTo>
                    <a:pt x="5578" y="0"/>
                  </a:moveTo>
                  <a:cubicBezTo>
                    <a:pt x="4725" y="0"/>
                    <a:pt x="3840" y="298"/>
                    <a:pt x="3131" y="703"/>
                  </a:cubicBezTo>
                  <a:cubicBezTo>
                    <a:pt x="2432" y="1098"/>
                    <a:pt x="1824" y="1584"/>
                    <a:pt x="1368" y="2192"/>
                  </a:cubicBezTo>
                  <a:cubicBezTo>
                    <a:pt x="487" y="3347"/>
                    <a:pt x="31" y="4745"/>
                    <a:pt x="0" y="6174"/>
                  </a:cubicBezTo>
                  <a:cubicBezTo>
                    <a:pt x="0" y="6569"/>
                    <a:pt x="0" y="6934"/>
                    <a:pt x="31" y="7329"/>
                  </a:cubicBezTo>
                  <a:cubicBezTo>
                    <a:pt x="122" y="8211"/>
                    <a:pt x="335" y="9062"/>
                    <a:pt x="882" y="9791"/>
                  </a:cubicBezTo>
                  <a:cubicBezTo>
                    <a:pt x="1399" y="10490"/>
                    <a:pt x="2158" y="10977"/>
                    <a:pt x="3009" y="11250"/>
                  </a:cubicBezTo>
                  <a:cubicBezTo>
                    <a:pt x="3800" y="11493"/>
                    <a:pt x="4681" y="11585"/>
                    <a:pt x="5563" y="11585"/>
                  </a:cubicBezTo>
                  <a:cubicBezTo>
                    <a:pt x="6475" y="11585"/>
                    <a:pt x="7417" y="11463"/>
                    <a:pt x="8298" y="11159"/>
                  </a:cubicBezTo>
                  <a:cubicBezTo>
                    <a:pt x="9180" y="10855"/>
                    <a:pt x="9970" y="10277"/>
                    <a:pt x="10456" y="9487"/>
                  </a:cubicBezTo>
                  <a:cubicBezTo>
                    <a:pt x="10882" y="8849"/>
                    <a:pt x="11034" y="8059"/>
                    <a:pt x="11064" y="7299"/>
                  </a:cubicBezTo>
                  <a:cubicBezTo>
                    <a:pt x="11156" y="5688"/>
                    <a:pt x="10700" y="4077"/>
                    <a:pt x="9818" y="2800"/>
                  </a:cubicBezTo>
                  <a:cubicBezTo>
                    <a:pt x="9575" y="2466"/>
                    <a:pt x="9271" y="2071"/>
                    <a:pt x="8967" y="1767"/>
                  </a:cubicBezTo>
                  <a:cubicBezTo>
                    <a:pt x="8359" y="1128"/>
                    <a:pt x="7599" y="642"/>
                    <a:pt x="6809" y="247"/>
                  </a:cubicBezTo>
                  <a:cubicBezTo>
                    <a:pt x="6424" y="75"/>
                    <a:pt x="6005" y="0"/>
                    <a:pt x="5578" y="0"/>
                  </a:cubicBezTo>
                  <a:close/>
                </a:path>
              </a:pathLst>
            </a:custGeom>
            <a:solidFill>
              <a:srgbClr val="FFA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61"/>
            <p:cNvSpPr/>
            <p:nvPr/>
          </p:nvSpPr>
          <p:spPr>
            <a:xfrm>
              <a:off x="5736700" y="2990450"/>
              <a:ext cx="278900" cy="245475"/>
            </a:xfrm>
            <a:custGeom>
              <a:avLst/>
              <a:gdLst/>
              <a:ahLst/>
              <a:cxnLst/>
              <a:rect l="l" t="t" r="r" b="b"/>
              <a:pathLst>
                <a:path w="11156" h="9819" extrusionOk="0">
                  <a:moveTo>
                    <a:pt x="8937" y="1"/>
                  </a:moveTo>
                  <a:lnTo>
                    <a:pt x="8937" y="1"/>
                  </a:lnTo>
                  <a:cubicBezTo>
                    <a:pt x="8967" y="1186"/>
                    <a:pt x="8511" y="2189"/>
                    <a:pt x="7873" y="3162"/>
                  </a:cubicBezTo>
                  <a:cubicBezTo>
                    <a:pt x="6809" y="4469"/>
                    <a:pt x="5137" y="5259"/>
                    <a:pt x="3465" y="5290"/>
                  </a:cubicBezTo>
                  <a:cubicBezTo>
                    <a:pt x="3410" y="5291"/>
                    <a:pt x="3355" y="5292"/>
                    <a:pt x="3299" y="5292"/>
                  </a:cubicBezTo>
                  <a:cubicBezTo>
                    <a:pt x="2142" y="5292"/>
                    <a:pt x="1016" y="4988"/>
                    <a:pt x="0" y="4408"/>
                  </a:cubicBezTo>
                  <a:lnTo>
                    <a:pt x="0" y="4408"/>
                  </a:lnTo>
                  <a:cubicBezTo>
                    <a:pt x="0" y="4803"/>
                    <a:pt x="0" y="5168"/>
                    <a:pt x="31" y="5563"/>
                  </a:cubicBezTo>
                  <a:cubicBezTo>
                    <a:pt x="122" y="6445"/>
                    <a:pt x="335" y="7296"/>
                    <a:pt x="882" y="8025"/>
                  </a:cubicBezTo>
                  <a:cubicBezTo>
                    <a:pt x="1399" y="8724"/>
                    <a:pt x="2158" y="9211"/>
                    <a:pt x="3009" y="9484"/>
                  </a:cubicBezTo>
                  <a:cubicBezTo>
                    <a:pt x="3800" y="9727"/>
                    <a:pt x="4681" y="9819"/>
                    <a:pt x="5563" y="9819"/>
                  </a:cubicBezTo>
                  <a:cubicBezTo>
                    <a:pt x="6475" y="9819"/>
                    <a:pt x="7417" y="9697"/>
                    <a:pt x="8298" y="9393"/>
                  </a:cubicBezTo>
                  <a:cubicBezTo>
                    <a:pt x="9180" y="9089"/>
                    <a:pt x="9970" y="8511"/>
                    <a:pt x="10456" y="7721"/>
                  </a:cubicBezTo>
                  <a:cubicBezTo>
                    <a:pt x="10882" y="7083"/>
                    <a:pt x="11034" y="6293"/>
                    <a:pt x="11064" y="5533"/>
                  </a:cubicBezTo>
                  <a:cubicBezTo>
                    <a:pt x="11156" y="3922"/>
                    <a:pt x="10700" y="2311"/>
                    <a:pt x="9757" y="1034"/>
                  </a:cubicBezTo>
                  <a:cubicBezTo>
                    <a:pt x="9545" y="700"/>
                    <a:pt x="9241" y="305"/>
                    <a:pt x="8937" y="1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61"/>
            <p:cNvSpPr/>
            <p:nvPr/>
          </p:nvSpPr>
          <p:spPr>
            <a:xfrm>
              <a:off x="5883350" y="2906450"/>
              <a:ext cx="278150" cy="289200"/>
            </a:xfrm>
            <a:custGeom>
              <a:avLst/>
              <a:gdLst/>
              <a:ahLst/>
              <a:cxnLst/>
              <a:rect l="l" t="t" r="r" b="b"/>
              <a:pathLst>
                <a:path w="11126" h="11568" extrusionOk="0">
                  <a:moveTo>
                    <a:pt x="5562" y="0"/>
                  </a:moveTo>
                  <a:cubicBezTo>
                    <a:pt x="4709" y="0"/>
                    <a:pt x="3810" y="311"/>
                    <a:pt x="3101" y="716"/>
                  </a:cubicBezTo>
                  <a:cubicBezTo>
                    <a:pt x="2432" y="1081"/>
                    <a:pt x="1824" y="1598"/>
                    <a:pt x="1368" y="2206"/>
                  </a:cubicBezTo>
                  <a:cubicBezTo>
                    <a:pt x="487" y="3330"/>
                    <a:pt x="31" y="4729"/>
                    <a:pt x="1" y="6188"/>
                  </a:cubicBezTo>
                  <a:cubicBezTo>
                    <a:pt x="1" y="6552"/>
                    <a:pt x="1" y="6947"/>
                    <a:pt x="31" y="7312"/>
                  </a:cubicBezTo>
                  <a:cubicBezTo>
                    <a:pt x="92" y="8194"/>
                    <a:pt x="335" y="9075"/>
                    <a:pt x="852" y="9805"/>
                  </a:cubicBezTo>
                  <a:cubicBezTo>
                    <a:pt x="1399" y="10473"/>
                    <a:pt x="2159" y="10960"/>
                    <a:pt x="2979" y="11233"/>
                  </a:cubicBezTo>
                  <a:cubicBezTo>
                    <a:pt x="3800" y="11507"/>
                    <a:pt x="4651" y="11568"/>
                    <a:pt x="5533" y="11568"/>
                  </a:cubicBezTo>
                  <a:cubicBezTo>
                    <a:pt x="6445" y="11568"/>
                    <a:pt x="7387" y="11476"/>
                    <a:pt x="8268" y="11172"/>
                  </a:cubicBezTo>
                  <a:cubicBezTo>
                    <a:pt x="9150" y="10868"/>
                    <a:pt x="9940" y="10291"/>
                    <a:pt x="10426" y="9501"/>
                  </a:cubicBezTo>
                  <a:cubicBezTo>
                    <a:pt x="10852" y="8832"/>
                    <a:pt x="11004" y="8042"/>
                    <a:pt x="11065" y="7282"/>
                  </a:cubicBezTo>
                  <a:cubicBezTo>
                    <a:pt x="11126" y="5671"/>
                    <a:pt x="10700" y="4090"/>
                    <a:pt x="9788" y="2814"/>
                  </a:cubicBezTo>
                  <a:cubicBezTo>
                    <a:pt x="9575" y="2449"/>
                    <a:pt x="9271" y="2084"/>
                    <a:pt x="8967" y="1780"/>
                  </a:cubicBezTo>
                  <a:cubicBezTo>
                    <a:pt x="8360" y="1142"/>
                    <a:pt x="7600" y="625"/>
                    <a:pt x="6779" y="260"/>
                  </a:cubicBezTo>
                  <a:cubicBezTo>
                    <a:pt x="6404" y="78"/>
                    <a:pt x="5989" y="0"/>
                    <a:pt x="5562" y="0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61"/>
            <p:cNvSpPr/>
            <p:nvPr/>
          </p:nvSpPr>
          <p:spPr>
            <a:xfrm>
              <a:off x="5883350" y="2950950"/>
              <a:ext cx="278150" cy="244700"/>
            </a:xfrm>
            <a:custGeom>
              <a:avLst/>
              <a:gdLst/>
              <a:ahLst/>
              <a:cxnLst/>
              <a:rect l="l" t="t" r="r" b="b"/>
              <a:pathLst>
                <a:path w="11126" h="9788" extrusionOk="0">
                  <a:moveTo>
                    <a:pt x="8907" y="0"/>
                  </a:moveTo>
                  <a:lnTo>
                    <a:pt x="8907" y="0"/>
                  </a:lnTo>
                  <a:cubicBezTo>
                    <a:pt x="8967" y="1186"/>
                    <a:pt x="8511" y="2158"/>
                    <a:pt x="7843" y="3161"/>
                  </a:cubicBezTo>
                  <a:cubicBezTo>
                    <a:pt x="6779" y="4438"/>
                    <a:pt x="5107" y="5228"/>
                    <a:pt x="3435" y="5289"/>
                  </a:cubicBezTo>
                  <a:cubicBezTo>
                    <a:pt x="3380" y="5290"/>
                    <a:pt x="3325" y="5291"/>
                    <a:pt x="3270" y="5291"/>
                  </a:cubicBezTo>
                  <a:cubicBezTo>
                    <a:pt x="2115" y="5291"/>
                    <a:pt x="1016" y="4988"/>
                    <a:pt x="1" y="4408"/>
                  </a:cubicBezTo>
                  <a:lnTo>
                    <a:pt x="1" y="4408"/>
                  </a:lnTo>
                  <a:cubicBezTo>
                    <a:pt x="1" y="4772"/>
                    <a:pt x="1" y="5167"/>
                    <a:pt x="31" y="5532"/>
                  </a:cubicBezTo>
                  <a:cubicBezTo>
                    <a:pt x="92" y="6414"/>
                    <a:pt x="335" y="7295"/>
                    <a:pt x="852" y="8025"/>
                  </a:cubicBezTo>
                  <a:cubicBezTo>
                    <a:pt x="1399" y="8693"/>
                    <a:pt x="2159" y="9180"/>
                    <a:pt x="2979" y="9453"/>
                  </a:cubicBezTo>
                  <a:cubicBezTo>
                    <a:pt x="3800" y="9727"/>
                    <a:pt x="4651" y="9788"/>
                    <a:pt x="5533" y="9788"/>
                  </a:cubicBezTo>
                  <a:cubicBezTo>
                    <a:pt x="6445" y="9788"/>
                    <a:pt x="7387" y="9696"/>
                    <a:pt x="8268" y="9392"/>
                  </a:cubicBezTo>
                  <a:cubicBezTo>
                    <a:pt x="9150" y="9088"/>
                    <a:pt x="9940" y="8511"/>
                    <a:pt x="10426" y="7721"/>
                  </a:cubicBezTo>
                  <a:cubicBezTo>
                    <a:pt x="10852" y="7052"/>
                    <a:pt x="11004" y="6262"/>
                    <a:pt x="11065" y="5502"/>
                  </a:cubicBezTo>
                  <a:cubicBezTo>
                    <a:pt x="11126" y="3891"/>
                    <a:pt x="10700" y="2310"/>
                    <a:pt x="9758" y="1034"/>
                  </a:cubicBezTo>
                  <a:cubicBezTo>
                    <a:pt x="9515" y="669"/>
                    <a:pt x="9211" y="304"/>
                    <a:pt x="8907" y="0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61"/>
            <p:cNvSpPr/>
            <p:nvPr/>
          </p:nvSpPr>
          <p:spPr>
            <a:xfrm>
              <a:off x="6086250" y="2739275"/>
              <a:ext cx="278900" cy="289200"/>
            </a:xfrm>
            <a:custGeom>
              <a:avLst/>
              <a:gdLst/>
              <a:ahLst/>
              <a:cxnLst/>
              <a:rect l="l" t="t" r="r" b="b"/>
              <a:pathLst>
                <a:path w="11156" h="11568" extrusionOk="0">
                  <a:moveTo>
                    <a:pt x="5579" y="0"/>
                  </a:moveTo>
                  <a:cubicBezTo>
                    <a:pt x="4725" y="0"/>
                    <a:pt x="3840" y="311"/>
                    <a:pt x="3131" y="716"/>
                  </a:cubicBezTo>
                  <a:cubicBezTo>
                    <a:pt x="2432" y="1081"/>
                    <a:pt x="1824" y="1598"/>
                    <a:pt x="1368" y="2206"/>
                  </a:cubicBezTo>
                  <a:cubicBezTo>
                    <a:pt x="487" y="3330"/>
                    <a:pt x="31" y="4729"/>
                    <a:pt x="0" y="6187"/>
                  </a:cubicBezTo>
                  <a:cubicBezTo>
                    <a:pt x="0" y="6552"/>
                    <a:pt x="0" y="6947"/>
                    <a:pt x="31" y="7312"/>
                  </a:cubicBezTo>
                  <a:cubicBezTo>
                    <a:pt x="122" y="8194"/>
                    <a:pt x="335" y="9075"/>
                    <a:pt x="882" y="9805"/>
                  </a:cubicBezTo>
                  <a:cubicBezTo>
                    <a:pt x="1399" y="10473"/>
                    <a:pt x="2158" y="10960"/>
                    <a:pt x="3010" y="11233"/>
                  </a:cubicBezTo>
                  <a:cubicBezTo>
                    <a:pt x="3800" y="11507"/>
                    <a:pt x="4681" y="11568"/>
                    <a:pt x="5563" y="11568"/>
                  </a:cubicBezTo>
                  <a:cubicBezTo>
                    <a:pt x="6475" y="11568"/>
                    <a:pt x="7417" y="11476"/>
                    <a:pt x="8298" y="11172"/>
                  </a:cubicBezTo>
                  <a:cubicBezTo>
                    <a:pt x="9149" y="10868"/>
                    <a:pt x="9970" y="10291"/>
                    <a:pt x="10456" y="9501"/>
                  </a:cubicBezTo>
                  <a:cubicBezTo>
                    <a:pt x="10882" y="8832"/>
                    <a:pt x="11034" y="8042"/>
                    <a:pt x="11064" y="7282"/>
                  </a:cubicBezTo>
                  <a:cubicBezTo>
                    <a:pt x="11156" y="5701"/>
                    <a:pt x="10669" y="4090"/>
                    <a:pt x="9818" y="2814"/>
                  </a:cubicBezTo>
                  <a:cubicBezTo>
                    <a:pt x="9575" y="2449"/>
                    <a:pt x="9271" y="2084"/>
                    <a:pt x="8967" y="1780"/>
                  </a:cubicBezTo>
                  <a:cubicBezTo>
                    <a:pt x="8359" y="1142"/>
                    <a:pt x="7599" y="625"/>
                    <a:pt x="6809" y="260"/>
                  </a:cubicBezTo>
                  <a:cubicBezTo>
                    <a:pt x="6424" y="78"/>
                    <a:pt x="6005" y="0"/>
                    <a:pt x="5579" y="0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61"/>
            <p:cNvSpPr/>
            <p:nvPr/>
          </p:nvSpPr>
          <p:spPr>
            <a:xfrm>
              <a:off x="6086250" y="2783775"/>
              <a:ext cx="278900" cy="244700"/>
            </a:xfrm>
            <a:custGeom>
              <a:avLst/>
              <a:gdLst/>
              <a:ahLst/>
              <a:cxnLst/>
              <a:rect l="l" t="t" r="r" b="b"/>
              <a:pathLst>
                <a:path w="11156" h="9788" extrusionOk="0">
                  <a:moveTo>
                    <a:pt x="8937" y="0"/>
                  </a:moveTo>
                  <a:cubicBezTo>
                    <a:pt x="8967" y="1186"/>
                    <a:pt x="8511" y="2158"/>
                    <a:pt x="7873" y="3161"/>
                  </a:cubicBezTo>
                  <a:cubicBezTo>
                    <a:pt x="6809" y="4438"/>
                    <a:pt x="5137" y="5228"/>
                    <a:pt x="3465" y="5289"/>
                  </a:cubicBezTo>
                  <a:cubicBezTo>
                    <a:pt x="3410" y="5290"/>
                    <a:pt x="3355" y="5291"/>
                    <a:pt x="3300" y="5291"/>
                  </a:cubicBezTo>
                  <a:cubicBezTo>
                    <a:pt x="2142" y="5291"/>
                    <a:pt x="1016" y="4988"/>
                    <a:pt x="0" y="4407"/>
                  </a:cubicBezTo>
                  <a:lnTo>
                    <a:pt x="0" y="4407"/>
                  </a:lnTo>
                  <a:cubicBezTo>
                    <a:pt x="0" y="4772"/>
                    <a:pt x="0" y="5167"/>
                    <a:pt x="31" y="5532"/>
                  </a:cubicBezTo>
                  <a:cubicBezTo>
                    <a:pt x="122" y="6414"/>
                    <a:pt x="335" y="7295"/>
                    <a:pt x="882" y="8025"/>
                  </a:cubicBezTo>
                  <a:cubicBezTo>
                    <a:pt x="1399" y="8693"/>
                    <a:pt x="2158" y="9180"/>
                    <a:pt x="3010" y="9453"/>
                  </a:cubicBezTo>
                  <a:cubicBezTo>
                    <a:pt x="3800" y="9727"/>
                    <a:pt x="4681" y="9788"/>
                    <a:pt x="5563" y="9788"/>
                  </a:cubicBezTo>
                  <a:cubicBezTo>
                    <a:pt x="6475" y="9788"/>
                    <a:pt x="7417" y="9696"/>
                    <a:pt x="8298" y="9392"/>
                  </a:cubicBezTo>
                  <a:cubicBezTo>
                    <a:pt x="9149" y="9088"/>
                    <a:pt x="9970" y="8511"/>
                    <a:pt x="10456" y="7721"/>
                  </a:cubicBezTo>
                  <a:cubicBezTo>
                    <a:pt x="10882" y="7052"/>
                    <a:pt x="11034" y="6262"/>
                    <a:pt x="11064" y="5502"/>
                  </a:cubicBezTo>
                  <a:cubicBezTo>
                    <a:pt x="11156" y="3921"/>
                    <a:pt x="10669" y="2310"/>
                    <a:pt x="9757" y="1034"/>
                  </a:cubicBezTo>
                  <a:cubicBezTo>
                    <a:pt x="9545" y="669"/>
                    <a:pt x="9241" y="304"/>
                    <a:pt x="8937" y="0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61"/>
            <p:cNvSpPr/>
            <p:nvPr/>
          </p:nvSpPr>
          <p:spPr>
            <a:xfrm>
              <a:off x="4955525" y="3026075"/>
              <a:ext cx="276625" cy="289650"/>
            </a:xfrm>
            <a:custGeom>
              <a:avLst/>
              <a:gdLst/>
              <a:ahLst/>
              <a:cxnLst/>
              <a:rect l="l" t="t" r="r" b="b"/>
              <a:pathLst>
                <a:path w="11065" h="11586" extrusionOk="0">
                  <a:moveTo>
                    <a:pt x="5562" y="1"/>
                  </a:moveTo>
                  <a:cubicBezTo>
                    <a:pt x="4708" y="1"/>
                    <a:pt x="3810" y="298"/>
                    <a:pt x="3101" y="703"/>
                  </a:cubicBezTo>
                  <a:cubicBezTo>
                    <a:pt x="2432" y="1099"/>
                    <a:pt x="1824" y="1585"/>
                    <a:pt x="1368" y="2193"/>
                  </a:cubicBezTo>
                  <a:cubicBezTo>
                    <a:pt x="487" y="3348"/>
                    <a:pt x="31" y="4746"/>
                    <a:pt x="1" y="6175"/>
                  </a:cubicBezTo>
                  <a:cubicBezTo>
                    <a:pt x="1" y="6570"/>
                    <a:pt x="1" y="6935"/>
                    <a:pt x="31" y="7330"/>
                  </a:cubicBezTo>
                  <a:cubicBezTo>
                    <a:pt x="92" y="8211"/>
                    <a:pt x="335" y="9062"/>
                    <a:pt x="852" y="9792"/>
                  </a:cubicBezTo>
                  <a:cubicBezTo>
                    <a:pt x="1399" y="10491"/>
                    <a:pt x="2159" y="10977"/>
                    <a:pt x="2979" y="11251"/>
                  </a:cubicBezTo>
                  <a:cubicBezTo>
                    <a:pt x="3800" y="11494"/>
                    <a:pt x="4651" y="11585"/>
                    <a:pt x="5533" y="11585"/>
                  </a:cubicBezTo>
                  <a:cubicBezTo>
                    <a:pt x="6444" y="11585"/>
                    <a:pt x="7387" y="11463"/>
                    <a:pt x="8268" y="11160"/>
                  </a:cubicBezTo>
                  <a:cubicBezTo>
                    <a:pt x="9150" y="10856"/>
                    <a:pt x="9940" y="10278"/>
                    <a:pt x="10426" y="9488"/>
                  </a:cubicBezTo>
                  <a:cubicBezTo>
                    <a:pt x="10852" y="8849"/>
                    <a:pt x="11004" y="8059"/>
                    <a:pt x="11034" y="7299"/>
                  </a:cubicBezTo>
                  <a:cubicBezTo>
                    <a:pt x="11065" y="5719"/>
                    <a:pt x="10669" y="4108"/>
                    <a:pt x="9788" y="2801"/>
                  </a:cubicBezTo>
                  <a:cubicBezTo>
                    <a:pt x="9575" y="2466"/>
                    <a:pt x="9271" y="2071"/>
                    <a:pt x="8967" y="1767"/>
                  </a:cubicBezTo>
                  <a:cubicBezTo>
                    <a:pt x="8359" y="1129"/>
                    <a:pt x="7599" y="643"/>
                    <a:pt x="6779" y="247"/>
                  </a:cubicBezTo>
                  <a:cubicBezTo>
                    <a:pt x="6404" y="75"/>
                    <a:pt x="5988" y="1"/>
                    <a:pt x="5562" y="1"/>
                  </a:cubicBezTo>
                  <a:close/>
                </a:path>
              </a:pathLst>
            </a:custGeom>
            <a:solidFill>
              <a:srgbClr val="E08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61"/>
            <p:cNvSpPr/>
            <p:nvPr/>
          </p:nvSpPr>
          <p:spPr>
            <a:xfrm>
              <a:off x="4955525" y="3070250"/>
              <a:ext cx="276625" cy="245475"/>
            </a:xfrm>
            <a:custGeom>
              <a:avLst/>
              <a:gdLst/>
              <a:ahLst/>
              <a:cxnLst/>
              <a:rect l="l" t="t" r="r" b="b"/>
              <a:pathLst>
                <a:path w="11065" h="9819" extrusionOk="0">
                  <a:moveTo>
                    <a:pt x="8906" y="0"/>
                  </a:moveTo>
                  <a:cubicBezTo>
                    <a:pt x="8937" y="1186"/>
                    <a:pt x="8511" y="2158"/>
                    <a:pt x="7843" y="3161"/>
                  </a:cubicBezTo>
                  <a:cubicBezTo>
                    <a:pt x="6779" y="4468"/>
                    <a:pt x="5107" y="5259"/>
                    <a:pt x="3435" y="5289"/>
                  </a:cubicBezTo>
                  <a:cubicBezTo>
                    <a:pt x="3380" y="5290"/>
                    <a:pt x="3325" y="5291"/>
                    <a:pt x="3269" y="5291"/>
                  </a:cubicBezTo>
                  <a:cubicBezTo>
                    <a:pt x="2114" y="5291"/>
                    <a:pt x="1016" y="4988"/>
                    <a:pt x="1" y="4408"/>
                  </a:cubicBezTo>
                  <a:lnTo>
                    <a:pt x="1" y="4408"/>
                  </a:lnTo>
                  <a:cubicBezTo>
                    <a:pt x="1" y="4803"/>
                    <a:pt x="1" y="5168"/>
                    <a:pt x="31" y="5563"/>
                  </a:cubicBezTo>
                  <a:cubicBezTo>
                    <a:pt x="92" y="6444"/>
                    <a:pt x="335" y="7295"/>
                    <a:pt x="852" y="8025"/>
                  </a:cubicBezTo>
                  <a:cubicBezTo>
                    <a:pt x="1399" y="8724"/>
                    <a:pt x="2159" y="9210"/>
                    <a:pt x="2979" y="9484"/>
                  </a:cubicBezTo>
                  <a:cubicBezTo>
                    <a:pt x="3800" y="9727"/>
                    <a:pt x="4651" y="9818"/>
                    <a:pt x="5533" y="9818"/>
                  </a:cubicBezTo>
                  <a:cubicBezTo>
                    <a:pt x="6444" y="9818"/>
                    <a:pt x="7387" y="9696"/>
                    <a:pt x="8268" y="9393"/>
                  </a:cubicBezTo>
                  <a:cubicBezTo>
                    <a:pt x="9150" y="9089"/>
                    <a:pt x="9940" y="8511"/>
                    <a:pt x="10426" y="7721"/>
                  </a:cubicBezTo>
                  <a:cubicBezTo>
                    <a:pt x="10852" y="7082"/>
                    <a:pt x="11004" y="6292"/>
                    <a:pt x="11034" y="5532"/>
                  </a:cubicBezTo>
                  <a:cubicBezTo>
                    <a:pt x="11065" y="3952"/>
                    <a:pt x="10669" y="2341"/>
                    <a:pt x="9758" y="1034"/>
                  </a:cubicBezTo>
                  <a:cubicBezTo>
                    <a:pt x="9514" y="699"/>
                    <a:pt x="9210" y="304"/>
                    <a:pt x="8906" y="0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61"/>
            <p:cNvSpPr/>
            <p:nvPr/>
          </p:nvSpPr>
          <p:spPr>
            <a:xfrm>
              <a:off x="4705525" y="2956925"/>
              <a:ext cx="278150" cy="289650"/>
            </a:xfrm>
            <a:custGeom>
              <a:avLst/>
              <a:gdLst/>
              <a:ahLst/>
              <a:cxnLst/>
              <a:rect l="l" t="t" r="r" b="b"/>
              <a:pathLst>
                <a:path w="11126" h="11586" extrusionOk="0">
                  <a:moveTo>
                    <a:pt x="5571" y="1"/>
                  </a:moveTo>
                  <a:cubicBezTo>
                    <a:pt x="4708" y="1"/>
                    <a:pt x="3810" y="298"/>
                    <a:pt x="3101" y="703"/>
                  </a:cubicBezTo>
                  <a:cubicBezTo>
                    <a:pt x="2432" y="1099"/>
                    <a:pt x="1824" y="1585"/>
                    <a:pt x="1368" y="2193"/>
                  </a:cubicBezTo>
                  <a:cubicBezTo>
                    <a:pt x="487" y="3317"/>
                    <a:pt x="31" y="4746"/>
                    <a:pt x="0" y="6175"/>
                  </a:cubicBezTo>
                  <a:cubicBezTo>
                    <a:pt x="0" y="6570"/>
                    <a:pt x="0" y="6935"/>
                    <a:pt x="31" y="7330"/>
                  </a:cubicBezTo>
                  <a:cubicBezTo>
                    <a:pt x="122" y="8181"/>
                    <a:pt x="335" y="9062"/>
                    <a:pt x="882" y="9792"/>
                  </a:cubicBezTo>
                  <a:cubicBezTo>
                    <a:pt x="1399" y="10460"/>
                    <a:pt x="2158" y="10977"/>
                    <a:pt x="3010" y="11220"/>
                  </a:cubicBezTo>
                  <a:cubicBezTo>
                    <a:pt x="3800" y="11494"/>
                    <a:pt x="4681" y="11585"/>
                    <a:pt x="5532" y="11585"/>
                  </a:cubicBezTo>
                  <a:cubicBezTo>
                    <a:pt x="6444" y="11585"/>
                    <a:pt x="7386" y="11463"/>
                    <a:pt x="8268" y="11160"/>
                  </a:cubicBezTo>
                  <a:cubicBezTo>
                    <a:pt x="9149" y="10856"/>
                    <a:pt x="9940" y="10278"/>
                    <a:pt x="10426" y="9488"/>
                  </a:cubicBezTo>
                  <a:cubicBezTo>
                    <a:pt x="10852" y="8849"/>
                    <a:pt x="11004" y="8029"/>
                    <a:pt x="11064" y="7269"/>
                  </a:cubicBezTo>
                  <a:cubicBezTo>
                    <a:pt x="11125" y="5688"/>
                    <a:pt x="10669" y="4077"/>
                    <a:pt x="9788" y="2801"/>
                  </a:cubicBezTo>
                  <a:cubicBezTo>
                    <a:pt x="9575" y="2466"/>
                    <a:pt x="9271" y="2071"/>
                    <a:pt x="8967" y="1767"/>
                  </a:cubicBezTo>
                  <a:cubicBezTo>
                    <a:pt x="8359" y="1129"/>
                    <a:pt x="7599" y="643"/>
                    <a:pt x="6809" y="247"/>
                  </a:cubicBezTo>
                  <a:cubicBezTo>
                    <a:pt x="6424" y="75"/>
                    <a:pt x="6002" y="1"/>
                    <a:pt x="5571" y="1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61"/>
            <p:cNvSpPr/>
            <p:nvPr/>
          </p:nvSpPr>
          <p:spPr>
            <a:xfrm>
              <a:off x="4705525" y="3001100"/>
              <a:ext cx="278150" cy="245475"/>
            </a:xfrm>
            <a:custGeom>
              <a:avLst/>
              <a:gdLst/>
              <a:ahLst/>
              <a:cxnLst/>
              <a:rect l="l" t="t" r="r" b="b"/>
              <a:pathLst>
                <a:path w="11126" h="9819" extrusionOk="0">
                  <a:moveTo>
                    <a:pt x="8937" y="0"/>
                  </a:moveTo>
                  <a:lnTo>
                    <a:pt x="8937" y="0"/>
                  </a:lnTo>
                  <a:cubicBezTo>
                    <a:pt x="8967" y="1186"/>
                    <a:pt x="8511" y="2158"/>
                    <a:pt x="7873" y="3161"/>
                  </a:cubicBezTo>
                  <a:cubicBezTo>
                    <a:pt x="6809" y="4438"/>
                    <a:pt x="5107" y="5259"/>
                    <a:pt x="3465" y="5289"/>
                  </a:cubicBezTo>
                  <a:cubicBezTo>
                    <a:pt x="3409" y="5290"/>
                    <a:pt x="3352" y="5291"/>
                    <a:pt x="3296" y="5291"/>
                  </a:cubicBezTo>
                  <a:cubicBezTo>
                    <a:pt x="2114" y="5291"/>
                    <a:pt x="1016" y="4988"/>
                    <a:pt x="0" y="4408"/>
                  </a:cubicBezTo>
                  <a:lnTo>
                    <a:pt x="0" y="4408"/>
                  </a:lnTo>
                  <a:cubicBezTo>
                    <a:pt x="0" y="4803"/>
                    <a:pt x="0" y="5168"/>
                    <a:pt x="31" y="5563"/>
                  </a:cubicBezTo>
                  <a:cubicBezTo>
                    <a:pt x="122" y="6414"/>
                    <a:pt x="335" y="7295"/>
                    <a:pt x="882" y="8025"/>
                  </a:cubicBezTo>
                  <a:cubicBezTo>
                    <a:pt x="1399" y="8693"/>
                    <a:pt x="2158" y="9210"/>
                    <a:pt x="3010" y="9453"/>
                  </a:cubicBezTo>
                  <a:cubicBezTo>
                    <a:pt x="3800" y="9727"/>
                    <a:pt x="4681" y="9818"/>
                    <a:pt x="5532" y="9818"/>
                  </a:cubicBezTo>
                  <a:cubicBezTo>
                    <a:pt x="6444" y="9818"/>
                    <a:pt x="7386" y="9696"/>
                    <a:pt x="8268" y="9393"/>
                  </a:cubicBezTo>
                  <a:cubicBezTo>
                    <a:pt x="9149" y="9089"/>
                    <a:pt x="9940" y="8511"/>
                    <a:pt x="10426" y="7721"/>
                  </a:cubicBezTo>
                  <a:cubicBezTo>
                    <a:pt x="10852" y="7082"/>
                    <a:pt x="11004" y="6262"/>
                    <a:pt x="11064" y="5502"/>
                  </a:cubicBezTo>
                  <a:cubicBezTo>
                    <a:pt x="11125" y="3921"/>
                    <a:pt x="10669" y="2310"/>
                    <a:pt x="9757" y="1034"/>
                  </a:cubicBezTo>
                  <a:cubicBezTo>
                    <a:pt x="9545" y="699"/>
                    <a:pt x="9241" y="304"/>
                    <a:pt x="8937" y="0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61"/>
            <p:cNvSpPr/>
            <p:nvPr/>
          </p:nvSpPr>
          <p:spPr>
            <a:xfrm>
              <a:off x="4058850" y="3509800"/>
              <a:ext cx="278150" cy="289200"/>
            </a:xfrm>
            <a:custGeom>
              <a:avLst/>
              <a:gdLst/>
              <a:ahLst/>
              <a:cxnLst/>
              <a:rect l="l" t="t" r="r" b="b"/>
              <a:pathLst>
                <a:path w="11126" h="11568" extrusionOk="0">
                  <a:moveTo>
                    <a:pt x="5562" y="0"/>
                  </a:moveTo>
                  <a:cubicBezTo>
                    <a:pt x="4709" y="0"/>
                    <a:pt x="3810" y="311"/>
                    <a:pt x="3101" y="716"/>
                  </a:cubicBezTo>
                  <a:cubicBezTo>
                    <a:pt x="2432" y="1081"/>
                    <a:pt x="1824" y="1567"/>
                    <a:pt x="1368" y="2175"/>
                  </a:cubicBezTo>
                  <a:cubicBezTo>
                    <a:pt x="487" y="3330"/>
                    <a:pt x="31" y="4729"/>
                    <a:pt x="1" y="6188"/>
                  </a:cubicBezTo>
                  <a:cubicBezTo>
                    <a:pt x="1" y="6552"/>
                    <a:pt x="1" y="6947"/>
                    <a:pt x="31" y="7312"/>
                  </a:cubicBezTo>
                  <a:cubicBezTo>
                    <a:pt x="92" y="8194"/>
                    <a:pt x="335" y="9075"/>
                    <a:pt x="852" y="9774"/>
                  </a:cubicBezTo>
                  <a:cubicBezTo>
                    <a:pt x="1399" y="10473"/>
                    <a:pt x="2159" y="10960"/>
                    <a:pt x="2979" y="11233"/>
                  </a:cubicBezTo>
                  <a:cubicBezTo>
                    <a:pt x="3800" y="11507"/>
                    <a:pt x="4651" y="11568"/>
                    <a:pt x="5533" y="11568"/>
                  </a:cubicBezTo>
                  <a:cubicBezTo>
                    <a:pt x="6444" y="11568"/>
                    <a:pt x="7387" y="11446"/>
                    <a:pt x="8268" y="11142"/>
                  </a:cubicBezTo>
                  <a:cubicBezTo>
                    <a:pt x="9150" y="10838"/>
                    <a:pt x="9940" y="10291"/>
                    <a:pt x="10426" y="9470"/>
                  </a:cubicBezTo>
                  <a:cubicBezTo>
                    <a:pt x="10852" y="8832"/>
                    <a:pt x="11004" y="8042"/>
                    <a:pt x="11034" y="7282"/>
                  </a:cubicBezTo>
                  <a:cubicBezTo>
                    <a:pt x="11125" y="5671"/>
                    <a:pt x="10669" y="4090"/>
                    <a:pt x="9788" y="2783"/>
                  </a:cubicBezTo>
                  <a:cubicBezTo>
                    <a:pt x="9575" y="2449"/>
                    <a:pt x="9271" y="2084"/>
                    <a:pt x="8967" y="1780"/>
                  </a:cubicBezTo>
                  <a:cubicBezTo>
                    <a:pt x="8359" y="1112"/>
                    <a:pt x="7600" y="625"/>
                    <a:pt x="6779" y="260"/>
                  </a:cubicBezTo>
                  <a:cubicBezTo>
                    <a:pt x="6404" y="78"/>
                    <a:pt x="5989" y="0"/>
                    <a:pt x="5562" y="0"/>
                  </a:cubicBezTo>
                  <a:close/>
                </a:path>
              </a:pathLst>
            </a:custGeom>
            <a:solidFill>
              <a:srgbClr val="FFA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61"/>
            <p:cNvSpPr/>
            <p:nvPr/>
          </p:nvSpPr>
          <p:spPr>
            <a:xfrm>
              <a:off x="4058850" y="3554300"/>
              <a:ext cx="278150" cy="244700"/>
            </a:xfrm>
            <a:custGeom>
              <a:avLst/>
              <a:gdLst/>
              <a:ahLst/>
              <a:cxnLst/>
              <a:rect l="l" t="t" r="r" b="b"/>
              <a:pathLst>
                <a:path w="11126" h="9788" extrusionOk="0">
                  <a:moveTo>
                    <a:pt x="8907" y="0"/>
                  </a:moveTo>
                  <a:cubicBezTo>
                    <a:pt x="8967" y="1155"/>
                    <a:pt x="8511" y="2158"/>
                    <a:pt x="7843" y="3131"/>
                  </a:cubicBezTo>
                  <a:cubicBezTo>
                    <a:pt x="6779" y="4438"/>
                    <a:pt x="5107" y="5228"/>
                    <a:pt x="3435" y="5259"/>
                  </a:cubicBezTo>
                  <a:cubicBezTo>
                    <a:pt x="3333" y="5264"/>
                    <a:pt x="3232" y="5266"/>
                    <a:pt x="3131" y="5266"/>
                  </a:cubicBezTo>
                  <a:cubicBezTo>
                    <a:pt x="2026" y="5266"/>
                    <a:pt x="975" y="4965"/>
                    <a:pt x="1" y="4408"/>
                  </a:cubicBezTo>
                  <a:lnTo>
                    <a:pt x="1" y="4408"/>
                  </a:lnTo>
                  <a:cubicBezTo>
                    <a:pt x="1" y="4772"/>
                    <a:pt x="1" y="5167"/>
                    <a:pt x="31" y="5532"/>
                  </a:cubicBezTo>
                  <a:cubicBezTo>
                    <a:pt x="92" y="6414"/>
                    <a:pt x="335" y="7295"/>
                    <a:pt x="852" y="7994"/>
                  </a:cubicBezTo>
                  <a:cubicBezTo>
                    <a:pt x="1399" y="8693"/>
                    <a:pt x="2159" y="9180"/>
                    <a:pt x="2979" y="9453"/>
                  </a:cubicBezTo>
                  <a:cubicBezTo>
                    <a:pt x="3800" y="9727"/>
                    <a:pt x="4651" y="9788"/>
                    <a:pt x="5533" y="9788"/>
                  </a:cubicBezTo>
                  <a:cubicBezTo>
                    <a:pt x="6444" y="9788"/>
                    <a:pt x="7387" y="9666"/>
                    <a:pt x="8268" y="9362"/>
                  </a:cubicBezTo>
                  <a:cubicBezTo>
                    <a:pt x="9150" y="9058"/>
                    <a:pt x="9940" y="8511"/>
                    <a:pt x="10426" y="7690"/>
                  </a:cubicBezTo>
                  <a:cubicBezTo>
                    <a:pt x="10852" y="7052"/>
                    <a:pt x="11004" y="6262"/>
                    <a:pt x="11034" y="5502"/>
                  </a:cubicBezTo>
                  <a:cubicBezTo>
                    <a:pt x="11125" y="3891"/>
                    <a:pt x="10669" y="2310"/>
                    <a:pt x="9758" y="1003"/>
                  </a:cubicBezTo>
                  <a:cubicBezTo>
                    <a:pt x="9514" y="669"/>
                    <a:pt x="9210" y="304"/>
                    <a:pt x="8907" y="0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61"/>
            <p:cNvSpPr/>
            <p:nvPr/>
          </p:nvSpPr>
          <p:spPr>
            <a:xfrm>
              <a:off x="4691075" y="3937200"/>
              <a:ext cx="277400" cy="289625"/>
            </a:xfrm>
            <a:custGeom>
              <a:avLst/>
              <a:gdLst/>
              <a:ahLst/>
              <a:cxnLst/>
              <a:rect l="l" t="t" r="r" b="b"/>
              <a:pathLst>
                <a:path w="11096" h="11585" extrusionOk="0">
                  <a:moveTo>
                    <a:pt x="5579" y="0"/>
                  </a:moveTo>
                  <a:cubicBezTo>
                    <a:pt x="4726" y="0"/>
                    <a:pt x="3841" y="297"/>
                    <a:pt x="3132" y="703"/>
                  </a:cubicBezTo>
                  <a:cubicBezTo>
                    <a:pt x="2432" y="1098"/>
                    <a:pt x="1825" y="1584"/>
                    <a:pt x="1369" y="2192"/>
                  </a:cubicBezTo>
                  <a:cubicBezTo>
                    <a:pt x="487" y="3317"/>
                    <a:pt x="31" y="4745"/>
                    <a:pt x="1" y="6174"/>
                  </a:cubicBezTo>
                  <a:cubicBezTo>
                    <a:pt x="1" y="6569"/>
                    <a:pt x="1" y="6934"/>
                    <a:pt x="31" y="7329"/>
                  </a:cubicBezTo>
                  <a:cubicBezTo>
                    <a:pt x="122" y="8180"/>
                    <a:pt x="335" y="9062"/>
                    <a:pt x="882" y="9791"/>
                  </a:cubicBezTo>
                  <a:cubicBezTo>
                    <a:pt x="1399" y="10460"/>
                    <a:pt x="2159" y="10976"/>
                    <a:pt x="3010" y="11220"/>
                  </a:cubicBezTo>
                  <a:cubicBezTo>
                    <a:pt x="3800" y="11493"/>
                    <a:pt x="4682" y="11584"/>
                    <a:pt x="5563" y="11584"/>
                  </a:cubicBezTo>
                  <a:cubicBezTo>
                    <a:pt x="6445" y="11584"/>
                    <a:pt x="7417" y="11463"/>
                    <a:pt x="8299" y="11159"/>
                  </a:cubicBezTo>
                  <a:cubicBezTo>
                    <a:pt x="9150" y="10855"/>
                    <a:pt x="9940" y="10277"/>
                    <a:pt x="10457" y="9487"/>
                  </a:cubicBezTo>
                  <a:cubicBezTo>
                    <a:pt x="10882" y="8849"/>
                    <a:pt x="11004" y="8028"/>
                    <a:pt x="11065" y="7268"/>
                  </a:cubicBezTo>
                  <a:cubicBezTo>
                    <a:pt x="11095" y="5718"/>
                    <a:pt x="10670" y="4077"/>
                    <a:pt x="9819" y="2800"/>
                  </a:cubicBezTo>
                  <a:cubicBezTo>
                    <a:pt x="9575" y="2466"/>
                    <a:pt x="9272" y="2071"/>
                    <a:pt x="8968" y="1767"/>
                  </a:cubicBezTo>
                  <a:cubicBezTo>
                    <a:pt x="8360" y="1128"/>
                    <a:pt x="7600" y="642"/>
                    <a:pt x="6809" y="247"/>
                  </a:cubicBezTo>
                  <a:cubicBezTo>
                    <a:pt x="6424" y="75"/>
                    <a:pt x="6006" y="0"/>
                    <a:pt x="5579" y="0"/>
                  </a:cubicBezTo>
                  <a:close/>
                </a:path>
              </a:pathLst>
            </a:custGeom>
            <a:solidFill>
              <a:srgbClr val="FFA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61"/>
            <p:cNvSpPr/>
            <p:nvPr/>
          </p:nvSpPr>
          <p:spPr>
            <a:xfrm>
              <a:off x="4691075" y="3981350"/>
              <a:ext cx="277400" cy="245475"/>
            </a:xfrm>
            <a:custGeom>
              <a:avLst/>
              <a:gdLst/>
              <a:ahLst/>
              <a:cxnLst/>
              <a:rect l="l" t="t" r="r" b="b"/>
              <a:pathLst>
                <a:path w="11096" h="9819" extrusionOk="0">
                  <a:moveTo>
                    <a:pt x="8937" y="1"/>
                  </a:moveTo>
                  <a:cubicBezTo>
                    <a:pt x="8968" y="1186"/>
                    <a:pt x="8512" y="2159"/>
                    <a:pt x="7873" y="3162"/>
                  </a:cubicBezTo>
                  <a:cubicBezTo>
                    <a:pt x="6809" y="4438"/>
                    <a:pt x="5138" y="5259"/>
                    <a:pt x="3466" y="5289"/>
                  </a:cubicBezTo>
                  <a:cubicBezTo>
                    <a:pt x="3411" y="5291"/>
                    <a:pt x="3355" y="5291"/>
                    <a:pt x="3300" y="5291"/>
                  </a:cubicBezTo>
                  <a:cubicBezTo>
                    <a:pt x="2142" y="5291"/>
                    <a:pt x="1016" y="4988"/>
                    <a:pt x="1" y="4408"/>
                  </a:cubicBezTo>
                  <a:lnTo>
                    <a:pt x="1" y="4408"/>
                  </a:lnTo>
                  <a:cubicBezTo>
                    <a:pt x="1" y="4803"/>
                    <a:pt x="1" y="5168"/>
                    <a:pt x="31" y="5563"/>
                  </a:cubicBezTo>
                  <a:cubicBezTo>
                    <a:pt x="122" y="6414"/>
                    <a:pt x="335" y="7296"/>
                    <a:pt x="882" y="8025"/>
                  </a:cubicBezTo>
                  <a:cubicBezTo>
                    <a:pt x="1399" y="8694"/>
                    <a:pt x="2159" y="9210"/>
                    <a:pt x="3010" y="9454"/>
                  </a:cubicBezTo>
                  <a:cubicBezTo>
                    <a:pt x="3800" y="9727"/>
                    <a:pt x="4682" y="9818"/>
                    <a:pt x="5563" y="9818"/>
                  </a:cubicBezTo>
                  <a:cubicBezTo>
                    <a:pt x="6445" y="9818"/>
                    <a:pt x="7417" y="9697"/>
                    <a:pt x="8299" y="9393"/>
                  </a:cubicBezTo>
                  <a:cubicBezTo>
                    <a:pt x="9150" y="9089"/>
                    <a:pt x="9940" y="8511"/>
                    <a:pt x="10457" y="7721"/>
                  </a:cubicBezTo>
                  <a:cubicBezTo>
                    <a:pt x="10882" y="7083"/>
                    <a:pt x="11004" y="6262"/>
                    <a:pt x="11065" y="5502"/>
                  </a:cubicBezTo>
                  <a:cubicBezTo>
                    <a:pt x="11095" y="3952"/>
                    <a:pt x="10670" y="2311"/>
                    <a:pt x="9758" y="1034"/>
                  </a:cubicBezTo>
                  <a:cubicBezTo>
                    <a:pt x="9545" y="700"/>
                    <a:pt x="9241" y="305"/>
                    <a:pt x="8937" y="1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61"/>
            <p:cNvSpPr/>
            <p:nvPr/>
          </p:nvSpPr>
          <p:spPr>
            <a:xfrm>
              <a:off x="5223000" y="3012500"/>
              <a:ext cx="296400" cy="269250"/>
            </a:xfrm>
            <a:custGeom>
              <a:avLst/>
              <a:gdLst/>
              <a:ahLst/>
              <a:cxnLst/>
              <a:rect l="l" t="t" r="r" b="b"/>
              <a:pathLst>
                <a:path w="11856" h="10770" extrusionOk="0">
                  <a:moveTo>
                    <a:pt x="4773" y="0"/>
                  </a:moveTo>
                  <a:cubicBezTo>
                    <a:pt x="4287" y="0"/>
                    <a:pt x="3983" y="61"/>
                    <a:pt x="3527" y="304"/>
                  </a:cubicBezTo>
                  <a:cubicBezTo>
                    <a:pt x="2736" y="730"/>
                    <a:pt x="2007" y="1338"/>
                    <a:pt x="1429" y="2037"/>
                  </a:cubicBezTo>
                  <a:cubicBezTo>
                    <a:pt x="791" y="2857"/>
                    <a:pt x="335" y="3800"/>
                    <a:pt x="153" y="4833"/>
                  </a:cubicBezTo>
                  <a:cubicBezTo>
                    <a:pt x="1" y="5563"/>
                    <a:pt x="1" y="6322"/>
                    <a:pt x="153" y="7022"/>
                  </a:cubicBezTo>
                  <a:cubicBezTo>
                    <a:pt x="244" y="7326"/>
                    <a:pt x="305" y="7629"/>
                    <a:pt x="426" y="7903"/>
                  </a:cubicBezTo>
                  <a:cubicBezTo>
                    <a:pt x="852" y="8906"/>
                    <a:pt x="1521" y="9727"/>
                    <a:pt x="2463" y="10183"/>
                  </a:cubicBezTo>
                  <a:cubicBezTo>
                    <a:pt x="3527" y="10699"/>
                    <a:pt x="4743" y="10760"/>
                    <a:pt x="5928" y="10760"/>
                  </a:cubicBezTo>
                  <a:cubicBezTo>
                    <a:pt x="6156" y="10765"/>
                    <a:pt x="6387" y="10770"/>
                    <a:pt x="6620" y="10770"/>
                  </a:cubicBezTo>
                  <a:cubicBezTo>
                    <a:pt x="7784" y="10770"/>
                    <a:pt x="8983" y="10664"/>
                    <a:pt x="9971" y="10031"/>
                  </a:cubicBezTo>
                  <a:cubicBezTo>
                    <a:pt x="11004" y="9362"/>
                    <a:pt x="11703" y="8085"/>
                    <a:pt x="11764" y="6809"/>
                  </a:cubicBezTo>
                  <a:cubicBezTo>
                    <a:pt x="11855" y="5593"/>
                    <a:pt x="11490" y="4377"/>
                    <a:pt x="10822" y="3344"/>
                  </a:cubicBezTo>
                  <a:cubicBezTo>
                    <a:pt x="10791" y="3313"/>
                    <a:pt x="10761" y="3222"/>
                    <a:pt x="10700" y="3192"/>
                  </a:cubicBezTo>
                  <a:cubicBezTo>
                    <a:pt x="9697" y="1642"/>
                    <a:pt x="8025" y="578"/>
                    <a:pt x="6202" y="152"/>
                  </a:cubicBezTo>
                  <a:cubicBezTo>
                    <a:pt x="5746" y="61"/>
                    <a:pt x="5229" y="0"/>
                    <a:pt x="4773" y="0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61"/>
            <p:cNvSpPr/>
            <p:nvPr/>
          </p:nvSpPr>
          <p:spPr>
            <a:xfrm>
              <a:off x="5226800" y="3096850"/>
              <a:ext cx="292600" cy="184900"/>
            </a:xfrm>
            <a:custGeom>
              <a:avLst/>
              <a:gdLst/>
              <a:ahLst/>
              <a:cxnLst/>
              <a:rect l="l" t="t" r="r" b="b"/>
              <a:pathLst>
                <a:path w="11704" h="7396" extrusionOk="0">
                  <a:moveTo>
                    <a:pt x="10639" y="0"/>
                  </a:moveTo>
                  <a:cubicBezTo>
                    <a:pt x="10305" y="699"/>
                    <a:pt x="9819" y="1338"/>
                    <a:pt x="9211" y="1824"/>
                  </a:cubicBezTo>
                  <a:cubicBezTo>
                    <a:pt x="8086" y="2736"/>
                    <a:pt x="6688" y="3313"/>
                    <a:pt x="5290" y="3708"/>
                  </a:cubicBezTo>
                  <a:cubicBezTo>
                    <a:pt x="4374" y="3943"/>
                    <a:pt x="3423" y="4123"/>
                    <a:pt x="2463" y="4123"/>
                  </a:cubicBezTo>
                  <a:cubicBezTo>
                    <a:pt x="2180" y="4123"/>
                    <a:pt x="1896" y="4108"/>
                    <a:pt x="1612" y="4073"/>
                  </a:cubicBezTo>
                  <a:cubicBezTo>
                    <a:pt x="1034" y="3982"/>
                    <a:pt x="487" y="3891"/>
                    <a:pt x="1" y="3648"/>
                  </a:cubicBezTo>
                  <a:lnTo>
                    <a:pt x="1" y="3648"/>
                  </a:lnTo>
                  <a:cubicBezTo>
                    <a:pt x="92" y="3952"/>
                    <a:pt x="153" y="4255"/>
                    <a:pt x="274" y="4529"/>
                  </a:cubicBezTo>
                  <a:cubicBezTo>
                    <a:pt x="700" y="5532"/>
                    <a:pt x="1369" y="6353"/>
                    <a:pt x="2311" y="6809"/>
                  </a:cubicBezTo>
                  <a:cubicBezTo>
                    <a:pt x="3375" y="7325"/>
                    <a:pt x="4591" y="7386"/>
                    <a:pt x="5776" y="7386"/>
                  </a:cubicBezTo>
                  <a:cubicBezTo>
                    <a:pt x="6004" y="7391"/>
                    <a:pt x="6235" y="7396"/>
                    <a:pt x="6468" y="7396"/>
                  </a:cubicBezTo>
                  <a:cubicBezTo>
                    <a:pt x="7632" y="7396"/>
                    <a:pt x="8831" y="7290"/>
                    <a:pt x="9819" y="6657"/>
                  </a:cubicBezTo>
                  <a:cubicBezTo>
                    <a:pt x="10852" y="5988"/>
                    <a:pt x="11551" y="4711"/>
                    <a:pt x="11612" y="3435"/>
                  </a:cubicBezTo>
                  <a:cubicBezTo>
                    <a:pt x="11703" y="2219"/>
                    <a:pt x="11338" y="1003"/>
                    <a:pt x="10639" y="0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61"/>
            <p:cNvSpPr/>
            <p:nvPr/>
          </p:nvSpPr>
          <p:spPr>
            <a:xfrm>
              <a:off x="5757975" y="3192575"/>
              <a:ext cx="296375" cy="269625"/>
            </a:xfrm>
            <a:custGeom>
              <a:avLst/>
              <a:gdLst/>
              <a:ahLst/>
              <a:cxnLst/>
              <a:rect l="l" t="t" r="r" b="b"/>
              <a:pathLst>
                <a:path w="11855" h="10785" extrusionOk="0">
                  <a:moveTo>
                    <a:pt x="4773" y="1"/>
                  </a:moveTo>
                  <a:cubicBezTo>
                    <a:pt x="4286" y="1"/>
                    <a:pt x="3982" y="92"/>
                    <a:pt x="3526" y="305"/>
                  </a:cubicBezTo>
                  <a:cubicBezTo>
                    <a:pt x="2736" y="730"/>
                    <a:pt x="2007" y="1338"/>
                    <a:pt x="1429" y="2068"/>
                  </a:cubicBezTo>
                  <a:cubicBezTo>
                    <a:pt x="791" y="2858"/>
                    <a:pt x="335" y="3800"/>
                    <a:pt x="152" y="4834"/>
                  </a:cubicBezTo>
                  <a:cubicBezTo>
                    <a:pt x="0" y="5563"/>
                    <a:pt x="0" y="6323"/>
                    <a:pt x="152" y="7053"/>
                  </a:cubicBezTo>
                  <a:cubicBezTo>
                    <a:pt x="213" y="7357"/>
                    <a:pt x="304" y="7661"/>
                    <a:pt x="426" y="7904"/>
                  </a:cubicBezTo>
                  <a:cubicBezTo>
                    <a:pt x="821" y="8907"/>
                    <a:pt x="1520" y="9758"/>
                    <a:pt x="2462" y="10183"/>
                  </a:cubicBezTo>
                  <a:cubicBezTo>
                    <a:pt x="3526" y="10731"/>
                    <a:pt x="4742" y="10761"/>
                    <a:pt x="5928" y="10761"/>
                  </a:cubicBezTo>
                  <a:cubicBezTo>
                    <a:pt x="6229" y="10774"/>
                    <a:pt x="6537" y="10785"/>
                    <a:pt x="6845" y="10785"/>
                  </a:cubicBezTo>
                  <a:cubicBezTo>
                    <a:pt x="7936" y="10785"/>
                    <a:pt x="9039" y="10654"/>
                    <a:pt x="9940" y="10062"/>
                  </a:cubicBezTo>
                  <a:cubicBezTo>
                    <a:pt x="11004" y="9363"/>
                    <a:pt x="11703" y="8117"/>
                    <a:pt x="11764" y="6810"/>
                  </a:cubicBezTo>
                  <a:cubicBezTo>
                    <a:pt x="11855" y="5594"/>
                    <a:pt x="11520" y="4378"/>
                    <a:pt x="10821" y="3344"/>
                  </a:cubicBezTo>
                  <a:cubicBezTo>
                    <a:pt x="10791" y="3314"/>
                    <a:pt x="10760" y="3253"/>
                    <a:pt x="10700" y="3192"/>
                  </a:cubicBezTo>
                  <a:cubicBezTo>
                    <a:pt x="9697" y="1642"/>
                    <a:pt x="7994" y="578"/>
                    <a:pt x="6201" y="153"/>
                  </a:cubicBezTo>
                  <a:cubicBezTo>
                    <a:pt x="5715" y="92"/>
                    <a:pt x="5228" y="1"/>
                    <a:pt x="4773" y="1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61"/>
            <p:cNvSpPr/>
            <p:nvPr/>
          </p:nvSpPr>
          <p:spPr>
            <a:xfrm>
              <a:off x="5761775" y="3277700"/>
              <a:ext cx="292575" cy="184500"/>
            </a:xfrm>
            <a:custGeom>
              <a:avLst/>
              <a:gdLst/>
              <a:ahLst/>
              <a:cxnLst/>
              <a:rect l="l" t="t" r="r" b="b"/>
              <a:pathLst>
                <a:path w="11703" h="7380" extrusionOk="0">
                  <a:moveTo>
                    <a:pt x="10639" y="0"/>
                  </a:moveTo>
                  <a:cubicBezTo>
                    <a:pt x="10305" y="669"/>
                    <a:pt x="9788" y="1338"/>
                    <a:pt x="9180" y="1824"/>
                  </a:cubicBezTo>
                  <a:cubicBezTo>
                    <a:pt x="8086" y="2736"/>
                    <a:pt x="6687" y="3313"/>
                    <a:pt x="5289" y="3678"/>
                  </a:cubicBezTo>
                  <a:cubicBezTo>
                    <a:pt x="4336" y="3923"/>
                    <a:pt x="3343" y="4108"/>
                    <a:pt x="2327" y="4108"/>
                  </a:cubicBezTo>
                  <a:cubicBezTo>
                    <a:pt x="2080" y="4108"/>
                    <a:pt x="1831" y="4097"/>
                    <a:pt x="1581" y="4073"/>
                  </a:cubicBezTo>
                  <a:cubicBezTo>
                    <a:pt x="1034" y="3982"/>
                    <a:pt x="487" y="3860"/>
                    <a:pt x="0" y="3648"/>
                  </a:cubicBezTo>
                  <a:lnTo>
                    <a:pt x="0" y="3648"/>
                  </a:lnTo>
                  <a:cubicBezTo>
                    <a:pt x="61" y="3952"/>
                    <a:pt x="152" y="4256"/>
                    <a:pt x="274" y="4499"/>
                  </a:cubicBezTo>
                  <a:cubicBezTo>
                    <a:pt x="669" y="5502"/>
                    <a:pt x="1368" y="6353"/>
                    <a:pt x="2310" y="6778"/>
                  </a:cubicBezTo>
                  <a:cubicBezTo>
                    <a:pt x="3374" y="7326"/>
                    <a:pt x="4590" y="7356"/>
                    <a:pt x="5776" y="7356"/>
                  </a:cubicBezTo>
                  <a:cubicBezTo>
                    <a:pt x="6077" y="7369"/>
                    <a:pt x="6385" y="7380"/>
                    <a:pt x="6693" y="7380"/>
                  </a:cubicBezTo>
                  <a:cubicBezTo>
                    <a:pt x="7784" y="7380"/>
                    <a:pt x="8887" y="7249"/>
                    <a:pt x="9788" y="6657"/>
                  </a:cubicBezTo>
                  <a:cubicBezTo>
                    <a:pt x="10852" y="5958"/>
                    <a:pt x="11551" y="4712"/>
                    <a:pt x="11612" y="3405"/>
                  </a:cubicBezTo>
                  <a:cubicBezTo>
                    <a:pt x="11703" y="2189"/>
                    <a:pt x="11368" y="973"/>
                    <a:pt x="10639" y="0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61"/>
            <p:cNvSpPr/>
            <p:nvPr/>
          </p:nvSpPr>
          <p:spPr>
            <a:xfrm>
              <a:off x="5327125" y="3378750"/>
              <a:ext cx="297125" cy="269625"/>
            </a:xfrm>
            <a:custGeom>
              <a:avLst/>
              <a:gdLst/>
              <a:ahLst/>
              <a:cxnLst/>
              <a:rect l="l" t="t" r="r" b="b"/>
              <a:pathLst>
                <a:path w="11885" h="10785" extrusionOk="0">
                  <a:moveTo>
                    <a:pt x="4803" y="1"/>
                  </a:moveTo>
                  <a:cubicBezTo>
                    <a:pt x="4316" y="1"/>
                    <a:pt x="4012" y="92"/>
                    <a:pt x="3556" y="305"/>
                  </a:cubicBezTo>
                  <a:cubicBezTo>
                    <a:pt x="2736" y="730"/>
                    <a:pt x="2037" y="1338"/>
                    <a:pt x="1459" y="2068"/>
                  </a:cubicBezTo>
                  <a:cubicBezTo>
                    <a:pt x="821" y="2858"/>
                    <a:pt x="365" y="3831"/>
                    <a:pt x="152" y="4834"/>
                  </a:cubicBezTo>
                  <a:cubicBezTo>
                    <a:pt x="0" y="5563"/>
                    <a:pt x="0" y="6323"/>
                    <a:pt x="152" y="7053"/>
                  </a:cubicBezTo>
                  <a:cubicBezTo>
                    <a:pt x="243" y="7357"/>
                    <a:pt x="334" y="7661"/>
                    <a:pt x="426" y="7934"/>
                  </a:cubicBezTo>
                  <a:cubicBezTo>
                    <a:pt x="851" y="8907"/>
                    <a:pt x="1520" y="9758"/>
                    <a:pt x="2492" y="10214"/>
                  </a:cubicBezTo>
                  <a:cubicBezTo>
                    <a:pt x="3556" y="10731"/>
                    <a:pt x="4772" y="10761"/>
                    <a:pt x="5958" y="10761"/>
                  </a:cubicBezTo>
                  <a:cubicBezTo>
                    <a:pt x="6259" y="10774"/>
                    <a:pt x="6565" y="10785"/>
                    <a:pt x="6872" y="10785"/>
                  </a:cubicBezTo>
                  <a:cubicBezTo>
                    <a:pt x="7955" y="10785"/>
                    <a:pt x="9046" y="10654"/>
                    <a:pt x="9970" y="10062"/>
                  </a:cubicBezTo>
                  <a:cubicBezTo>
                    <a:pt x="11034" y="9363"/>
                    <a:pt x="11702" y="8116"/>
                    <a:pt x="11794" y="6809"/>
                  </a:cubicBezTo>
                  <a:cubicBezTo>
                    <a:pt x="11885" y="5594"/>
                    <a:pt x="11490" y="4378"/>
                    <a:pt x="10851" y="3344"/>
                  </a:cubicBezTo>
                  <a:cubicBezTo>
                    <a:pt x="10791" y="3314"/>
                    <a:pt x="10760" y="3253"/>
                    <a:pt x="10730" y="3192"/>
                  </a:cubicBezTo>
                  <a:cubicBezTo>
                    <a:pt x="9696" y="1642"/>
                    <a:pt x="8024" y="578"/>
                    <a:pt x="6201" y="153"/>
                  </a:cubicBezTo>
                  <a:cubicBezTo>
                    <a:pt x="5745" y="92"/>
                    <a:pt x="5258" y="1"/>
                    <a:pt x="4803" y="1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61"/>
            <p:cNvSpPr/>
            <p:nvPr/>
          </p:nvSpPr>
          <p:spPr>
            <a:xfrm>
              <a:off x="5330925" y="3463875"/>
              <a:ext cx="293325" cy="184500"/>
            </a:xfrm>
            <a:custGeom>
              <a:avLst/>
              <a:gdLst/>
              <a:ahLst/>
              <a:cxnLst/>
              <a:rect l="l" t="t" r="r" b="b"/>
              <a:pathLst>
                <a:path w="11733" h="7380" extrusionOk="0">
                  <a:moveTo>
                    <a:pt x="10639" y="0"/>
                  </a:moveTo>
                  <a:cubicBezTo>
                    <a:pt x="10304" y="669"/>
                    <a:pt x="9818" y="1338"/>
                    <a:pt x="9210" y="1824"/>
                  </a:cubicBezTo>
                  <a:cubicBezTo>
                    <a:pt x="8116" y="2736"/>
                    <a:pt x="6717" y="3313"/>
                    <a:pt x="5289" y="3678"/>
                  </a:cubicBezTo>
                  <a:cubicBezTo>
                    <a:pt x="4378" y="3918"/>
                    <a:pt x="3391" y="4120"/>
                    <a:pt x="2403" y="4120"/>
                  </a:cubicBezTo>
                  <a:cubicBezTo>
                    <a:pt x="2139" y="4120"/>
                    <a:pt x="1874" y="4105"/>
                    <a:pt x="1611" y="4073"/>
                  </a:cubicBezTo>
                  <a:cubicBezTo>
                    <a:pt x="1033" y="3982"/>
                    <a:pt x="517" y="3860"/>
                    <a:pt x="0" y="3648"/>
                  </a:cubicBezTo>
                  <a:lnTo>
                    <a:pt x="0" y="3648"/>
                  </a:lnTo>
                  <a:cubicBezTo>
                    <a:pt x="91" y="3952"/>
                    <a:pt x="182" y="4256"/>
                    <a:pt x="274" y="4529"/>
                  </a:cubicBezTo>
                  <a:cubicBezTo>
                    <a:pt x="699" y="5502"/>
                    <a:pt x="1368" y="6353"/>
                    <a:pt x="2340" y="6809"/>
                  </a:cubicBezTo>
                  <a:cubicBezTo>
                    <a:pt x="3404" y="7326"/>
                    <a:pt x="4620" y="7356"/>
                    <a:pt x="5806" y="7356"/>
                  </a:cubicBezTo>
                  <a:cubicBezTo>
                    <a:pt x="6107" y="7369"/>
                    <a:pt x="6413" y="7380"/>
                    <a:pt x="6720" y="7380"/>
                  </a:cubicBezTo>
                  <a:cubicBezTo>
                    <a:pt x="7803" y="7380"/>
                    <a:pt x="8894" y="7249"/>
                    <a:pt x="9818" y="6657"/>
                  </a:cubicBezTo>
                  <a:cubicBezTo>
                    <a:pt x="10882" y="5958"/>
                    <a:pt x="11550" y="4711"/>
                    <a:pt x="11642" y="3404"/>
                  </a:cubicBezTo>
                  <a:cubicBezTo>
                    <a:pt x="11733" y="2189"/>
                    <a:pt x="11338" y="973"/>
                    <a:pt x="10639" y="0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61"/>
            <p:cNvSpPr/>
            <p:nvPr/>
          </p:nvSpPr>
          <p:spPr>
            <a:xfrm>
              <a:off x="4720725" y="3207025"/>
              <a:ext cx="296375" cy="269250"/>
            </a:xfrm>
            <a:custGeom>
              <a:avLst/>
              <a:gdLst/>
              <a:ahLst/>
              <a:cxnLst/>
              <a:rect l="l" t="t" r="r" b="b"/>
              <a:pathLst>
                <a:path w="11855" h="10770" extrusionOk="0">
                  <a:moveTo>
                    <a:pt x="4772" y="0"/>
                  </a:moveTo>
                  <a:cubicBezTo>
                    <a:pt x="4286" y="0"/>
                    <a:pt x="3982" y="92"/>
                    <a:pt x="3526" y="304"/>
                  </a:cubicBezTo>
                  <a:cubicBezTo>
                    <a:pt x="2736" y="730"/>
                    <a:pt x="2006" y="1338"/>
                    <a:pt x="1429" y="2067"/>
                  </a:cubicBezTo>
                  <a:cubicBezTo>
                    <a:pt x="791" y="2858"/>
                    <a:pt x="335" y="3800"/>
                    <a:pt x="152" y="4833"/>
                  </a:cubicBezTo>
                  <a:cubicBezTo>
                    <a:pt x="0" y="5563"/>
                    <a:pt x="0" y="6323"/>
                    <a:pt x="152" y="7022"/>
                  </a:cubicBezTo>
                  <a:cubicBezTo>
                    <a:pt x="213" y="7326"/>
                    <a:pt x="304" y="7660"/>
                    <a:pt x="395" y="7903"/>
                  </a:cubicBezTo>
                  <a:cubicBezTo>
                    <a:pt x="821" y="8906"/>
                    <a:pt x="1520" y="9727"/>
                    <a:pt x="2462" y="10183"/>
                  </a:cubicBezTo>
                  <a:cubicBezTo>
                    <a:pt x="3526" y="10730"/>
                    <a:pt x="4742" y="10761"/>
                    <a:pt x="5927" y="10761"/>
                  </a:cubicBezTo>
                  <a:cubicBezTo>
                    <a:pt x="6155" y="10766"/>
                    <a:pt x="6386" y="10770"/>
                    <a:pt x="6617" y="10770"/>
                  </a:cubicBezTo>
                  <a:cubicBezTo>
                    <a:pt x="7774" y="10770"/>
                    <a:pt x="8952" y="10664"/>
                    <a:pt x="9940" y="10031"/>
                  </a:cubicBezTo>
                  <a:cubicBezTo>
                    <a:pt x="11004" y="9362"/>
                    <a:pt x="11703" y="8086"/>
                    <a:pt x="11763" y="6809"/>
                  </a:cubicBezTo>
                  <a:cubicBezTo>
                    <a:pt x="11855" y="5593"/>
                    <a:pt x="11459" y="4377"/>
                    <a:pt x="10821" y="3344"/>
                  </a:cubicBezTo>
                  <a:cubicBezTo>
                    <a:pt x="10791" y="3314"/>
                    <a:pt x="10730" y="3222"/>
                    <a:pt x="10700" y="3192"/>
                  </a:cubicBezTo>
                  <a:cubicBezTo>
                    <a:pt x="9666" y="1642"/>
                    <a:pt x="7994" y="578"/>
                    <a:pt x="6171" y="152"/>
                  </a:cubicBezTo>
                  <a:cubicBezTo>
                    <a:pt x="5715" y="92"/>
                    <a:pt x="5228" y="0"/>
                    <a:pt x="4772" y="0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61"/>
            <p:cNvSpPr/>
            <p:nvPr/>
          </p:nvSpPr>
          <p:spPr>
            <a:xfrm>
              <a:off x="4724525" y="3292125"/>
              <a:ext cx="292575" cy="184150"/>
            </a:xfrm>
            <a:custGeom>
              <a:avLst/>
              <a:gdLst/>
              <a:ahLst/>
              <a:cxnLst/>
              <a:rect l="l" t="t" r="r" b="b"/>
              <a:pathLst>
                <a:path w="11703" h="7366" extrusionOk="0">
                  <a:moveTo>
                    <a:pt x="10639" y="1"/>
                  </a:moveTo>
                  <a:cubicBezTo>
                    <a:pt x="10274" y="669"/>
                    <a:pt x="9788" y="1308"/>
                    <a:pt x="9180" y="1825"/>
                  </a:cubicBezTo>
                  <a:cubicBezTo>
                    <a:pt x="8085" y="2736"/>
                    <a:pt x="6687" y="3283"/>
                    <a:pt x="5259" y="3679"/>
                  </a:cubicBezTo>
                  <a:cubicBezTo>
                    <a:pt x="4367" y="3913"/>
                    <a:pt x="3402" y="4094"/>
                    <a:pt x="2435" y="4094"/>
                  </a:cubicBezTo>
                  <a:cubicBezTo>
                    <a:pt x="2150" y="4094"/>
                    <a:pt x="1865" y="4078"/>
                    <a:pt x="1581" y="4043"/>
                  </a:cubicBezTo>
                  <a:cubicBezTo>
                    <a:pt x="1003" y="3983"/>
                    <a:pt x="487" y="3861"/>
                    <a:pt x="0" y="3618"/>
                  </a:cubicBezTo>
                  <a:lnTo>
                    <a:pt x="0" y="3618"/>
                  </a:lnTo>
                  <a:cubicBezTo>
                    <a:pt x="61" y="3922"/>
                    <a:pt x="152" y="4256"/>
                    <a:pt x="243" y="4499"/>
                  </a:cubicBezTo>
                  <a:cubicBezTo>
                    <a:pt x="669" y="5502"/>
                    <a:pt x="1368" y="6323"/>
                    <a:pt x="2310" y="6779"/>
                  </a:cubicBezTo>
                  <a:cubicBezTo>
                    <a:pt x="3374" y="7326"/>
                    <a:pt x="4590" y="7357"/>
                    <a:pt x="5775" y="7357"/>
                  </a:cubicBezTo>
                  <a:cubicBezTo>
                    <a:pt x="6003" y="7362"/>
                    <a:pt x="6234" y="7366"/>
                    <a:pt x="6465" y="7366"/>
                  </a:cubicBezTo>
                  <a:cubicBezTo>
                    <a:pt x="7622" y="7366"/>
                    <a:pt x="8800" y="7260"/>
                    <a:pt x="9788" y="6627"/>
                  </a:cubicBezTo>
                  <a:cubicBezTo>
                    <a:pt x="10852" y="5958"/>
                    <a:pt x="11551" y="4682"/>
                    <a:pt x="11611" y="3405"/>
                  </a:cubicBezTo>
                  <a:cubicBezTo>
                    <a:pt x="11703" y="2189"/>
                    <a:pt x="11307" y="973"/>
                    <a:pt x="10639" y="1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61"/>
            <p:cNvSpPr/>
            <p:nvPr/>
          </p:nvSpPr>
          <p:spPr>
            <a:xfrm>
              <a:off x="5445650" y="2868875"/>
              <a:ext cx="296400" cy="269250"/>
            </a:xfrm>
            <a:custGeom>
              <a:avLst/>
              <a:gdLst/>
              <a:ahLst/>
              <a:cxnLst/>
              <a:rect l="l" t="t" r="r" b="b"/>
              <a:pathLst>
                <a:path w="11856" h="10770" extrusionOk="0">
                  <a:moveTo>
                    <a:pt x="4773" y="0"/>
                  </a:moveTo>
                  <a:cubicBezTo>
                    <a:pt x="4287" y="0"/>
                    <a:pt x="3983" y="92"/>
                    <a:pt x="3527" y="304"/>
                  </a:cubicBezTo>
                  <a:cubicBezTo>
                    <a:pt x="2736" y="730"/>
                    <a:pt x="2007" y="1338"/>
                    <a:pt x="1429" y="2067"/>
                  </a:cubicBezTo>
                  <a:cubicBezTo>
                    <a:pt x="791" y="2858"/>
                    <a:pt x="335" y="3800"/>
                    <a:pt x="153" y="4833"/>
                  </a:cubicBezTo>
                  <a:cubicBezTo>
                    <a:pt x="1" y="5563"/>
                    <a:pt x="1" y="6323"/>
                    <a:pt x="153" y="7022"/>
                  </a:cubicBezTo>
                  <a:cubicBezTo>
                    <a:pt x="214" y="7326"/>
                    <a:pt x="305" y="7630"/>
                    <a:pt x="396" y="7903"/>
                  </a:cubicBezTo>
                  <a:cubicBezTo>
                    <a:pt x="821" y="8906"/>
                    <a:pt x="1521" y="9727"/>
                    <a:pt x="2463" y="10183"/>
                  </a:cubicBezTo>
                  <a:cubicBezTo>
                    <a:pt x="3527" y="10730"/>
                    <a:pt x="4742" y="10760"/>
                    <a:pt x="5928" y="10760"/>
                  </a:cubicBezTo>
                  <a:cubicBezTo>
                    <a:pt x="6156" y="10766"/>
                    <a:pt x="6386" y="10770"/>
                    <a:pt x="6618" y="10770"/>
                  </a:cubicBezTo>
                  <a:cubicBezTo>
                    <a:pt x="7774" y="10770"/>
                    <a:pt x="8952" y="10664"/>
                    <a:pt x="9940" y="10031"/>
                  </a:cubicBezTo>
                  <a:cubicBezTo>
                    <a:pt x="11004" y="9362"/>
                    <a:pt x="11703" y="8086"/>
                    <a:pt x="11764" y="6809"/>
                  </a:cubicBezTo>
                  <a:cubicBezTo>
                    <a:pt x="11855" y="5593"/>
                    <a:pt x="11460" y="4377"/>
                    <a:pt x="10822" y="3344"/>
                  </a:cubicBezTo>
                  <a:cubicBezTo>
                    <a:pt x="10791" y="3314"/>
                    <a:pt x="10730" y="3222"/>
                    <a:pt x="10700" y="3192"/>
                  </a:cubicBezTo>
                  <a:cubicBezTo>
                    <a:pt x="9667" y="1642"/>
                    <a:pt x="7995" y="578"/>
                    <a:pt x="6171" y="152"/>
                  </a:cubicBezTo>
                  <a:cubicBezTo>
                    <a:pt x="5715" y="92"/>
                    <a:pt x="5229" y="0"/>
                    <a:pt x="4773" y="0"/>
                  </a:cubicBezTo>
                  <a:close/>
                </a:path>
              </a:pathLst>
            </a:custGeom>
            <a:solidFill>
              <a:srgbClr val="FFA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61"/>
            <p:cNvSpPr/>
            <p:nvPr/>
          </p:nvSpPr>
          <p:spPr>
            <a:xfrm>
              <a:off x="5449450" y="2953225"/>
              <a:ext cx="292600" cy="184900"/>
            </a:xfrm>
            <a:custGeom>
              <a:avLst/>
              <a:gdLst/>
              <a:ahLst/>
              <a:cxnLst/>
              <a:rect l="l" t="t" r="r" b="b"/>
              <a:pathLst>
                <a:path w="11704" h="7396" extrusionOk="0">
                  <a:moveTo>
                    <a:pt x="10639" y="0"/>
                  </a:moveTo>
                  <a:cubicBezTo>
                    <a:pt x="10274" y="699"/>
                    <a:pt x="9788" y="1338"/>
                    <a:pt x="9180" y="1854"/>
                  </a:cubicBezTo>
                  <a:cubicBezTo>
                    <a:pt x="8086" y="2736"/>
                    <a:pt x="6688" y="3313"/>
                    <a:pt x="5259" y="3709"/>
                  </a:cubicBezTo>
                  <a:cubicBezTo>
                    <a:pt x="4367" y="3943"/>
                    <a:pt x="3403" y="4124"/>
                    <a:pt x="2436" y="4124"/>
                  </a:cubicBezTo>
                  <a:cubicBezTo>
                    <a:pt x="2151" y="4124"/>
                    <a:pt x="1865" y="4108"/>
                    <a:pt x="1581" y="4073"/>
                  </a:cubicBezTo>
                  <a:cubicBezTo>
                    <a:pt x="1004" y="4013"/>
                    <a:pt x="487" y="3891"/>
                    <a:pt x="1" y="3648"/>
                  </a:cubicBezTo>
                  <a:lnTo>
                    <a:pt x="1" y="3648"/>
                  </a:lnTo>
                  <a:cubicBezTo>
                    <a:pt x="62" y="3952"/>
                    <a:pt x="153" y="4256"/>
                    <a:pt x="244" y="4529"/>
                  </a:cubicBezTo>
                  <a:cubicBezTo>
                    <a:pt x="669" y="5532"/>
                    <a:pt x="1369" y="6353"/>
                    <a:pt x="2311" y="6809"/>
                  </a:cubicBezTo>
                  <a:cubicBezTo>
                    <a:pt x="3375" y="7356"/>
                    <a:pt x="4590" y="7386"/>
                    <a:pt x="5776" y="7386"/>
                  </a:cubicBezTo>
                  <a:cubicBezTo>
                    <a:pt x="6004" y="7392"/>
                    <a:pt x="6234" y="7396"/>
                    <a:pt x="6466" y="7396"/>
                  </a:cubicBezTo>
                  <a:cubicBezTo>
                    <a:pt x="7622" y="7396"/>
                    <a:pt x="8800" y="7290"/>
                    <a:pt x="9788" y="6657"/>
                  </a:cubicBezTo>
                  <a:cubicBezTo>
                    <a:pt x="10852" y="5988"/>
                    <a:pt x="11551" y="4712"/>
                    <a:pt x="11612" y="3435"/>
                  </a:cubicBezTo>
                  <a:cubicBezTo>
                    <a:pt x="11703" y="2219"/>
                    <a:pt x="11308" y="1003"/>
                    <a:pt x="10639" y="0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61"/>
            <p:cNvSpPr/>
            <p:nvPr/>
          </p:nvSpPr>
          <p:spPr>
            <a:xfrm>
              <a:off x="5743525" y="2656875"/>
              <a:ext cx="296400" cy="269600"/>
            </a:xfrm>
            <a:custGeom>
              <a:avLst/>
              <a:gdLst/>
              <a:ahLst/>
              <a:cxnLst/>
              <a:rect l="l" t="t" r="r" b="b"/>
              <a:pathLst>
                <a:path w="11856" h="10784" extrusionOk="0">
                  <a:moveTo>
                    <a:pt x="4773" y="0"/>
                  </a:moveTo>
                  <a:cubicBezTo>
                    <a:pt x="4287" y="0"/>
                    <a:pt x="3983" y="91"/>
                    <a:pt x="3527" y="304"/>
                  </a:cubicBezTo>
                  <a:cubicBezTo>
                    <a:pt x="2736" y="730"/>
                    <a:pt x="2007" y="1337"/>
                    <a:pt x="1460" y="2067"/>
                  </a:cubicBezTo>
                  <a:cubicBezTo>
                    <a:pt x="791" y="2857"/>
                    <a:pt x="335" y="3830"/>
                    <a:pt x="153" y="4833"/>
                  </a:cubicBezTo>
                  <a:cubicBezTo>
                    <a:pt x="1" y="5562"/>
                    <a:pt x="1" y="6322"/>
                    <a:pt x="153" y="7052"/>
                  </a:cubicBezTo>
                  <a:cubicBezTo>
                    <a:pt x="244" y="7356"/>
                    <a:pt x="305" y="7660"/>
                    <a:pt x="426" y="7933"/>
                  </a:cubicBezTo>
                  <a:cubicBezTo>
                    <a:pt x="852" y="8906"/>
                    <a:pt x="1521" y="9757"/>
                    <a:pt x="2463" y="10213"/>
                  </a:cubicBezTo>
                  <a:cubicBezTo>
                    <a:pt x="3527" y="10730"/>
                    <a:pt x="4743" y="10760"/>
                    <a:pt x="5928" y="10760"/>
                  </a:cubicBezTo>
                  <a:cubicBezTo>
                    <a:pt x="6230" y="10774"/>
                    <a:pt x="6537" y="10784"/>
                    <a:pt x="6846" y="10784"/>
                  </a:cubicBezTo>
                  <a:cubicBezTo>
                    <a:pt x="7938" y="10784"/>
                    <a:pt x="9047" y="10653"/>
                    <a:pt x="9971" y="10061"/>
                  </a:cubicBezTo>
                  <a:cubicBezTo>
                    <a:pt x="11035" y="9362"/>
                    <a:pt x="11703" y="8116"/>
                    <a:pt x="11794" y="6809"/>
                  </a:cubicBezTo>
                  <a:cubicBezTo>
                    <a:pt x="11855" y="5593"/>
                    <a:pt x="11460" y="4377"/>
                    <a:pt x="10822" y="3344"/>
                  </a:cubicBezTo>
                  <a:cubicBezTo>
                    <a:pt x="10791" y="3313"/>
                    <a:pt x="10761" y="3252"/>
                    <a:pt x="10700" y="3192"/>
                  </a:cubicBezTo>
                  <a:cubicBezTo>
                    <a:pt x="9697" y="1641"/>
                    <a:pt x="8025" y="578"/>
                    <a:pt x="6202" y="152"/>
                  </a:cubicBezTo>
                  <a:cubicBezTo>
                    <a:pt x="5746" y="91"/>
                    <a:pt x="5259" y="0"/>
                    <a:pt x="4773" y="0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61"/>
            <p:cNvSpPr/>
            <p:nvPr/>
          </p:nvSpPr>
          <p:spPr>
            <a:xfrm>
              <a:off x="5747325" y="2741975"/>
              <a:ext cx="292600" cy="184500"/>
            </a:xfrm>
            <a:custGeom>
              <a:avLst/>
              <a:gdLst/>
              <a:ahLst/>
              <a:cxnLst/>
              <a:rect l="l" t="t" r="r" b="b"/>
              <a:pathLst>
                <a:path w="11704" h="7380" extrusionOk="0">
                  <a:moveTo>
                    <a:pt x="10639" y="0"/>
                  </a:moveTo>
                  <a:cubicBezTo>
                    <a:pt x="10305" y="669"/>
                    <a:pt x="9819" y="1307"/>
                    <a:pt x="9211" y="1824"/>
                  </a:cubicBezTo>
                  <a:cubicBezTo>
                    <a:pt x="8086" y="2736"/>
                    <a:pt x="6688" y="3313"/>
                    <a:pt x="5290" y="3678"/>
                  </a:cubicBezTo>
                  <a:cubicBezTo>
                    <a:pt x="4355" y="3918"/>
                    <a:pt x="3382" y="4120"/>
                    <a:pt x="2401" y="4120"/>
                  </a:cubicBezTo>
                  <a:cubicBezTo>
                    <a:pt x="2138" y="4120"/>
                    <a:pt x="1875" y="4105"/>
                    <a:pt x="1612" y="4073"/>
                  </a:cubicBezTo>
                  <a:cubicBezTo>
                    <a:pt x="1034" y="3982"/>
                    <a:pt x="487" y="3861"/>
                    <a:pt x="1" y="3648"/>
                  </a:cubicBezTo>
                  <a:lnTo>
                    <a:pt x="1" y="3648"/>
                  </a:lnTo>
                  <a:cubicBezTo>
                    <a:pt x="92" y="3952"/>
                    <a:pt x="153" y="4256"/>
                    <a:pt x="274" y="4529"/>
                  </a:cubicBezTo>
                  <a:cubicBezTo>
                    <a:pt x="700" y="5502"/>
                    <a:pt x="1369" y="6353"/>
                    <a:pt x="2311" y="6809"/>
                  </a:cubicBezTo>
                  <a:cubicBezTo>
                    <a:pt x="3375" y="7326"/>
                    <a:pt x="4591" y="7356"/>
                    <a:pt x="5776" y="7356"/>
                  </a:cubicBezTo>
                  <a:cubicBezTo>
                    <a:pt x="6078" y="7370"/>
                    <a:pt x="6385" y="7380"/>
                    <a:pt x="6694" y="7380"/>
                  </a:cubicBezTo>
                  <a:cubicBezTo>
                    <a:pt x="7786" y="7380"/>
                    <a:pt x="8895" y="7249"/>
                    <a:pt x="9819" y="6657"/>
                  </a:cubicBezTo>
                  <a:cubicBezTo>
                    <a:pt x="10883" y="5958"/>
                    <a:pt x="11551" y="4712"/>
                    <a:pt x="11642" y="3405"/>
                  </a:cubicBezTo>
                  <a:cubicBezTo>
                    <a:pt x="11703" y="2189"/>
                    <a:pt x="11308" y="973"/>
                    <a:pt x="10639" y="0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61"/>
            <p:cNvSpPr/>
            <p:nvPr/>
          </p:nvSpPr>
          <p:spPr>
            <a:xfrm>
              <a:off x="5124225" y="3487425"/>
              <a:ext cx="296375" cy="269250"/>
            </a:xfrm>
            <a:custGeom>
              <a:avLst/>
              <a:gdLst/>
              <a:ahLst/>
              <a:cxnLst/>
              <a:rect l="l" t="t" r="r" b="b"/>
              <a:pathLst>
                <a:path w="11855" h="10770" extrusionOk="0">
                  <a:moveTo>
                    <a:pt x="4773" y="0"/>
                  </a:moveTo>
                  <a:cubicBezTo>
                    <a:pt x="4286" y="0"/>
                    <a:pt x="3982" y="61"/>
                    <a:pt x="3526" y="304"/>
                  </a:cubicBezTo>
                  <a:cubicBezTo>
                    <a:pt x="2736" y="730"/>
                    <a:pt x="2006" y="1338"/>
                    <a:pt x="1429" y="2037"/>
                  </a:cubicBezTo>
                  <a:cubicBezTo>
                    <a:pt x="791" y="2858"/>
                    <a:pt x="335" y="3800"/>
                    <a:pt x="152" y="4833"/>
                  </a:cubicBezTo>
                  <a:cubicBezTo>
                    <a:pt x="0" y="5563"/>
                    <a:pt x="0" y="6323"/>
                    <a:pt x="152" y="7022"/>
                  </a:cubicBezTo>
                  <a:cubicBezTo>
                    <a:pt x="244" y="7326"/>
                    <a:pt x="304" y="7630"/>
                    <a:pt x="426" y="7903"/>
                  </a:cubicBezTo>
                  <a:cubicBezTo>
                    <a:pt x="851" y="8906"/>
                    <a:pt x="1520" y="9727"/>
                    <a:pt x="2462" y="10183"/>
                  </a:cubicBezTo>
                  <a:cubicBezTo>
                    <a:pt x="3526" y="10700"/>
                    <a:pt x="4742" y="10760"/>
                    <a:pt x="5928" y="10760"/>
                  </a:cubicBezTo>
                  <a:cubicBezTo>
                    <a:pt x="6156" y="10766"/>
                    <a:pt x="6387" y="10770"/>
                    <a:pt x="6620" y="10770"/>
                  </a:cubicBezTo>
                  <a:cubicBezTo>
                    <a:pt x="7783" y="10770"/>
                    <a:pt x="8982" y="10664"/>
                    <a:pt x="9970" y="10031"/>
                  </a:cubicBezTo>
                  <a:cubicBezTo>
                    <a:pt x="11034" y="9362"/>
                    <a:pt x="11703" y="8086"/>
                    <a:pt x="11794" y="6809"/>
                  </a:cubicBezTo>
                  <a:cubicBezTo>
                    <a:pt x="11855" y="5593"/>
                    <a:pt x="11520" y="4377"/>
                    <a:pt x="10821" y="3344"/>
                  </a:cubicBezTo>
                  <a:cubicBezTo>
                    <a:pt x="10791" y="3314"/>
                    <a:pt x="10760" y="3222"/>
                    <a:pt x="10700" y="3192"/>
                  </a:cubicBezTo>
                  <a:cubicBezTo>
                    <a:pt x="9697" y="1642"/>
                    <a:pt x="8025" y="578"/>
                    <a:pt x="6201" y="152"/>
                  </a:cubicBezTo>
                  <a:cubicBezTo>
                    <a:pt x="5745" y="61"/>
                    <a:pt x="5228" y="0"/>
                    <a:pt x="4773" y="0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61"/>
            <p:cNvSpPr/>
            <p:nvPr/>
          </p:nvSpPr>
          <p:spPr>
            <a:xfrm>
              <a:off x="5128025" y="3571775"/>
              <a:ext cx="292575" cy="184900"/>
            </a:xfrm>
            <a:custGeom>
              <a:avLst/>
              <a:gdLst/>
              <a:ahLst/>
              <a:cxnLst/>
              <a:rect l="l" t="t" r="r" b="b"/>
              <a:pathLst>
                <a:path w="11703" h="7396" extrusionOk="0">
                  <a:moveTo>
                    <a:pt x="10639" y="0"/>
                  </a:moveTo>
                  <a:cubicBezTo>
                    <a:pt x="10304" y="699"/>
                    <a:pt x="9818" y="1338"/>
                    <a:pt x="9210" y="1824"/>
                  </a:cubicBezTo>
                  <a:cubicBezTo>
                    <a:pt x="8086" y="2736"/>
                    <a:pt x="6687" y="3313"/>
                    <a:pt x="5289" y="3709"/>
                  </a:cubicBezTo>
                  <a:cubicBezTo>
                    <a:pt x="4374" y="3943"/>
                    <a:pt x="3422" y="4124"/>
                    <a:pt x="2462" y="4124"/>
                  </a:cubicBezTo>
                  <a:cubicBezTo>
                    <a:pt x="2179" y="4124"/>
                    <a:pt x="1895" y="4108"/>
                    <a:pt x="1611" y="4073"/>
                  </a:cubicBezTo>
                  <a:cubicBezTo>
                    <a:pt x="1034" y="3982"/>
                    <a:pt x="487" y="3891"/>
                    <a:pt x="0" y="3648"/>
                  </a:cubicBezTo>
                  <a:lnTo>
                    <a:pt x="0" y="3648"/>
                  </a:lnTo>
                  <a:cubicBezTo>
                    <a:pt x="92" y="3952"/>
                    <a:pt x="152" y="4256"/>
                    <a:pt x="274" y="4529"/>
                  </a:cubicBezTo>
                  <a:cubicBezTo>
                    <a:pt x="699" y="5532"/>
                    <a:pt x="1368" y="6353"/>
                    <a:pt x="2310" y="6809"/>
                  </a:cubicBezTo>
                  <a:cubicBezTo>
                    <a:pt x="3374" y="7326"/>
                    <a:pt x="4590" y="7386"/>
                    <a:pt x="5776" y="7386"/>
                  </a:cubicBezTo>
                  <a:cubicBezTo>
                    <a:pt x="6004" y="7392"/>
                    <a:pt x="6235" y="7396"/>
                    <a:pt x="6468" y="7396"/>
                  </a:cubicBezTo>
                  <a:cubicBezTo>
                    <a:pt x="7631" y="7396"/>
                    <a:pt x="8830" y="7290"/>
                    <a:pt x="9818" y="6657"/>
                  </a:cubicBezTo>
                  <a:cubicBezTo>
                    <a:pt x="10882" y="5988"/>
                    <a:pt x="11551" y="4712"/>
                    <a:pt x="11642" y="3435"/>
                  </a:cubicBezTo>
                  <a:cubicBezTo>
                    <a:pt x="11703" y="2219"/>
                    <a:pt x="11368" y="1003"/>
                    <a:pt x="10639" y="0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61"/>
            <p:cNvSpPr/>
            <p:nvPr/>
          </p:nvSpPr>
          <p:spPr>
            <a:xfrm>
              <a:off x="5518600" y="3049725"/>
              <a:ext cx="296400" cy="268875"/>
            </a:xfrm>
            <a:custGeom>
              <a:avLst/>
              <a:gdLst/>
              <a:ahLst/>
              <a:cxnLst/>
              <a:rect l="l" t="t" r="r" b="b"/>
              <a:pathLst>
                <a:path w="11856" h="10755" extrusionOk="0">
                  <a:moveTo>
                    <a:pt x="4773" y="1"/>
                  </a:moveTo>
                  <a:cubicBezTo>
                    <a:pt x="4287" y="1"/>
                    <a:pt x="3983" y="61"/>
                    <a:pt x="3527" y="305"/>
                  </a:cubicBezTo>
                  <a:cubicBezTo>
                    <a:pt x="2736" y="700"/>
                    <a:pt x="2007" y="1308"/>
                    <a:pt x="1429" y="2037"/>
                  </a:cubicBezTo>
                  <a:cubicBezTo>
                    <a:pt x="791" y="2827"/>
                    <a:pt x="335" y="3800"/>
                    <a:pt x="153" y="4803"/>
                  </a:cubicBezTo>
                  <a:cubicBezTo>
                    <a:pt x="1" y="5533"/>
                    <a:pt x="1" y="6292"/>
                    <a:pt x="153" y="7022"/>
                  </a:cubicBezTo>
                  <a:cubicBezTo>
                    <a:pt x="214" y="7326"/>
                    <a:pt x="305" y="7630"/>
                    <a:pt x="426" y="7903"/>
                  </a:cubicBezTo>
                  <a:cubicBezTo>
                    <a:pt x="821" y="8876"/>
                    <a:pt x="1521" y="9727"/>
                    <a:pt x="2463" y="10183"/>
                  </a:cubicBezTo>
                  <a:cubicBezTo>
                    <a:pt x="3527" y="10700"/>
                    <a:pt x="4742" y="10730"/>
                    <a:pt x="5928" y="10730"/>
                  </a:cubicBezTo>
                  <a:cubicBezTo>
                    <a:pt x="6229" y="10744"/>
                    <a:pt x="6537" y="10754"/>
                    <a:pt x="6845" y="10754"/>
                  </a:cubicBezTo>
                  <a:cubicBezTo>
                    <a:pt x="7936" y="10754"/>
                    <a:pt x="9040" y="10623"/>
                    <a:pt x="9940" y="10031"/>
                  </a:cubicBezTo>
                  <a:cubicBezTo>
                    <a:pt x="11004" y="9332"/>
                    <a:pt x="11703" y="8086"/>
                    <a:pt x="11764" y="6779"/>
                  </a:cubicBezTo>
                  <a:cubicBezTo>
                    <a:pt x="11855" y="5593"/>
                    <a:pt x="11460" y="4378"/>
                    <a:pt x="10822" y="3344"/>
                  </a:cubicBezTo>
                  <a:cubicBezTo>
                    <a:pt x="10791" y="3283"/>
                    <a:pt x="10730" y="3223"/>
                    <a:pt x="10700" y="3192"/>
                  </a:cubicBezTo>
                  <a:cubicBezTo>
                    <a:pt x="9697" y="1612"/>
                    <a:pt x="7995" y="548"/>
                    <a:pt x="6171" y="153"/>
                  </a:cubicBezTo>
                  <a:cubicBezTo>
                    <a:pt x="5715" y="61"/>
                    <a:pt x="5229" y="1"/>
                    <a:pt x="4773" y="1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61"/>
            <p:cNvSpPr/>
            <p:nvPr/>
          </p:nvSpPr>
          <p:spPr>
            <a:xfrm>
              <a:off x="5522400" y="3134075"/>
              <a:ext cx="292600" cy="184525"/>
            </a:xfrm>
            <a:custGeom>
              <a:avLst/>
              <a:gdLst/>
              <a:ahLst/>
              <a:cxnLst/>
              <a:rect l="l" t="t" r="r" b="b"/>
              <a:pathLst>
                <a:path w="11704" h="7381" extrusionOk="0">
                  <a:moveTo>
                    <a:pt x="10639" y="0"/>
                  </a:moveTo>
                  <a:cubicBezTo>
                    <a:pt x="10305" y="700"/>
                    <a:pt x="9788" y="1338"/>
                    <a:pt x="9180" y="1824"/>
                  </a:cubicBezTo>
                  <a:cubicBezTo>
                    <a:pt x="8086" y="2736"/>
                    <a:pt x="6688" y="3314"/>
                    <a:pt x="5290" y="3678"/>
                  </a:cubicBezTo>
                  <a:cubicBezTo>
                    <a:pt x="4354" y="3918"/>
                    <a:pt x="3363" y="4120"/>
                    <a:pt x="2374" y="4120"/>
                  </a:cubicBezTo>
                  <a:cubicBezTo>
                    <a:pt x="2109" y="4120"/>
                    <a:pt x="1844" y="4106"/>
                    <a:pt x="1581" y="4074"/>
                  </a:cubicBezTo>
                  <a:cubicBezTo>
                    <a:pt x="1034" y="3982"/>
                    <a:pt x="487" y="3861"/>
                    <a:pt x="1" y="3648"/>
                  </a:cubicBezTo>
                  <a:lnTo>
                    <a:pt x="1" y="3648"/>
                  </a:lnTo>
                  <a:cubicBezTo>
                    <a:pt x="62" y="3952"/>
                    <a:pt x="153" y="4256"/>
                    <a:pt x="274" y="4529"/>
                  </a:cubicBezTo>
                  <a:cubicBezTo>
                    <a:pt x="669" y="5502"/>
                    <a:pt x="1369" y="6353"/>
                    <a:pt x="2311" y="6809"/>
                  </a:cubicBezTo>
                  <a:cubicBezTo>
                    <a:pt x="3375" y="7326"/>
                    <a:pt x="4590" y="7356"/>
                    <a:pt x="5776" y="7356"/>
                  </a:cubicBezTo>
                  <a:cubicBezTo>
                    <a:pt x="6077" y="7370"/>
                    <a:pt x="6385" y="7380"/>
                    <a:pt x="6693" y="7380"/>
                  </a:cubicBezTo>
                  <a:cubicBezTo>
                    <a:pt x="7784" y="7380"/>
                    <a:pt x="8888" y="7249"/>
                    <a:pt x="9788" y="6657"/>
                  </a:cubicBezTo>
                  <a:cubicBezTo>
                    <a:pt x="10852" y="5958"/>
                    <a:pt x="11551" y="4712"/>
                    <a:pt x="11612" y="3405"/>
                  </a:cubicBezTo>
                  <a:cubicBezTo>
                    <a:pt x="11703" y="2219"/>
                    <a:pt x="11308" y="1004"/>
                    <a:pt x="10639" y="0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61"/>
            <p:cNvSpPr/>
            <p:nvPr/>
          </p:nvSpPr>
          <p:spPr>
            <a:xfrm>
              <a:off x="4988200" y="3290600"/>
              <a:ext cx="296375" cy="269275"/>
            </a:xfrm>
            <a:custGeom>
              <a:avLst/>
              <a:gdLst/>
              <a:ahLst/>
              <a:cxnLst/>
              <a:rect l="l" t="t" r="r" b="b"/>
              <a:pathLst>
                <a:path w="11855" h="10771" extrusionOk="0">
                  <a:moveTo>
                    <a:pt x="4803" y="1"/>
                  </a:moveTo>
                  <a:cubicBezTo>
                    <a:pt x="4317" y="1"/>
                    <a:pt x="4013" y="92"/>
                    <a:pt x="3557" y="305"/>
                  </a:cubicBezTo>
                  <a:cubicBezTo>
                    <a:pt x="2736" y="730"/>
                    <a:pt x="2037" y="1338"/>
                    <a:pt x="1460" y="2068"/>
                  </a:cubicBezTo>
                  <a:cubicBezTo>
                    <a:pt x="821" y="2858"/>
                    <a:pt x="365" y="3800"/>
                    <a:pt x="153" y="4834"/>
                  </a:cubicBezTo>
                  <a:cubicBezTo>
                    <a:pt x="1" y="5563"/>
                    <a:pt x="1" y="6323"/>
                    <a:pt x="153" y="7022"/>
                  </a:cubicBezTo>
                  <a:cubicBezTo>
                    <a:pt x="244" y="7357"/>
                    <a:pt x="305" y="7661"/>
                    <a:pt x="426" y="7904"/>
                  </a:cubicBezTo>
                  <a:cubicBezTo>
                    <a:pt x="852" y="8907"/>
                    <a:pt x="1520" y="9728"/>
                    <a:pt x="2493" y="10184"/>
                  </a:cubicBezTo>
                  <a:cubicBezTo>
                    <a:pt x="3557" y="10731"/>
                    <a:pt x="4773" y="10761"/>
                    <a:pt x="5928" y="10761"/>
                  </a:cubicBezTo>
                  <a:cubicBezTo>
                    <a:pt x="6156" y="10766"/>
                    <a:pt x="6387" y="10770"/>
                    <a:pt x="6620" y="10770"/>
                  </a:cubicBezTo>
                  <a:cubicBezTo>
                    <a:pt x="7784" y="10770"/>
                    <a:pt x="8982" y="10665"/>
                    <a:pt x="9970" y="10032"/>
                  </a:cubicBezTo>
                  <a:cubicBezTo>
                    <a:pt x="11034" y="9363"/>
                    <a:pt x="11703" y="8117"/>
                    <a:pt x="11794" y="6810"/>
                  </a:cubicBezTo>
                  <a:cubicBezTo>
                    <a:pt x="11855" y="5594"/>
                    <a:pt x="11490" y="4378"/>
                    <a:pt x="10852" y="3344"/>
                  </a:cubicBezTo>
                  <a:cubicBezTo>
                    <a:pt x="10791" y="3314"/>
                    <a:pt x="10761" y="3223"/>
                    <a:pt x="10730" y="3193"/>
                  </a:cubicBezTo>
                  <a:cubicBezTo>
                    <a:pt x="9697" y="1642"/>
                    <a:pt x="8025" y="579"/>
                    <a:pt x="6201" y="153"/>
                  </a:cubicBezTo>
                  <a:cubicBezTo>
                    <a:pt x="5745" y="92"/>
                    <a:pt x="5259" y="1"/>
                    <a:pt x="4803" y="1"/>
                  </a:cubicBezTo>
                  <a:close/>
                </a:path>
              </a:pathLst>
            </a:custGeom>
            <a:solidFill>
              <a:srgbClr val="FFA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61"/>
            <p:cNvSpPr/>
            <p:nvPr/>
          </p:nvSpPr>
          <p:spPr>
            <a:xfrm>
              <a:off x="4992000" y="3375725"/>
              <a:ext cx="292575" cy="184150"/>
            </a:xfrm>
            <a:custGeom>
              <a:avLst/>
              <a:gdLst/>
              <a:ahLst/>
              <a:cxnLst/>
              <a:rect l="l" t="t" r="r" b="b"/>
              <a:pathLst>
                <a:path w="11703" h="7366" extrusionOk="0">
                  <a:moveTo>
                    <a:pt x="10639" y="0"/>
                  </a:moveTo>
                  <a:cubicBezTo>
                    <a:pt x="10305" y="669"/>
                    <a:pt x="9818" y="1307"/>
                    <a:pt x="9210" y="1824"/>
                  </a:cubicBezTo>
                  <a:cubicBezTo>
                    <a:pt x="8116" y="2736"/>
                    <a:pt x="6688" y="3283"/>
                    <a:pt x="5289" y="3678"/>
                  </a:cubicBezTo>
                  <a:cubicBezTo>
                    <a:pt x="4374" y="3913"/>
                    <a:pt x="3422" y="4093"/>
                    <a:pt x="2462" y="4093"/>
                  </a:cubicBezTo>
                  <a:cubicBezTo>
                    <a:pt x="2179" y="4093"/>
                    <a:pt x="1895" y="4078"/>
                    <a:pt x="1611" y="4043"/>
                  </a:cubicBezTo>
                  <a:cubicBezTo>
                    <a:pt x="1034" y="3982"/>
                    <a:pt x="517" y="3861"/>
                    <a:pt x="1" y="3617"/>
                  </a:cubicBezTo>
                  <a:lnTo>
                    <a:pt x="1" y="3617"/>
                  </a:lnTo>
                  <a:cubicBezTo>
                    <a:pt x="92" y="3952"/>
                    <a:pt x="153" y="4256"/>
                    <a:pt x="274" y="4499"/>
                  </a:cubicBezTo>
                  <a:cubicBezTo>
                    <a:pt x="700" y="5502"/>
                    <a:pt x="1368" y="6323"/>
                    <a:pt x="2341" y="6779"/>
                  </a:cubicBezTo>
                  <a:cubicBezTo>
                    <a:pt x="3405" y="7326"/>
                    <a:pt x="4621" y="7356"/>
                    <a:pt x="5776" y="7356"/>
                  </a:cubicBezTo>
                  <a:cubicBezTo>
                    <a:pt x="6004" y="7361"/>
                    <a:pt x="6235" y="7365"/>
                    <a:pt x="6468" y="7365"/>
                  </a:cubicBezTo>
                  <a:cubicBezTo>
                    <a:pt x="7632" y="7365"/>
                    <a:pt x="8830" y="7260"/>
                    <a:pt x="9818" y="6627"/>
                  </a:cubicBezTo>
                  <a:cubicBezTo>
                    <a:pt x="10882" y="5958"/>
                    <a:pt x="11551" y="4712"/>
                    <a:pt x="11642" y="3405"/>
                  </a:cubicBezTo>
                  <a:cubicBezTo>
                    <a:pt x="11703" y="2189"/>
                    <a:pt x="11338" y="973"/>
                    <a:pt x="10639" y="0"/>
                  </a:cubicBez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61"/>
            <p:cNvSpPr/>
            <p:nvPr/>
          </p:nvSpPr>
          <p:spPr>
            <a:xfrm>
              <a:off x="561825" y="2662450"/>
              <a:ext cx="1102625" cy="1051825"/>
            </a:xfrm>
            <a:custGeom>
              <a:avLst/>
              <a:gdLst/>
              <a:ahLst/>
              <a:cxnLst/>
              <a:rect l="l" t="t" r="r" b="b"/>
              <a:pathLst>
                <a:path w="44105" h="42073" extrusionOk="0">
                  <a:moveTo>
                    <a:pt x="23425" y="0"/>
                  </a:moveTo>
                  <a:cubicBezTo>
                    <a:pt x="21118" y="0"/>
                    <a:pt x="18786" y="378"/>
                    <a:pt x="16475" y="962"/>
                  </a:cubicBezTo>
                  <a:cubicBezTo>
                    <a:pt x="13587" y="1692"/>
                    <a:pt x="10791" y="3029"/>
                    <a:pt x="8481" y="4884"/>
                  </a:cubicBezTo>
                  <a:cubicBezTo>
                    <a:pt x="3010" y="9230"/>
                    <a:pt x="1" y="16434"/>
                    <a:pt x="852" y="23273"/>
                  </a:cubicBezTo>
                  <a:cubicBezTo>
                    <a:pt x="1156" y="25765"/>
                    <a:pt x="1915" y="28106"/>
                    <a:pt x="3010" y="30203"/>
                  </a:cubicBezTo>
                  <a:cubicBezTo>
                    <a:pt x="7003" y="37622"/>
                    <a:pt x="15559" y="42072"/>
                    <a:pt x="24312" y="42072"/>
                  </a:cubicBezTo>
                  <a:cubicBezTo>
                    <a:pt x="25886" y="42072"/>
                    <a:pt x="27467" y="41928"/>
                    <a:pt x="29028" y="41632"/>
                  </a:cubicBezTo>
                  <a:cubicBezTo>
                    <a:pt x="30670" y="41328"/>
                    <a:pt x="32190" y="40872"/>
                    <a:pt x="33649" y="40082"/>
                  </a:cubicBezTo>
                  <a:cubicBezTo>
                    <a:pt x="42767" y="35249"/>
                    <a:pt x="44105" y="23151"/>
                    <a:pt x="41430" y="14276"/>
                  </a:cubicBezTo>
                  <a:cubicBezTo>
                    <a:pt x="40670" y="11783"/>
                    <a:pt x="39515" y="9473"/>
                    <a:pt x="37965" y="7437"/>
                  </a:cubicBezTo>
                  <a:cubicBezTo>
                    <a:pt x="36171" y="5036"/>
                    <a:pt x="33861" y="3060"/>
                    <a:pt x="31095" y="1692"/>
                  </a:cubicBezTo>
                  <a:cubicBezTo>
                    <a:pt x="28612" y="482"/>
                    <a:pt x="26034" y="0"/>
                    <a:pt x="23425" y="0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61"/>
            <p:cNvSpPr/>
            <p:nvPr/>
          </p:nvSpPr>
          <p:spPr>
            <a:xfrm>
              <a:off x="595250" y="2694150"/>
              <a:ext cx="1036525" cy="989025"/>
            </a:xfrm>
            <a:custGeom>
              <a:avLst/>
              <a:gdLst/>
              <a:ahLst/>
              <a:cxnLst/>
              <a:rect l="l" t="t" r="r" b="b"/>
              <a:pathLst>
                <a:path w="41461" h="39561" extrusionOk="0">
                  <a:moveTo>
                    <a:pt x="21956" y="1"/>
                  </a:moveTo>
                  <a:cubicBezTo>
                    <a:pt x="19799" y="1"/>
                    <a:pt x="17617" y="356"/>
                    <a:pt x="15442" y="910"/>
                  </a:cubicBezTo>
                  <a:cubicBezTo>
                    <a:pt x="12706" y="1609"/>
                    <a:pt x="10123" y="2856"/>
                    <a:pt x="7934" y="4619"/>
                  </a:cubicBezTo>
                  <a:cubicBezTo>
                    <a:pt x="2828" y="8722"/>
                    <a:pt x="1" y="15439"/>
                    <a:pt x="791" y="21883"/>
                  </a:cubicBezTo>
                  <a:cubicBezTo>
                    <a:pt x="2097" y="32754"/>
                    <a:pt x="12324" y="39561"/>
                    <a:pt x="22854" y="39561"/>
                  </a:cubicBezTo>
                  <a:cubicBezTo>
                    <a:pt x="24337" y="39561"/>
                    <a:pt x="25825" y="39426"/>
                    <a:pt x="27296" y="39148"/>
                  </a:cubicBezTo>
                  <a:cubicBezTo>
                    <a:pt x="28816" y="38844"/>
                    <a:pt x="30245" y="38388"/>
                    <a:pt x="31613" y="37659"/>
                  </a:cubicBezTo>
                  <a:cubicBezTo>
                    <a:pt x="40154" y="33099"/>
                    <a:pt x="41461" y="21762"/>
                    <a:pt x="38907" y="13403"/>
                  </a:cubicBezTo>
                  <a:cubicBezTo>
                    <a:pt x="37388" y="8418"/>
                    <a:pt x="34014" y="3950"/>
                    <a:pt x="29181" y="1609"/>
                  </a:cubicBezTo>
                  <a:cubicBezTo>
                    <a:pt x="26835" y="461"/>
                    <a:pt x="24411" y="1"/>
                    <a:pt x="21956" y="1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61"/>
            <p:cNvSpPr/>
            <p:nvPr/>
          </p:nvSpPr>
          <p:spPr>
            <a:xfrm>
              <a:off x="891625" y="2726625"/>
              <a:ext cx="379925" cy="350475"/>
            </a:xfrm>
            <a:custGeom>
              <a:avLst/>
              <a:gdLst/>
              <a:ahLst/>
              <a:cxnLst/>
              <a:rect l="l" t="t" r="r" b="b"/>
              <a:pathLst>
                <a:path w="15197" h="14019" extrusionOk="0">
                  <a:moveTo>
                    <a:pt x="11516" y="0"/>
                  </a:moveTo>
                  <a:cubicBezTo>
                    <a:pt x="7938" y="0"/>
                    <a:pt x="1787" y="841"/>
                    <a:pt x="1307" y="1526"/>
                  </a:cubicBezTo>
                  <a:cubicBezTo>
                    <a:pt x="0" y="3320"/>
                    <a:pt x="7599" y="13988"/>
                    <a:pt x="8845" y="14019"/>
                  </a:cubicBezTo>
                  <a:cubicBezTo>
                    <a:pt x="8847" y="14019"/>
                    <a:pt x="8849" y="14019"/>
                    <a:pt x="8850" y="14019"/>
                  </a:cubicBezTo>
                  <a:cubicBezTo>
                    <a:pt x="10195" y="14019"/>
                    <a:pt x="15197" y="1191"/>
                    <a:pt x="13922" y="310"/>
                  </a:cubicBezTo>
                  <a:cubicBezTo>
                    <a:pt x="13597" y="92"/>
                    <a:pt x="12697" y="0"/>
                    <a:pt x="11516" y="0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61"/>
            <p:cNvSpPr/>
            <p:nvPr/>
          </p:nvSpPr>
          <p:spPr>
            <a:xfrm>
              <a:off x="1175050" y="2780725"/>
              <a:ext cx="369000" cy="346950"/>
            </a:xfrm>
            <a:custGeom>
              <a:avLst/>
              <a:gdLst/>
              <a:ahLst/>
              <a:cxnLst/>
              <a:rect l="l" t="t" r="r" b="b"/>
              <a:pathLst>
                <a:path w="14760" h="13878" extrusionOk="0">
                  <a:moveTo>
                    <a:pt x="5935" y="0"/>
                  </a:moveTo>
                  <a:cubicBezTo>
                    <a:pt x="5932" y="0"/>
                    <a:pt x="5930" y="0"/>
                    <a:pt x="5928" y="1"/>
                  </a:cubicBezTo>
                  <a:cubicBezTo>
                    <a:pt x="3709" y="92"/>
                    <a:pt x="1" y="12645"/>
                    <a:pt x="761" y="13709"/>
                  </a:cubicBezTo>
                  <a:cubicBezTo>
                    <a:pt x="846" y="13825"/>
                    <a:pt x="1089" y="13878"/>
                    <a:pt x="1453" y="13878"/>
                  </a:cubicBezTo>
                  <a:cubicBezTo>
                    <a:pt x="4330" y="13878"/>
                    <a:pt x="14760" y="10583"/>
                    <a:pt x="14652" y="9180"/>
                  </a:cubicBezTo>
                  <a:cubicBezTo>
                    <a:pt x="14530" y="7633"/>
                    <a:pt x="7052" y="0"/>
                    <a:pt x="5935" y="0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61"/>
            <p:cNvSpPr/>
            <p:nvPr/>
          </p:nvSpPr>
          <p:spPr>
            <a:xfrm>
              <a:off x="1199900" y="3095700"/>
              <a:ext cx="374900" cy="325025"/>
            </a:xfrm>
            <a:custGeom>
              <a:avLst/>
              <a:gdLst/>
              <a:ahLst/>
              <a:cxnLst/>
              <a:rect l="l" t="t" r="r" b="b"/>
              <a:pathLst>
                <a:path w="14996" h="13001" extrusionOk="0">
                  <a:moveTo>
                    <a:pt x="13030" y="1"/>
                  </a:moveTo>
                  <a:cubicBezTo>
                    <a:pt x="9548" y="1"/>
                    <a:pt x="626" y="3662"/>
                    <a:pt x="314" y="4727"/>
                  </a:cubicBezTo>
                  <a:cubicBezTo>
                    <a:pt x="0" y="5896"/>
                    <a:pt x="9901" y="13001"/>
                    <a:pt x="12109" y="13001"/>
                  </a:cubicBezTo>
                  <a:cubicBezTo>
                    <a:pt x="12256" y="13001"/>
                    <a:pt x="12368" y="12969"/>
                    <a:pt x="12442" y="12903"/>
                  </a:cubicBezTo>
                  <a:cubicBezTo>
                    <a:pt x="13597" y="11840"/>
                    <a:pt x="14995" y="1201"/>
                    <a:pt x="14266" y="350"/>
                  </a:cubicBezTo>
                  <a:cubicBezTo>
                    <a:pt x="14058" y="107"/>
                    <a:pt x="13623" y="1"/>
                    <a:pt x="13030" y="1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61"/>
            <p:cNvSpPr/>
            <p:nvPr/>
          </p:nvSpPr>
          <p:spPr>
            <a:xfrm>
              <a:off x="1113500" y="3280175"/>
              <a:ext cx="343125" cy="365525"/>
            </a:xfrm>
            <a:custGeom>
              <a:avLst/>
              <a:gdLst/>
              <a:ahLst/>
              <a:cxnLst/>
              <a:rect l="l" t="t" r="r" b="b"/>
              <a:pathLst>
                <a:path w="13725" h="14621" extrusionOk="0">
                  <a:moveTo>
                    <a:pt x="1395" y="0"/>
                  </a:moveTo>
                  <a:cubicBezTo>
                    <a:pt x="1335" y="0"/>
                    <a:pt x="1285" y="8"/>
                    <a:pt x="1247" y="23"/>
                  </a:cubicBezTo>
                  <a:cubicBezTo>
                    <a:pt x="1" y="509"/>
                    <a:pt x="730" y="14339"/>
                    <a:pt x="2281" y="14613"/>
                  </a:cubicBezTo>
                  <a:cubicBezTo>
                    <a:pt x="2313" y="14618"/>
                    <a:pt x="2350" y="14621"/>
                    <a:pt x="2390" y="14621"/>
                  </a:cubicBezTo>
                  <a:cubicBezTo>
                    <a:pt x="4197" y="14621"/>
                    <a:pt x="13046" y="9361"/>
                    <a:pt x="13284" y="8290"/>
                  </a:cubicBezTo>
                  <a:cubicBezTo>
                    <a:pt x="13725" y="6233"/>
                    <a:pt x="3143" y="0"/>
                    <a:pt x="1395" y="0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61"/>
            <p:cNvSpPr/>
            <p:nvPr/>
          </p:nvSpPr>
          <p:spPr>
            <a:xfrm>
              <a:off x="763100" y="3272250"/>
              <a:ext cx="361075" cy="366700"/>
            </a:xfrm>
            <a:custGeom>
              <a:avLst/>
              <a:gdLst/>
              <a:ahLst/>
              <a:cxnLst/>
              <a:rect l="l" t="t" r="r" b="b"/>
              <a:pathLst>
                <a:path w="14443" h="14668" extrusionOk="0">
                  <a:moveTo>
                    <a:pt x="11375" y="1"/>
                  </a:moveTo>
                  <a:cubicBezTo>
                    <a:pt x="9706" y="1"/>
                    <a:pt x="1" y="8534"/>
                    <a:pt x="734" y="9854"/>
                  </a:cubicBezTo>
                  <a:cubicBezTo>
                    <a:pt x="1450" y="11142"/>
                    <a:pt x="10361" y="14668"/>
                    <a:pt x="12209" y="14668"/>
                  </a:cubicBezTo>
                  <a:cubicBezTo>
                    <a:pt x="12323" y="14668"/>
                    <a:pt x="12410" y="14654"/>
                    <a:pt x="12467" y="14626"/>
                  </a:cubicBezTo>
                  <a:cubicBezTo>
                    <a:pt x="14442" y="13623"/>
                    <a:pt x="12710" y="644"/>
                    <a:pt x="11524" y="36"/>
                  </a:cubicBezTo>
                  <a:cubicBezTo>
                    <a:pt x="11486" y="12"/>
                    <a:pt x="11436" y="1"/>
                    <a:pt x="11375" y="1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61"/>
            <p:cNvSpPr/>
            <p:nvPr/>
          </p:nvSpPr>
          <p:spPr>
            <a:xfrm>
              <a:off x="625650" y="3123225"/>
              <a:ext cx="380525" cy="316500"/>
            </a:xfrm>
            <a:custGeom>
              <a:avLst/>
              <a:gdLst/>
              <a:ahLst/>
              <a:cxnLst/>
              <a:rect l="l" t="t" r="r" b="b"/>
              <a:pathLst>
                <a:path w="15221" h="12660" extrusionOk="0">
                  <a:moveTo>
                    <a:pt x="2487" y="1"/>
                  </a:moveTo>
                  <a:cubicBezTo>
                    <a:pt x="1463" y="1"/>
                    <a:pt x="766" y="129"/>
                    <a:pt x="639" y="434"/>
                  </a:cubicBezTo>
                  <a:cubicBezTo>
                    <a:pt x="1" y="1833"/>
                    <a:pt x="3132" y="12106"/>
                    <a:pt x="4135" y="12593"/>
                  </a:cubicBezTo>
                  <a:cubicBezTo>
                    <a:pt x="4232" y="12638"/>
                    <a:pt x="4345" y="12659"/>
                    <a:pt x="4473" y="12659"/>
                  </a:cubicBezTo>
                  <a:cubicBezTo>
                    <a:pt x="7015" y="12659"/>
                    <a:pt x="15220" y="4111"/>
                    <a:pt x="15047" y="2866"/>
                  </a:cubicBezTo>
                  <a:cubicBezTo>
                    <a:pt x="14902" y="1833"/>
                    <a:pt x="6358" y="1"/>
                    <a:pt x="2487" y="1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61"/>
            <p:cNvSpPr/>
            <p:nvPr/>
          </p:nvSpPr>
          <p:spPr>
            <a:xfrm>
              <a:off x="666700" y="2787325"/>
              <a:ext cx="387225" cy="328725"/>
            </a:xfrm>
            <a:custGeom>
              <a:avLst/>
              <a:gdLst/>
              <a:ahLst/>
              <a:cxnLst/>
              <a:rect l="l" t="t" r="r" b="b"/>
              <a:pathLst>
                <a:path w="15489" h="13149" extrusionOk="0">
                  <a:moveTo>
                    <a:pt x="7705" y="1"/>
                  </a:moveTo>
                  <a:cubicBezTo>
                    <a:pt x="7679" y="1"/>
                    <a:pt x="7654" y="4"/>
                    <a:pt x="7629" y="10"/>
                  </a:cubicBezTo>
                  <a:cubicBezTo>
                    <a:pt x="6110" y="375"/>
                    <a:pt x="0" y="9159"/>
                    <a:pt x="213" y="10253"/>
                  </a:cubicBezTo>
                  <a:cubicBezTo>
                    <a:pt x="616" y="11914"/>
                    <a:pt x="8627" y="13148"/>
                    <a:pt x="12546" y="13148"/>
                  </a:cubicBezTo>
                  <a:cubicBezTo>
                    <a:pt x="13648" y="13148"/>
                    <a:pt x="14427" y="13051"/>
                    <a:pt x="14621" y="12837"/>
                  </a:cubicBezTo>
                  <a:cubicBezTo>
                    <a:pt x="15488" y="11910"/>
                    <a:pt x="9349" y="1"/>
                    <a:pt x="7705" y="1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61"/>
            <p:cNvSpPr/>
            <p:nvPr/>
          </p:nvSpPr>
          <p:spPr>
            <a:xfrm>
              <a:off x="768525" y="330885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21" y="0"/>
                  </a:moveTo>
                  <a:cubicBezTo>
                    <a:pt x="365" y="0"/>
                    <a:pt x="0" y="396"/>
                    <a:pt x="0" y="852"/>
                  </a:cubicBezTo>
                  <a:cubicBezTo>
                    <a:pt x="0" y="1307"/>
                    <a:pt x="365" y="1672"/>
                    <a:pt x="821" y="1672"/>
                  </a:cubicBezTo>
                  <a:cubicBezTo>
                    <a:pt x="1277" y="1672"/>
                    <a:pt x="1672" y="1307"/>
                    <a:pt x="1672" y="852"/>
                  </a:cubicBezTo>
                  <a:cubicBezTo>
                    <a:pt x="1672" y="396"/>
                    <a:pt x="1277" y="0"/>
                    <a:pt x="821" y="0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61"/>
            <p:cNvSpPr/>
            <p:nvPr/>
          </p:nvSpPr>
          <p:spPr>
            <a:xfrm>
              <a:off x="1040550" y="284075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52" y="1"/>
                  </a:moveTo>
                  <a:cubicBezTo>
                    <a:pt x="396" y="1"/>
                    <a:pt x="1" y="366"/>
                    <a:pt x="1" y="821"/>
                  </a:cubicBezTo>
                  <a:cubicBezTo>
                    <a:pt x="1" y="1277"/>
                    <a:pt x="396" y="1673"/>
                    <a:pt x="852" y="1673"/>
                  </a:cubicBezTo>
                  <a:cubicBezTo>
                    <a:pt x="1308" y="1673"/>
                    <a:pt x="1673" y="1277"/>
                    <a:pt x="1673" y="821"/>
                  </a:cubicBezTo>
                  <a:cubicBezTo>
                    <a:pt x="1673" y="366"/>
                    <a:pt x="1308" y="1"/>
                    <a:pt x="852" y="1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61"/>
            <p:cNvSpPr/>
            <p:nvPr/>
          </p:nvSpPr>
          <p:spPr>
            <a:xfrm>
              <a:off x="1363525" y="325945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673"/>
                    <a:pt x="851" y="1673"/>
                  </a:cubicBezTo>
                  <a:cubicBezTo>
                    <a:pt x="1307" y="1673"/>
                    <a:pt x="1672" y="1308"/>
                    <a:pt x="1672" y="852"/>
                  </a:cubicBezTo>
                  <a:cubicBezTo>
                    <a:pt x="167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61"/>
            <p:cNvSpPr/>
            <p:nvPr/>
          </p:nvSpPr>
          <p:spPr>
            <a:xfrm>
              <a:off x="1195575" y="3434225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52" y="1"/>
                  </a:moveTo>
                  <a:cubicBezTo>
                    <a:pt x="396" y="1"/>
                    <a:pt x="1" y="396"/>
                    <a:pt x="1" y="852"/>
                  </a:cubicBezTo>
                  <a:cubicBezTo>
                    <a:pt x="1" y="1277"/>
                    <a:pt x="396" y="1673"/>
                    <a:pt x="852" y="1673"/>
                  </a:cubicBezTo>
                  <a:cubicBezTo>
                    <a:pt x="1308" y="1673"/>
                    <a:pt x="1672" y="1277"/>
                    <a:pt x="1672" y="852"/>
                  </a:cubicBezTo>
                  <a:cubicBezTo>
                    <a:pt x="1672" y="396"/>
                    <a:pt x="1308" y="1"/>
                    <a:pt x="852" y="1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61"/>
            <p:cNvSpPr/>
            <p:nvPr/>
          </p:nvSpPr>
          <p:spPr>
            <a:xfrm>
              <a:off x="827800" y="3266250"/>
              <a:ext cx="32700" cy="31975"/>
            </a:xfrm>
            <a:custGeom>
              <a:avLst/>
              <a:gdLst/>
              <a:ahLst/>
              <a:cxnLst/>
              <a:rect l="l" t="t" r="r" b="b"/>
              <a:pathLst>
                <a:path w="1308" h="1279" extrusionOk="0">
                  <a:moveTo>
                    <a:pt x="715" y="0"/>
                  </a:moveTo>
                  <a:cubicBezTo>
                    <a:pt x="700" y="0"/>
                    <a:pt x="684" y="1"/>
                    <a:pt x="669" y="2"/>
                  </a:cubicBezTo>
                  <a:cubicBezTo>
                    <a:pt x="304" y="2"/>
                    <a:pt x="0" y="276"/>
                    <a:pt x="0" y="641"/>
                  </a:cubicBezTo>
                  <a:cubicBezTo>
                    <a:pt x="0" y="975"/>
                    <a:pt x="274" y="1279"/>
                    <a:pt x="669" y="1279"/>
                  </a:cubicBezTo>
                  <a:cubicBezTo>
                    <a:pt x="1003" y="1279"/>
                    <a:pt x="1307" y="1036"/>
                    <a:pt x="1307" y="641"/>
                  </a:cubicBezTo>
                  <a:cubicBezTo>
                    <a:pt x="1307" y="293"/>
                    <a:pt x="1031" y="0"/>
                    <a:pt x="715" y="0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61"/>
            <p:cNvSpPr/>
            <p:nvPr/>
          </p:nvSpPr>
          <p:spPr>
            <a:xfrm>
              <a:off x="1255600" y="3374150"/>
              <a:ext cx="31950" cy="32750"/>
            </a:xfrm>
            <a:custGeom>
              <a:avLst/>
              <a:gdLst/>
              <a:ahLst/>
              <a:cxnLst/>
              <a:rect l="l" t="t" r="r" b="b"/>
              <a:pathLst>
                <a:path w="1278" h="1310" extrusionOk="0">
                  <a:moveTo>
                    <a:pt x="685" y="0"/>
                  </a:moveTo>
                  <a:cubicBezTo>
                    <a:pt x="670" y="0"/>
                    <a:pt x="655" y="1"/>
                    <a:pt x="639" y="2"/>
                  </a:cubicBezTo>
                  <a:cubicBezTo>
                    <a:pt x="305" y="2"/>
                    <a:pt x="1" y="276"/>
                    <a:pt x="1" y="641"/>
                  </a:cubicBezTo>
                  <a:cubicBezTo>
                    <a:pt x="1" y="1006"/>
                    <a:pt x="274" y="1310"/>
                    <a:pt x="639" y="1310"/>
                  </a:cubicBezTo>
                  <a:cubicBezTo>
                    <a:pt x="974" y="1310"/>
                    <a:pt x="1277" y="1036"/>
                    <a:pt x="1277" y="641"/>
                  </a:cubicBezTo>
                  <a:cubicBezTo>
                    <a:pt x="1277" y="293"/>
                    <a:pt x="1001" y="0"/>
                    <a:pt x="685" y="0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61"/>
            <p:cNvSpPr/>
            <p:nvPr/>
          </p:nvSpPr>
          <p:spPr>
            <a:xfrm>
              <a:off x="922775" y="3476025"/>
              <a:ext cx="32700" cy="32700"/>
            </a:xfrm>
            <a:custGeom>
              <a:avLst/>
              <a:gdLst/>
              <a:ahLst/>
              <a:cxnLst/>
              <a:rect l="l" t="t" r="r" b="b"/>
              <a:pathLst>
                <a:path w="1308" h="1308" extrusionOk="0">
                  <a:moveTo>
                    <a:pt x="669" y="1"/>
                  </a:moveTo>
                  <a:cubicBezTo>
                    <a:pt x="304" y="1"/>
                    <a:pt x="1" y="274"/>
                    <a:pt x="1" y="639"/>
                  </a:cubicBezTo>
                  <a:cubicBezTo>
                    <a:pt x="1" y="1004"/>
                    <a:pt x="274" y="1308"/>
                    <a:pt x="669" y="1308"/>
                  </a:cubicBezTo>
                  <a:cubicBezTo>
                    <a:pt x="1004" y="1308"/>
                    <a:pt x="1308" y="1034"/>
                    <a:pt x="1308" y="639"/>
                  </a:cubicBezTo>
                  <a:cubicBezTo>
                    <a:pt x="1308" y="304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61"/>
            <p:cNvSpPr/>
            <p:nvPr/>
          </p:nvSpPr>
          <p:spPr>
            <a:xfrm>
              <a:off x="1287525" y="2997300"/>
              <a:ext cx="32700" cy="31925"/>
            </a:xfrm>
            <a:custGeom>
              <a:avLst/>
              <a:gdLst/>
              <a:ahLst/>
              <a:cxnLst/>
              <a:rect l="l" t="t" r="r" b="b"/>
              <a:pathLst>
                <a:path w="1308" h="1277" extrusionOk="0">
                  <a:moveTo>
                    <a:pt x="669" y="0"/>
                  </a:moveTo>
                  <a:cubicBezTo>
                    <a:pt x="304" y="0"/>
                    <a:pt x="0" y="274"/>
                    <a:pt x="0" y="639"/>
                  </a:cubicBezTo>
                  <a:cubicBezTo>
                    <a:pt x="0" y="973"/>
                    <a:pt x="304" y="1277"/>
                    <a:pt x="669" y="1277"/>
                  </a:cubicBezTo>
                  <a:cubicBezTo>
                    <a:pt x="1004" y="1277"/>
                    <a:pt x="1307" y="1034"/>
                    <a:pt x="1307" y="639"/>
                  </a:cubicBezTo>
                  <a:cubicBezTo>
                    <a:pt x="1307" y="304"/>
                    <a:pt x="1004" y="0"/>
                    <a:pt x="669" y="0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61"/>
            <p:cNvSpPr/>
            <p:nvPr/>
          </p:nvSpPr>
          <p:spPr>
            <a:xfrm>
              <a:off x="773075" y="2975250"/>
              <a:ext cx="31950" cy="32700"/>
            </a:xfrm>
            <a:custGeom>
              <a:avLst/>
              <a:gdLst/>
              <a:ahLst/>
              <a:cxnLst/>
              <a:rect l="l" t="t" r="r" b="b"/>
              <a:pathLst>
                <a:path w="1278" h="1308" extrusionOk="0">
                  <a:moveTo>
                    <a:pt x="639" y="1"/>
                  </a:moveTo>
                  <a:cubicBezTo>
                    <a:pt x="305" y="1"/>
                    <a:pt x="1" y="274"/>
                    <a:pt x="1" y="639"/>
                  </a:cubicBezTo>
                  <a:cubicBezTo>
                    <a:pt x="1" y="1004"/>
                    <a:pt x="274" y="1308"/>
                    <a:pt x="639" y="1308"/>
                  </a:cubicBezTo>
                  <a:cubicBezTo>
                    <a:pt x="973" y="1308"/>
                    <a:pt x="1277" y="1034"/>
                    <a:pt x="1277" y="639"/>
                  </a:cubicBezTo>
                  <a:cubicBezTo>
                    <a:pt x="1277" y="274"/>
                    <a:pt x="1034" y="1"/>
                    <a:pt x="639" y="1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61"/>
            <p:cNvSpPr/>
            <p:nvPr/>
          </p:nvSpPr>
          <p:spPr>
            <a:xfrm>
              <a:off x="757125" y="32549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0"/>
                  </a:moveTo>
                  <a:cubicBezTo>
                    <a:pt x="152" y="0"/>
                    <a:pt x="0" y="152"/>
                    <a:pt x="0" y="304"/>
                  </a:cubicBezTo>
                  <a:cubicBezTo>
                    <a:pt x="0" y="456"/>
                    <a:pt x="152" y="608"/>
                    <a:pt x="304" y="608"/>
                  </a:cubicBezTo>
                  <a:cubicBezTo>
                    <a:pt x="456" y="608"/>
                    <a:pt x="608" y="456"/>
                    <a:pt x="608" y="304"/>
                  </a:cubicBezTo>
                  <a:cubicBezTo>
                    <a:pt x="608" y="92"/>
                    <a:pt x="487" y="0"/>
                    <a:pt x="304" y="0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61"/>
            <p:cNvSpPr/>
            <p:nvPr/>
          </p:nvSpPr>
          <p:spPr>
            <a:xfrm>
              <a:off x="876425" y="29995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0"/>
                  </a:moveTo>
                  <a:cubicBezTo>
                    <a:pt x="152" y="0"/>
                    <a:pt x="0" y="152"/>
                    <a:pt x="0" y="304"/>
                  </a:cubicBezTo>
                  <a:cubicBezTo>
                    <a:pt x="0" y="456"/>
                    <a:pt x="152" y="608"/>
                    <a:pt x="304" y="608"/>
                  </a:cubicBezTo>
                  <a:cubicBezTo>
                    <a:pt x="456" y="608"/>
                    <a:pt x="608" y="426"/>
                    <a:pt x="608" y="304"/>
                  </a:cubicBezTo>
                  <a:cubicBezTo>
                    <a:pt x="608" y="92"/>
                    <a:pt x="487" y="0"/>
                    <a:pt x="304" y="0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61"/>
            <p:cNvSpPr/>
            <p:nvPr/>
          </p:nvSpPr>
          <p:spPr>
            <a:xfrm>
              <a:off x="1096025" y="2945625"/>
              <a:ext cx="15225" cy="15975"/>
            </a:xfrm>
            <a:custGeom>
              <a:avLst/>
              <a:gdLst/>
              <a:ahLst/>
              <a:cxnLst/>
              <a:rect l="l" t="t" r="r" b="b"/>
              <a:pathLst>
                <a:path w="609" h="639" extrusionOk="0">
                  <a:moveTo>
                    <a:pt x="305" y="0"/>
                  </a:moveTo>
                  <a:cubicBezTo>
                    <a:pt x="153" y="0"/>
                    <a:pt x="1" y="183"/>
                    <a:pt x="1" y="304"/>
                  </a:cubicBezTo>
                  <a:cubicBezTo>
                    <a:pt x="1" y="487"/>
                    <a:pt x="153" y="639"/>
                    <a:pt x="305" y="639"/>
                  </a:cubicBezTo>
                  <a:cubicBezTo>
                    <a:pt x="457" y="639"/>
                    <a:pt x="609" y="456"/>
                    <a:pt x="609" y="304"/>
                  </a:cubicBezTo>
                  <a:cubicBezTo>
                    <a:pt x="609" y="183"/>
                    <a:pt x="487" y="31"/>
                    <a:pt x="305" y="0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61"/>
            <p:cNvSpPr/>
            <p:nvPr/>
          </p:nvSpPr>
          <p:spPr>
            <a:xfrm>
              <a:off x="1286775" y="2945625"/>
              <a:ext cx="15200" cy="15975"/>
            </a:xfrm>
            <a:custGeom>
              <a:avLst/>
              <a:gdLst/>
              <a:ahLst/>
              <a:cxnLst/>
              <a:rect l="l" t="t" r="r" b="b"/>
              <a:pathLst>
                <a:path w="608" h="639" extrusionOk="0">
                  <a:moveTo>
                    <a:pt x="304" y="0"/>
                  </a:moveTo>
                  <a:cubicBezTo>
                    <a:pt x="152" y="0"/>
                    <a:pt x="0" y="183"/>
                    <a:pt x="0" y="304"/>
                  </a:cubicBezTo>
                  <a:cubicBezTo>
                    <a:pt x="0" y="487"/>
                    <a:pt x="152" y="639"/>
                    <a:pt x="304" y="639"/>
                  </a:cubicBezTo>
                  <a:cubicBezTo>
                    <a:pt x="456" y="639"/>
                    <a:pt x="608" y="456"/>
                    <a:pt x="608" y="304"/>
                  </a:cubicBezTo>
                  <a:cubicBezTo>
                    <a:pt x="608" y="183"/>
                    <a:pt x="486" y="31"/>
                    <a:pt x="304" y="0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61"/>
            <p:cNvSpPr/>
            <p:nvPr/>
          </p:nvSpPr>
          <p:spPr>
            <a:xfrm>
              <a:off x="1419750" y="32032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0"/>
                  </a:moveTo>
                  <a:cubicBezTo>
                    <a:pt x="152" y="0"/>
                    <a:pt x="0" y="152"/>
                    <a:pt x="0" y="304"/>
                  </a:cubicBezTo>
                  <a:cubicBezTo>
                    <a:pt x="0" y="456"/>
                    <a:pt x="152" y="608"/>
                    <a:pt x="304" y="608"/>
                  </a:cubicBezTo>
                  <a:cubicBezTo>
                    <a:pt x="456" y="608"/>
                    <a:pt x="608" y="456"/>
                    <a:pt x="608" y="304"/>
                  </a:cubicBezTo>
                  <a:cubicBezTo>
                    <a:pt x="608" y="152"/>
                    <a:pt x="487" y="0"/>
                    <a:pt x="304" y="0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61"/>
            <p:cNvSpPr/>
            <p:nvPr/>
          </p:nvSpPr>
          <p:spPr>
            <a:xfrm>
              <a:off x="1216850" y="33658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26" y="608"/>
                    <a:pt x="609" y="456"/>
                    <a:pt x="609" y="304"/>
                  </a:cubicBezTo>
                  <a:cubicBezTo>
                    <a:pt x="609" y="152"/>
                    <a:pt x="457" y="31"/>
                    <a:pt x="305" y="0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61"/>
            <p:cNvSpPr/>
            <p:nvPr/>
          </p:nvSpPr>
          <p:spPr>
            <a:xfrm>
              <a:off x="637050" y="2848350"/>
              <a:ext cx="1027400" cy="865925"/>
            </a:xfrm>
            <a:custGeom>
              <a:avLst/>
              <a:gdLst/>
              <a:ahLst/>
              <a:cxnLst/>
              <a:rect l="l" t="t" r="r" b="b"/>
              <a:pathLst>
                <a:path w="41096" h="34637" extrusionOk="0">
                  <a:moveTo>
                    <a:pt x="34956" y="1"/>
                  </a:moveTo>
                  <a:lnTo>
                    <a:pt x="34956" y="1"/>
                  </a:lnTo>
                  <a:cubicBezTo>
                    <a:pt x="34986" y="214"/>
                    <a:pt x="35017" y="487"/>
                    <a:pt x="35017" y="730"/>
                  </a:cubicBezTo>
                  <a:cubicBezTo>
                    <a:pt x="35108" y="2432"/>
                    <a:pt x="34834" y="4135"/>
                    <a:pt x="34257" y="5746"/>
                  </a:cubicBezTo>
                  <a:cubicBezTo>
                    <a:pt x="33162" y="8846"/>
                    <a:pt x="31035" y="11581"/>
                    <a:pt x="28603" y="13861"/>
                  </a:cubicBezTo>
                  <a:cubicBezTo>
                    <a:pt x="22296" y="19836"/>
                    <a:pt x="13609" y="23130"/>
                    <a:pt x="4937" y="23130"/>
                  </a:cubicBezTo>
                  <a:cubicBezTo>
                    <a:pt x="3285" y="23130"/>
                    <a:pt x="1634" y="23010"/>
                    <a:pt x="1" y="22767"/>
                  </a:cubicBezTo>
                  <a:lnTo>
                    <a:pt x="1" y="22767"/>
                  </a:lnTo>
                  <a:cubicBezTo>
                    <a:pt x="3994" y="30186"/>
                    <a:pt x="12550" y="34636"/>
                    <a:pt x="21303" y="34636"/>
                  </a:cubicBezTo>
                  <a:cubicBezTo>
                    <a:pt x="22877" y="34636"/>
                    <a:pt x="24458" y="34492"/>
                    <a:pt x="26019" y="34196"/>
                  </a:cubicBezTo>
                  <a:cubicBezTo>
                    <a:pt x="27661" y="33892"/>
                    <a:pt x="29181" y="33436"/>
                    <a:pt x="30640" y="32646"/>
                  </a:cubicBezTo>
                  <a:cubicBezTo>
                    <a:pt x="39758" y="27813"/>
                    <a:pt x="41096" y="15715"/>
                    <a:pt x="38421" y="6840"/>
                  </a:cubicBezTo>
                  <a:cubicBezTo>
                    <a:pt x="37661" y="4378"/>
                    <a:pt x="36506" y="2037"/>
                    <a:pt x="34956" y="1"/>
                  </a:cubicBezTo>
                  <a:close/>
                </a:path>
              </a:pathLst>
            </a:cu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61"/>
            <p:cNvSpPr/>
            <p:nvPr/>
          </p:nvSpPr>
          <p:spPr>
            <a:xfrm>
              <a:off x="1198625" y="3092250"/>
              <a:ext cx="1178600" cy="1123950"/>
            </a:xfrm>
            <a:custGeom>
              <a:avLst/>
              <a:gdLst/>
              <a:ahLst/>
              <a:cxnLst/>
              <a:rect l="l" t="t" r="r" b="b"/>
              <a:pathLst>
                <a:path w="47144" h="44958" extrusionOk="0">
                  <a:moveTo>
                    <a:pt x="24958" y="0"/>
                  </a:moveTo>
                  <a:cubicBezTo>
                    <a:pt x="22488" y="0"/>
                    <a:pt x="19992" y="407"/>
                    <a:pt x="17508" y="1035"/>
                  </a:cubicBezTo>
                  <a:cubicBezTo>
                    <a:pt x="14438" y="1795"/>
                    <a:pt x="11459" y="3224"/>
                    <a:pt x="8997" y="5199"/>
                  </a:cubicBezTo>
                  <a:cubicBezTo>
                    <a:pt x="3161" y="9880"/>
                    <a:pt x="0" y="17570"/>
                    <a:pt x="882" y="24896"/>
                  </a:cubicBezTo>
                  <a:cubicBezTo>
                    <a:pt x="1155" y="27540"/>
                    <a:pt x="2006" y="30063"/>
                    <a:pt x="3192" y="32251"/>
                  </a:cubicBezTo>
                  <a:cubicBezTo>
                    <a:pt x="7476" y="40226"/>
                    <a:pt x="16669" y="44958"/>
                    <a:pt x="26044" y="44958"/>
                  </a:cubicBezTo>
                  <a:cubicBezTo>
                    <a:pt x="27710" y="44958"/>
                    <a:pt x="29383" y="44808"/>
                    <a:pt x="31034" y="44501"/>
                  </a:cubicBezTo>
                  <a:cubicBezTo>
                    <a:pt x="32736" y="44197"/>
                    <a:pt x="34378" y="43650"/>
                    <a:pt x="35928" y="42829"/>
                  </a:cubicBezTo>
                  <a:cubicBezTo>
                    <a:pt x="45715" y="37631"/>
                    <a:pt x="47144" y="24713"/>
                    <a:pt x="44226" y="15291"/>
                  </a:cubicBezTo>
                  <a:cubicBezTo>
                    <a:pt x="43405" y="12616"/>
                    <a:pt x="42220" y="10154"/>
                    <a:pt x="40548" y="7935"/>
                  </a:cubicBezTo>
                  <a:cubicBezTo>
                    <a:pt x="38603" y="5412"/>
                    <a:pt x="36141" y="3284"/>
                    <a:pt x="33162" y="1825"/>
                  </a:cubicBezTo>
                  <a:cubicBezTo>
                    <a:pt x="30502" y="520"/>
                    <a:pt x="27747" y="0"/>
                    <a:pt x="24958" y="0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61"/>
            <p:cNvSpPr/>
            <p:nvPr/>
          </p:nvSpPr>
          <p:spPr>
            <a:xfrm>
              <a:off x="1233575" y="3126275"/>
              <a:ext cx="1107175" cy="1056075"/>
            </a:xfrm>
            <a:custGeom>
              <a:avLst/>
              <a:gdLst/>
              <a:ahLst/>
              <a:cxnLst/>
              <a:rect l="l" t="t" r="r" b="b"/>
              <a:pathLst>
                <a:path w="44287" h="42243" extrusionOk="0">
                  <a:moveTo>
                    <a:pt x="23524" y="1"/>
                  </a:moveTo>
                  <a:cubicBezTo>
                    <a:pt x="21191" y="1"/>
                    <a:pt x="18829" y="394"/>
                    <a:pt x="16475" y="1012"/>
                  </a:cubicBezTo>
                  <a:cubicBezTo>
                    <a:pt x="13618" y="1680"/>
                    <a:pt x="10821" y="3018"/>
                    <a:pt x="8481" y="4872"/>
                  </a:cubicBezTo>
                  <a:cubicBezTo>
                    <a:pt x="2979" y="9249"/>
                    <a:pt x="0" y="16453"/>
                    <a:pt x="851" y="23383"/>
                  </a:cubicBezTo>
                  <a:cubicBezTo>
                    <a:pt x="2237" y="34973"/>
                    <a:pt x="13176" y="42243"/>
                    <a:pt x="24413" y="42243"/>
                  </a:cubicBezTo>
                  <a:cubicBezTo>
                    <a:pt x="25994" y="42243"/>
                    <a:pt x="27582" y="42099"/>
                    <a:pt x="29150" y="41802"/>
                  </a:cubicBezTo>
                  <a:cubicBezTo>
                    <a:pt x="30791" y="41499"/>
                    <a:pt x="32311" y="41012"/>
                    <a:pt x="33770" y="40252"/>
                  </a:cubicBezTo>
                  <a:cubicBezTo>
                    <a:pt x="42950" y="35389"/>
                    <a:pt x="44287" y="23261"/>
                    <a:pt x="41582" y="14325"/>
                  </a:cubicBezTo>
                  <a:cubicBezTo>
                    <a:pt x="39940" y="8975"/>
                    <a:pt x="36323" y="4234"/>
                    <a:pt x="31186" y="1711"/>
                  </a:cubicBezTo>
                  <a:cubicBezTo>
                    <a:pt x="28700" y="492"/>
                    <a:pt x="26130" y="1"/>
                    <a:pt x="23524" y="1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61"/>
            <p:cNvSpPr/>
            <p:nvPr/>
          </p:nvSpPr>
          <p:spPr>
            <a:xfrm>
              <a:off x="1550450" y="3159250"/>
              <a:ext cx="407250" cy="374550"/>
            </a:xfrm>
            <a:custGeom>
              <a:avLst/>
              <a:gdLst/>
              <a:ahLst/>
              <a:cxnLst/>
              <a:rect l="l" t="t" r="r" b="b"/>
              <a:pathLst>
                <a:path w="16290" h="14982" extrusionOk="0">
                  <a:moveTo>
                    <a:pt x="12370" y="0"/>
                  </a:moveTo>
                  <a:cubicBezTo>
                    <a:pt x="8544" y="0"/>
                    <a:pt x="1932" y="899"/>
                    <a:pt x="1429" y="1608"/>
                  </a:cubicBezTo>
                  <a:cubicBezTo>
                    <a:pt x="0" y="3522"/>
                    <a:pt x="8146" y="14951"/>
                    <a:pt x="9514" y="14982"/>
                  </a:cubicBezTo>
                  <a:cubicBezTo>
                    <a:pt x="9517" y="14982"/>
                    <a:pt x="9520" y="14982"/>
                    <a:pt x="9524" y="14982"/>
                  </a:cubicBezTo>
                  <a:cubicBezTo>
                    <a:pt x="10936" y="14982"/>
                    <a:pt x="16289" y="1271"/>
                    <a:pt x="14925" y="331"/>
                  </a:cubicBezTo>
                  <a:cubicBezTo>
                    <a:pt x="14586" y="98"/>
                    <a:pt x="13629" y="0"/>
                    <a:pt x="12370" y="0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61"/>
            <p:cNvSpPr/>
            <p:nvPr/>
          </p:nvSpPr>
          <p:spPr>
            <a:xfrm>
              <a:off x="1853650" y="3217650"/>
              <a:ext cx="394900" cy="370175"/>
            </a:xfrm>
            <a:custGeom>
              <a:avLst/>
              <a:gdLst/>
              <a:ahLst/>
              <a:cxnLst/>
              <a:rect l="l" t="t" r="r" b="b"/>
              <a:pathLst>
                <a:path w="15796" h="14807" extrusionOk="0">
                  <a:moveTo>
                    <a:pt x="6360" y="1"/>
                  </a:moveTo>
                  <a:cubicBezTo>
                    <a:pt x="6357" y="1"/>
                    <a:pt x="6355" y="1"/>
                    <a:pt x="6353" y="1"/>
                  </a:cubicBezTo>
                  <a:cubicBezTo>
                    <a:pt x="4013" y="62"/>
                    <a:pt x="0" y="13497"/>
                    <a:pt x="851" y="14621"/>
                  </a:cubicBezTo>
                  <a:cubicBezTo>
                    <a:pt x="941" y="14749"/>
                    <a:pt x="1203" y="14807"/>
                    <a:pt x="1597" y="14807"/>
                  </a:cubicBezTo>
                  <a:cubicBezTo>
                    <a:pt x="4674" y="14807"/>
                    <a:pt x="15796" y="11274"/>
                    <a:pt x="15715" y="9819"/>
                  </a:cubicBezTo>
                  <a:cubicBezTo>
                    <a:pt x="15593" y="8120"/>
                    <a:pt x="7568" y="1"/>
                    <a:pt x="6360" y="1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61"/>
            <p:cNvSpPr/>
            <p:nvPr/>
          </p:nvSpPr>
          <p:spPr>
            <a:xfrm>
              <a:off x="1879275" y="3554025"/>
              <a:ext cx="401450" cy="347075"/>
            </a:xfrm>
            <a:custGeom>
              <a:avLst/>
              <a:gdLst/>
              <a:ahLst/>
              <a:cxnLst/>
              <a:rect l="l" t="t" r="r" b="b"/>
              <a:pathLst>
                <a:path w="16058" h="13883" extrusionOk="0">
                  <a:moveTo>
                    <a:pt x="13973" y="0"/>
                  </a:moveTo>
                  <a:cubicBezTo>
                    <a:pt x="10243" y="0"/>
                    <a:pt x="681" y="3915"/>
                    <a:pt x="343" y="5057"/>
                  </a:cubicBezTo>
                  <a:cubicBezTo>
                    <a:pt x="1" y="6340"/>
                    <a:pt x="10600" y="13883"/>
                    <a:pt x="12967" y="13883"/>
                  </a:cubicBezTo>
                  <a:cubicBezTo>
                    <a:pt x="13123" y="13883"/>
                    <a:pt x="13243" y="13850"/>
                    <a:pt x="13322" y="13780"/>
                  </a:cubicBezTo>
                  <a:cubicBezTo>
                    <a:pt x="14568" y="12656"/>
                    <a:pt x="16058" y="1288"/>
                    <a:pt x="15298" y="376"/>
                  </a:cubicBezTo>
                  <a:cubicBezTo>
                    <a:pt x="15076" y="114"/>
                    <a:pt x="14609" y="0"/>
                    <a:pt x="13973" y="0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61"/>
            <p:cNvSpPr/>
            <p:nvPr/>
          </p:nvSpPr>
          <p:spPr>
            <a:xfrm>
              <a:off x="1788300" y="3751875"/>
              <a:ext cx="366575" cy="390125"/>
            </a:xfrm>
            <a:custGeom>
              <a:avLst/>
              <a:gdLst/>
              <a:ahLst/>
              <a:cxnLst/>
              <a:rect l="l" t="t" r="r" b="b"/>
              <a:pathLst>
                <a:path w="14663" h="15605" extrusionOk="0">
                  <a:moveTo>
                    <a:pt x="1492" y="0"/>
                  </a:moveTo>
                  <a:cubicBezTo>
                    <a:pt x="1416" y="0"/>
                    <a:pt x="1354" y="10"/>
                    <a:pt x="1307" y="30"/>
                  </a:cubicBezTo>
                  <a:cubicBezTo>
                    <a:pt x="0" y="547"/>
                    <a:pt x="791" y="15350"/>
                    <a:pt x="2432" y="15593"/>
                  </a:cubicBezTo>
                  <a:cubicBezTo>
                    <a:pt x="2473" y="15601"/>
                    <a:pt x="2520" y="15604"/>
                    <a:pt x="2572" y="15604"/>
                  </a:cubicBezTo>
                  <a:cubicBezTo>
                    <a:pt x="4567" y="15604"/>
                    <a:pt x="13957" y="10031"/>
                    <a:pt x="14165" y="8876"/>
                  </a:cubicBezTo>
                  <a:cubicBezTo>
                    <a:pt x="14662" y="6651"/>
                    <a:pt x="3461" y="0"/>
                    <a:pt x="1492" y="0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61"/>
            <p:cNvSpPr/>
            <p:nvPr/>
          </p:nvSpPr>
          <p:spPr>
            <a:xfrm>
              <a:off x="1415075" y="3741925"/>
              <a:ext cx="384650" cy="392650"/>
            </a:xfrm>
            <a:custGeom>
              <a:avLst/>
              <a:gdLst/>
              <a:ahLst/>
              <a:cxnLst/>
              <a:rect l="l" t="t" r="r" b="b"/>
              <a:pathLst>
                <a:path w="15386" h="15706" extrusionOk="0">
                  <a:moveTo>
                    <a:pt x="12162" y="0"/>
                  </a:moveTo>
                  <a:cubicBezTo>
                    <a:pt x="10375" y="0"/>
                    <a:pt x="1" y="9141"/>
                    <a:pt x="765" y="10581"/>
                  </a:cubicBezTo>
                  <a:cubicBezTo>
                    <a:pt x="1478" y="11951"/>
                    <a:pt x="10956" y="15706"/>
                    <a:pt x="12990" y="15706"/>
                  </a:cubicBezTo>
                  <a:cubicBezTo>
                    <a:pt x="13122" y="15706"/>
                    <a:pt x="13223" y="15690"/>
                    <a:pt x="13288" y="15657"/>
                  </a:cubicBezTo>
                  <a:cubicBezTo>
                    <a:pt x="15385" y="14593"/>
                    <a:pt x="13501" y="732"/>
                    <a:pt x="12315" y="33"/>
                  </a:cubicBezTo>
                  <a:cubicBezTo>
                    <a:pt x="12275" y="11"/>
                    <a:pt x="12224" y="0"/>
                    <a:pt x="12162" y="0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61"/>
            <p:cNvSpPr/>
            <p:nvPr/>
          </p:nvSpPr>
          <p:spPr>
            <a:xfrm>
              <a:off x="1267000" y="3583400"/>
              <a:ext cx="407100" cy="339050"/>
            </a:xfrm>
            <a:custGeom>
              <a:avLst/>
              <a:gdLst/>
              <a:ahLst/>
              <a:cxnLst/>
              <a:rect l="l" t="t" r="r" b="b"/>
              <a:pathLst>
                <a:path w="16284" h="13562" extrusionOk="0">
                  <a:moveTo>
                    <a:pt x="2626" y="1"/>
                  </a:moveTo>
                  <a:cubicBezTo>
                    <a:pt x="1549" y="1"/>
                    <a:pt x="814" y="133"/>
                    <a:pt x="669" y="447"/>
                  </a:cubicBezTo>
                  <a:cubicBezTo>
                    <a:pt x="1" y="2028"/>
                    <a:pt x="3344" y="13001"/>
                    <a:pt x="4408" y="13487"/>
                  </a:cubicBezTo>
                  <a:cubicBezTo>
                    <a:pt x="4512" y="13537"/>
                    <a:pt x="4633" y="13561"/>
                    <a:pt x="4771" y="13561"/>
                  </a:cubicBezTo>
                  <a:cubicBezTo>
                    <a:pt x="7462" y="13561"/>
                    <a:pt x="16284" y="4390"/>
                    <a:pt x="16111" y="3031"/>
                  </a:cubicBezTo>
                  <a:cubicBezTo>
                    <a:pt x="15918" y="1946"/>
                    <a:pt x="6756" y="1"/>
                    <a:pt x="2626" y="1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61"/>
            <p:cNvSpPr/>
            <p:nvPr/>
          </p:nvSpPr>
          <p:spPr>
            <a:xfrm>
              <a:off x="1309550" y="3224250"/>
              <a:ext cx="416075" cy="351025"/>
            </a:xfrm>
            <a:custGeom>
              <a:avLst/>
              <a:gdLst/>
              <a:ahLst/>
              <a:cxnLst/>
              <a:rect l="l" t="t" r="r" b="b"/>
              <a:pathLst>
                <a:path w="16643" h="14041" extrusionOk="0">
                  <a:moveTo>
                    <a:pt x="8290" y="0"/>
                  </a:moveTo>
                  <a:cubicBezTo>
                    <a:pt x="8261" y="0"/>
                    <a:pt x="8234" y="4"/>
                    <a:pt x="8208" y="11"/>
                  </a:cubicBezTo>
                  <a:cubicBezTo>
                    <a:pt x="6566" y="436"/>
                    <a:pt x="1" y="9798"/>
                    <a:pt x="275" y="10983"/>
                  </a:cubicBezTo>
                  <a:cubicBezTo>
                    <a:pt x="678" y="12762"/>
                    <a:pt x="9240" y="14041"/>
                    <a:pt x="13447" y="14041"/>
                  </a:cubicBezTo>
                  <a:cubicBezTo>
                    <a:pt x="14632" y="14041"/>
                    <a:pt x="15471" y="13939"/>
                    <a:pt x="15685" y="13719"/>
                  </a:cubicBezTo>
                  <a:cubicBezTo>
                    <a:pt x="16642" y="12762"/>
                    <a:pt x="10064" y="0"/>
                    <a:pt x="8290" y="0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61"/>
            <p:cNvSpPr/>
            <p:nvPr/>
          </p:nvSpPr>
          <p:spPr>
            <a:xfrm>
              <a:off x="1417475" y="3782250"/>
              <a:ext cx="46375" cy="45625"/>
            </a:xfrm>
            <a:custGeom>
              <a:avLst/>
              <a:gdLst/>
              <a:ahLst/>
              <a:cxnLst/>
              <a:rect l="l" t="t" r="r" b="b"/>
              <a:pathLst>
                <a:path w="1855" h="1825" extrusionOk="0">
                  <a:moveTo>
                    <a:pt x="942" y="1"/>
                  </a:moveTo>
                  <a:cubicBezTo>
                    <a:pt x="426" y="1"/>
                    <a:pt x="0" y="396"/>
                    <a:pt x="0" y="913"/>
                  </a:cubicBezTo>
                  <a:cubicBezTo>
                    <a:pt x="0" y="1399"/>
                    <a:pt x="426" y="1825"/>
                    <a:pt x="942" y="1825"/>
                  </a:cubicBezTo>
                  <a:cubicBezTo>
                    <a:pt x="1429" y="1825"/>
                    <a:pt x="1854" y="1399"/>
                    <a:pt x="1854" y="913"/>
                  </a:cubicBezTo>
                  <a:cubicBezTo>
                    <a:pt x="1854" y="396"/>
                    <a:pt x="1459" y="1"/>
                    <a:pt x="942" y="1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61"/>
            <p:cNvSpPr/>
            <p:nvPr/>
          </p:nvSpPr>
          <p:spPr>
            <a:xfrm>
              <a:off x="1709275" y="3281500"/>
              <a:ext cx="45600" cy="45600"/>
            </a:xfrm>
            <a:custGeom>
              <a:avLst/>
              <a:gdLst/>
              <a:ahLst/>
              <a:cxnLst/>
              <a:rect l="l" t="t" r="r" b="b"/>
              <a:pathLst>
                <a:path w="1824" h="1824" extrusionOk="0">
                  <a:moveTo>
                    <a:pt x="912" y="0"/>
                  </a:moveTo>
                  <a:cubicBezTo>
                    <a:pt x="426" y="0"/>
                    <a:pt x="0" y="426"/>
                    <a:pt x="0" y="912"/>
                  </a:cubicBezTo>
                  <a:cubicBezTo>
                    <a:pt x="0" y="1398"/>
                    <a:pt x="426" y="1824"/>
                    <a:pt x="912" y="1824"/>
                  </a:cubicBezTo>
                  <a:cubicBezTo>
                    <a:pt x="1429" y="1824"/>
                    <a:pt x="1824" y="1398"/>
                    <a:pt x="1824" y="912"/>
                  </a:cubicBezTo>
                  <a:cubicBezTo>
                    <a:pt x="1824" y="426"/>
                    <a:pt x="1429" y="0"/>
                    <a:pt x="912" y="0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61"/>
            <p:cNvSpPr/>
            <p:nvPr/>
          </p:nvSpPr>
          <p:spPr>
            <a:xfrm>
              <a:off x="2054250" y="3729075"/>
              <a:ext cx="45625" cy="44850"/>
            </a:xfrm>
            <a:custGeom>
              <a:avLst/>
              <a:gdLst/>
              <a:ahLst/>
              <a:cxnLst/>
              <a:rect l="l" t="t" r="r" b="b"/>
              <a:pathLst>
                <a:path w="1825" h="1794" extrusionOk="0">
                  <a:moveTo>
                    <a:pt x="913" y="0"/>
                  </a:moveTo>
                  <a:cubicBezTo>
                    <a:pt x="426" y="0"/>
                    <a:pt x="1" y="395"/>
                    <a:pt x="1" y="912"/>
                  </a:cubicBezTo>
                  <a:cubicBezTo>
                    <a:pt x="1" y="1398"/>
                    <a:pt x="426" y="1794"/>
                    <a:pt x="913" y="1794"/>
                  </a:cubicBezTo>
                  <a:cubicBezTo>
                    <a:pt x="1399" y="1794"/>
                    <a:pt x="1824" y="1398"/>
                    <a:pt x="1824" y="912"/>
                  </a:cubicBezTo>
                  <a:cubicBezTo>
                    <a:pt x="1824" y="395"/>
                    <a:pt x="1399" y="0"/>
                    <a:pt x="913" y="0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61"/>
            <p:cNvSpPr/>
            <p:nvPr/>
          </p:nvSpPr>
          <p:spPr>
            <a:xfrm>
              <a:off x="1874925" y="3916000"/>
              <a:ext cx="45625" cy="45625"/>
            </a:xfrm>
            <a:custGeom>
              <a:avLst/>
              <a:gdLst/>
              <a:ahLst/>
              <a:cxnLst/>
              <a:rect l="l" t="t" r="r" b="b"/>
              <a:pathLst>
                <a:path w="1825" h="1825" extrusionOk="0">
                  <a:moveTo>
                    <a:pt x="912" y="1"/>
                  </a:moveTo>
                  <a:cubicBezTo>
                    <a:pt x="395" y="1"/>
                    <a:pt x="0" y="426"/>
                    <a:pt x="0" y="912"/>
                  </a:cubicBezTo>
                  <a:cubicBezTo>
                    <a:pt x="0" y="1399"/>
                    <a:pt x="395" y="1824"/>
                    <a:pt x="912" y="1824"/>
                  </a:cubicBezTo>
                  <a:cubicBezTo>
                    <a:pt x="1399" y="1824"/>
                    <a:pt x="1824" y="1399"/>
                    <a:pt x="1824" y="912"/>
                  </a:cubicBezTo>
                  <a:cubicBezTo>
                    <a:pt x="1824" y="426"/>
                    <a:pt x="1429" y="1"/>
                    <a:pt x="912" y="1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61"/>
            <p:cNvSpPr/>
            <p:nvPr/>
          </p:nvSpPr>
          <p:spPr>
            <a:xfrm>
              <a:off x="1482050" y="3735150"/>
              <a:ext cx="35750" cy="36500"/>
            </a:xfrm>
            <a:custGeom>
              <a:avLst/>
              <a:gdLst/>
              <a:ahLst/>
              <a:cxnLst/>
              <a:rect l="l" t="t" r="r" b="b"/>
              <a:pathLst>
                <a:path w="1430" h="1460" extrusionOk="0">
                  <a:moveTo>
                    <a:pt x="700" y="0"/>
                  </a:moveTo>
                  <a:cubicBezTo>
                    <a:pt x="305" y="0"/>
                    <a:pt x="1" y="365"/>
                    <a:pt x="1" y="730"/>
                  </a:cubicBezTo>
                  <a:cubicBezTo>
                    <a:pt x="1" y="1155"/>
                    <a:pt x="305" y="1459"/>
                    <a:pt x="700" y="1459"/>
                  </a:cubicBezTo>
                  <a:cubicBezTo>
                    <a:pt x="1125" y="1459"/>
                    <a:pt x="1429" y="1125"/>
                    <a:pt x="1429" y="730"/>
                  </a:cubicBezTo>
                  <a:cubicBezTo>
                    <a:pt x="1429" y="365"/>
                    <a:pt x="1125" y="0"/>
                    <a:pt x="700" y="0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61"/>
            <p:cNvSpPr/>
            <p:nvPr/>
          </p:nvSpPr>
          <p:spPr>
            <a:xfrm>
              <a:off x="1938000" y="3852125"/>
              <a:ext cx="35725" cy="34275"/>
            </a:xfrm>
            <a:custGeom>
              <a:avLst/>
              <a:gdLst/>
              <a:ahLst/>
              <a:cxnLst/>
              <a:rect l="l" t="t" r="r" b="b"/>
              <a:pathLst>
                <a:path w="1429" h="1371" extrusionOk="0">
                  <a:moveTo>
                    <a:pt x="753" y="0"/>
                  </a:moveTo>
                  <a:cubicBezTo>
                    <a:pt x="735" y="0"/>
                    <a:pt x="717" y="1"/>
                    <a:pt x="699" y="2"/>
                  </a:cubicBezTo>
                  <a:cubicBezTo>
                    <a:pt x="335" y="2"/>
                    <a:pt x="0" y="306"/>
                    <a:pt x="0" y="701"/>
                  </a:cubicBezTo>
                  <a:cubicBezTo>
                    <a:pt x="0" y="1066"/>
                    <a:pt x="335" y="1370"/>
                    <a:pt x="699" y="1370"/>
                  </a:cubicBezTo>
                  <a:cubicBezTo>
                    <a:pt x="1125" y="1370"/>
                    <a:pt x="1429" y="1066"/>
                    <a:pt x="1429" y="701"/>
                  </a:cubicBezTo>
                  <a:cubicBezTo>
                    <a:pt x="1429" y="323"/>
                    <a:pt x="1150" y="0"/>
                    <a:pt x="753" y="0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61"/>
            <p:cNvSpPr/>
            <p:nvPr/>
          </p:nvSpPr>
          <p:spPr>
            <a:xfrm>
              <a:off x="1583875" y="3960825"/>
              <a:ext cx="35750" cy="35000"/>
            </a:xfrm>
            <a:custGeom>
              <a:avLst/>
              <a:gdLst/>
              <a:ahLst/>
              <a:cxnLst/>
              <a:rect l="l" t="t" r="r" b="b"/>
              <a:pathLst>
                <a:path w="1430" h="1400" extrusionOk="0">
                  <a:moveTo>
                    <a:pt x="700" y="1"/>
                  </a:moveTo>
                  <a:cubicBezTo>
                    <a:pt x="305" y="1"/>
                    <a:pt x="1" y="335"/>
                    <a:pt x="1" y="700"/>
                  </a:cubicBezTo>
                  <a:cubicBezTo>
                    <a:pt x="1" y="1095"/>
                    <a:pt x="305" y="1399"/>
                    <a:pt x="700" y="1399"/>
                  </a:cubicBezTo>
                  <a:cubicBezTo>
                    <a:pt x="1125" y="1399"/>
                    <a:pt x="1429" y="1095"/>
                    <a:pt x="1429" y="700"/>
                  </a:cubicBezTo>
                  <a:cubicBezTo>
                    <a:pt x="1429" y="335"/>
                    <a:pt x="1125" y="1"/>
                    <a:pt x="700" y="1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61"/>
            <p:cNvSpPr/>
            <p:nvPr/>
          </p:nvSpPr>
          <p:spPr>
            <a:xfrm>
              <a:off x="1974475" y="3448675"/>
              <a:ext cx="34200" cy="34975"/>
            </a:xfrm>
            <a:custGeom>
              <a:avLst/>
              <a:gdLst/>
              <a:ahLst/>
              <a:cxnLst/>
              <a:rect l="l" t="t" r="r" b="b"/>
              <a:pathLst>
                <a:path w="1368" h="1399" extrusionOk="0">
                  <a:moveTo>
                    <a:pt x="699" y="0"/>
                  </a:moveTo>
                  <a:cubicBezTo>
                    <a:pt x="304" y="0"/>
                    <a:pt x="0" y="335"/>
                    <a:pt x="0" y="699"/>
                  </a:cubicBezTo>
                  <a:cubicBezTo>
                    <a:pt x="0" y="1095"/>
                    <a:pt x="304" y="1398"/>
                    <a:pt x="699" y="1398"/>
                  </a:cubicBezTo>
                  <a:cubicBezTo>
                    <a:pt x="1064" y="1398"/>
                    <a:pt x="1368" y="1095"/>
                    <a:pt x="1368" y="699"/>
                  </a:cubicBezTo>
                  <a:cubicBezTo>
                    <a:pt x="1368" y="335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61"/>
            <p:cNvSpPr/>
            <p:nvPr/>
          </p:nvSpPr>
          <p:spPr>
            <a:xfrm>
              <a:off x="1424300" y="3425125"/>
              <a:ext cx="34225" cy="34975"/>
            </a:xfrm>
            <a:custGeom>
              <a:avLst/>
              <a:gdLst/>
              <a:ahLst/>
              <a:cxnLst/>
              <a:rect l="l" t="t" r="r" b="b"/>
              <a:pathLst>
                <a:path w="1369" h="1399" extrusionOk="0">
                  <a:moveTo>
                    <a:pt x="700" y="0"/>
                  </a:moveTo>
                  <a:cubicBezTo>
                    <a:pt x="305" y="0"/>
                    <a:pt x="1" y="334"/>
                    <a:pt x="1" y="699"/>
                  </a:cubicBezTo>
                  <a:cubicBezTo>
                    <a:pt x="1" y="1094"/>
                    <a:pt x="305" y="1398"/>
                    <a:pt x="700" y="1398"/>
                  </a:cubicBezTo>
                  <a:cubicBezTo>
                    <a:pt x="1065" y="1398"/>
                    <a:pt x="1369" y="1094"/>
                    <a:pt x="1369" y="699"/>
                  </a:cubicBezTo>
                  <a:cubicBezTo>
                    <a:pt x="1369" y="334"/>
                    <a:pt x="1065" y="30"/>
                    <a:pt x="700" y="0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61"/>
            <p:cNvSpPr/>
            <p:nvPr/>
          </p:nvSpPr>
          <p:spPr>
            <a:xfrm>
              <a:off x="1407575" y="37237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23" y="608"/>
                    <a:pt x="305" y="608"/>
                  </a:cubicBezTo>
                  <a:cubicBezTo>
                    <a:pt x="457" y="608"/>
                    <a:pt x="609" y="517"/>
                    <a:pt x="609" y="304"/>
                  </a:cubicBezTo>
                  <a:cubicBezTo>
                    <a:pt x="609" y="152"/>
                    <a:pt x="457" y="0"/>
                    <a:pt x="305" y="0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61"/>
            <p:cNvSpPr/>
            <p:nvPr/>
          </p:nvSpPr>
          <p:spPr>
            <a:xfrm>
              <a:off x="1535250" y="34517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487" y="609"/>
                    <a:pt x="608" y="457"/>
                    <a:pt x="608" y="305"/>
                  </a:cubicBezTo>
                  <a:cubicBezTo>
                    <a:pt x="608" y="122"/>
                    <a:pt x="487" y="1"/>
                    <a:pt x="304" y="1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61"/>
            <p:cNvSpPr/>
            <p:nvPr/>
          </p:nvSpPr>
          <p:spPr>
            <a:xfrm>
              <a:off x="1770050" y="3395375"/>
              <a:ext cx="15225" cy="15325"/>
            </a:xfrm>
            <a:custGeom>
              <a:avLst/>
              <a:gdLst/>
              <a:ahLst/>
              <a:cxnLst/>
              <a:rect l="l" t="t" r="r" b="b"/>
              <a:pathLst>
                <a:path w="609" h="613" extrusionOk="0">
                  <a:moveTo>
                    <a:pt x="344" y="1"/>
                  </a:moveTo>
                  <a:cubicBezTo>
                    <a:pt x="331" y="1"/>
                    <a:pt x="318" y="2"/>
                    <a:pt x="305" y="5"/>
                  </a:cubicBezTo>
                  <a:cubicBezTo>
                    <a:pt x="153" y="5"/>
                    <a:pt x="1" y="126"/>
                    <a:pt x="1" y="309"/>
                  </a:cubicBezTo>
                  <a:cubicBezTo>
                    <a:pt x="1" y="461"/>
                    <a:pt x="122" y="612"/>
                    <a:pt x="305" y="612"/>
                  </a:cubicBezTo>
                  <a:cubicBezTo>
                    <a:pt x="457" y="612"/>
                    <a:pt x="609" y="491"/>
                    <a:pt x="609" y="309"/>
                  </a:cubicBezTo>
                  <a:cubicBezTo>
                    <a:pt x="609" y="142"/>
                    <a:pt x="482" y="1"/>
                    <a:pt x="344" y="1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61"/>
            <p:cNvSpPr/>
            <p:nvPr/>
          </p:nvSpPr>
          <p:spPr>
            <a:xfrm>
              <a:off x="1974475" y="3395375"/>
              <a:ext cx="15225" cy="15325"/>
            </a:xfrm>
            <a:custGeom>
              <a:avLst/>
              <a:gdLst/>
              <a:ahLst/>
              <a:cxnLst/>
              <a:rect l="l" t="t" r="r" b="b"/>
              <a:pathLst>
                <a:path w="609" h="613" extrusionOk="0">
                  <a:moveTo>
                    <a:pt x="343" y="1"/>
                  </a:moveTo>
                  <a:cubicBezTo>
                    <a:pt x="330" y="1"/>
                    <a:pt x="317" y="2"/>
                    <a:pt x="304" y="5"/>
                  </a:cubicBezTo>
                  <a:cubicBezTo>
                    <a:pt x="152" y="5"/>
                    <a:pt x="0" y="126"/>
                    <a:pt x="0" y="309"/>
                  </a:cubicBezTo>
                  <a:cubicBezTo>
                    <a:pt x="0" y="461"/>
                    <a:pt x="122" y="612"/>
                    <a:pt x="304" y="612"/>
                  </a:cubicBezTo>
                  <a:cubicBezTo>
                    <a:pt x="456" y="612"/>
                    <a:pt x="608" y="491"/>
                    <a:pt x="608" y="309"/>
                  </a:cubicBezTo>
                  <a:cubicBezTo>
                    <a:pt x="608" y="142"/>
                    <a:pt x="481" y="1"/>
                    <a:pt x="343" y="1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61"/>
            <p:cNvSpPr/>
            <p:nvPr/>
          </p:nvSpPr>
          <p:spPr>
            <a:xfrm>
              <a:off x="2117325" y="36698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92" y="608"/>
                    <a:pt x="305" y="608"/>
                  </a:cubicBezTo>
                  <a:cubicBezTo>
                    <a:pt x="457" y="608"/>
                    <a:pt x="608" y="487"/>
                    <a:pt x="608" y="304"/>
                  </a:cubicBezTo>
                  <a:cubicBezTo>
                    <a:pt x="608" y="152"/>
                    <a:pt x="457" y="0"/>
                    <a:pt x="305" y="0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61"/>
            <p:cNvSpPr/>
            <p:nvPr/>
          </p:nvSpPr>
          <p:spPr>
            <a:xfrm>
              <a:off x="1898475" y="38438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3"/>
                    <a:pt x="1" y="305"/>
                  </a:cubicBezTo>
                  <a:cubicBezTo>
                    <a:pt x="1" y="457"/>
                    <a:pt x="122" y="609"/>
                    <a:pt x="305" y="609"/>
                  </a:cubicBezTo>
                  <a:cubicBezTo>
                    <a:pt x="45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rgbClr val="FFE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61"/>
            <p:cNvSpPr/>
            <p:nvPr/>
          </p:nvSpPr>
          <p:spPr>
            <a:xfrm>
              <a:off x="1278400" y="3290600"/>
              <a:ext cx="1098825" cy="925600"/>
            </a:xfrm>
            <a:custGeom>
              <a:avLst/>
              <a:gdLst/>
              <a:ahLst/>
              <a:cxnLst/>
              <a:rect l="l" t="t" r="r" b="b"/>
              <a:pathLst>
                <a:path w="43953" h="37024" extrusionOk="0">
                  <a:moveTo>
                    <a:pt x="37357" y="1"/>
                  </a:moveTo>
                  <a:lnTo>
                    <a:pt x="37357" y="1"/>
                  </a:lnTo>
                  <a:cubicBezTo>
                    <a:pt x="37387" y="244"/>
                    <a:pt x="37418" y="518"/>
                    <a:pt x="37418" y="761"/>
                  </a:cubicBezTo>
                  <a:cubicBezTo>
                    <a:pt x="37509" y="2585"/>
                    <a:pt x="37235" y="4408"/>
                    <a:pt x="36628" y="6141"/>
                  </a:cubicBezTo>
                  <a:cubicBezTo>
                    <a:pt x="35442" y="9454"/>
                    <a:pt x="33162" y="12402"/>
                    <a:pt x="30579" y="14834"/>
                  </a:cubicBezTo>
                  <a:cubicBezTo>
                    <a:pt x="23803" y="21175"/>
                    <a:pt x="14489" y="24699"/>
                    <a:pt x="5224" y="24699"/>
                  </a:cubicBezTo>
                  <a:cubicBezTo>
                    <a:pt x="3475" y="24699"/>
                    <a:pt x="1728" y="24573"/>
                    <a:pt x="1" y="24317"/>
                  </a:cubicBezTo>
                  <a:lnTo>
                    <a:pt x="1" y="24317"/>
                  </a:lnTo>
                  <a:cubicBezTo>
                    <a:pt x="4285" y="32292"/>
                    <a:pt x="13478" y="37024"/>
                    <a:pt x="22853" y="37024"/>
                  </a:cubicBezTo>
                  <a:cubicBezTo>
                    <a:pt x="24519" y="37024"/>
                    <a:pt x="26192" y="36874"/>
                    <a:pt x="27843" y="36567"/>
                  </a:cubicBezTo>
                  <a:cubicBezTo>
                    <a:pt x="29545" y="36263"/>
                    <a:pt x="31187" y="35716"/>
                    <a:pt x="32737" y="34895"/>
                  </a:cubicBezTo>
                  <a:cubicBezTo>
                    <a:pt x="42524" y="29697"/>
                    <a:pt x="43953" y="16779"/>
                    <a:pt x="41035" y="7357"/>
                  </a:cubicBezTo>
                  <a:cubicBezTo>
                    <a:pt x="40245" y="4682"/>
                    <a:pt x="39029" y="2220"/>
                    <a:pt x="37357" y="1"/>
                  </a:cubicBezTo>
                  <a:close/>
                </a:path>
              </a:pathLst>
            </a:cu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61"/>
            <p:cNvSpPr/>
            <p:nvPr/>
          </p:nvSpPr>
          <p:spPr>
            <a:xfrm>
              <a:off x="2244225" y="3616600"/>
              <a:ext cx="1558625" cy="621275"/>
            </a:xfrm>
            <a:custGeom>
              <a:avLst/>
              <a:gdLst/>
              <a:ahLst/>
              <a:cxnLst/>
              <a:rect l="l" t="t" r="r" b="b"/>
              <a:pathLst>
                <a:path w="62345" h="24851" extrusionOk="0">
                  <a:moveTo>
                    <a:pt x="8025" y="1"/>
                  </a:moveTo>
                  <a:cubicBezTo>
                    <a:pt x="6353" y="1"/>
                    <a:pt x="4712" y="305"/>
                    <a:pt x="3435" y="1065"/>
                  </a:cubicBezTo>
                  <a:cubicBezTo>
                    <a:pt x="2402" y="1672"/>
                    <a:pt x="1551" y="2554"/>
                    <a:pt x="1065" y="3800"/>
                  </a:cubicBezTo>
                  <a:cubicBezTo>
                    <a:pt x="1" y="6384"/>
                    <a:pt x="730" y="9423"/>
                    <a:pt x="2280" y="11733"/>
                  </a:cubicBezTo>
                  <a:cubicBezTo>
                    <a:pt x="3800" y="14013"/>
                    <a:pt x="6080" y="15685"/>
                    <a:pt x="8451" y="17113"/>
                  </a:cubicBezTo>
                  <a:cubicBezTo>
                    <a:pt x="12463" y="19545"/>
                    <a:pt x="16870" y="21369"/>
                    <a:pt x="21460" y="22493"/>
                  </a:cubicBezTo>
                  <a:cubicBezTo>
                    <a:pt x="26111" y="23648"/>
                    <a:pt x="30852" y="24104"/>
                    <a:pt x="35594" y="24469"/>
                  </a:cubicBezTo>
                  <a:cubicBezTo>
                    <a:pt x="38079" y="24670"/>
                    <a:pt x="40577" y="24851"/>
                    <a:pt x="43057" y="24851"/>
                  </a:cubicBezTo>
                  <a:cubicBezTo>
                    <a:pt x="45825" y="24851"/>
                    <a:pt x="48570" y="24626"/>
                    <a:pt x="51248" y="23952"/>
                  </a:cubicBezTo>
                  <a:cubicBezTo>
                    <a:pt x="55564" y="22828"/>
                    <a:pt x="59698" y="20366"/>
                    <a:pt x="62099" y="16688"/>
                  </a:cubicBezTo>
                  <a:cubicBezTo>
                    <a:pt x="62344" y="16320"/>
                    <a:pt x="62036" y="15874"/>
                    <a:pt x="61653" y="15874"/>
                  </a:cubicBezTo>
                  <a:cubicBezTo>
                    <a:pt x="61560" y="15874"/>
                    <a:pt x="61464" y="15899"/>
                    <a:pt x="61370" y="15958"/>
                  </a:cubicBezTo>
                  <a:cubicBezTo>
                    <a:pt x="60762" y="16384"/>
                    <a:pt x="60154" y="16718"/>
                    <a:pt x="59546" y="17053"/>
                  </a:cubicBezTo>
                  <a:cubicBezTo>
                    <a:pt x="56548" y="18633"/>
                    <a:pt x="53195" y="19396"/>
                    <a:pt x="49799" y="19396"/>
                  </a:cubicBezTo>
                  <a:cubicBezTo>
                    <a:pt x="48753" y="19396"/>
                    <a:pt x="47703" y="19323"/>
                    <a:pt x="46658" y="19180"/>
                  </a:cubicBezTo>
                  <a:cubicBezTo>
                    <a:pt x="37874" y="18025"/>
                    <a:pt x="30548" y="12615"/>
                    <a:pt x="23588" y="7478"/>
                  </a:cubicBezTo>
                  <a:lnTo>
                    <a:pt x="23253" y="7265"/>
                  </a:lnTo>
                  <a:cubicBezTo>
                    <a:pt x="21825" y="6201"/>
                    <a:pt x="20366" y="5138"/>
                    <a:pt x="18968" y="3983"/>
                  </a:cubicBezTo>
                  <a:cubicBezTo>
                    <a:pt x="17661" y="2919"/>
                    <a:pt x="16262" y="1916"/>
                    <a:pt x="14712" y="1247"/>
                  </a:cubicBezTo>
                  <a:cubicBezTo>
                    <a:pt x="12615" y="426"/>
                    <a:pt x="10305" y="1"/>
                    <a:pt x="8025" y="1"/>
                  </a:cubicBezTo>
                  <a:close/>
                </a:path>
              </a:pathLst>
            </a:custGeom>
            <a:solidFill>
              <a:srgbClr val="D6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61"/>
            <p:cNvSpPr/>
            <p:nvPr/>
          </p:nvSpPr>
          <p:spPr>
            <a:xfrm>
              <a:off x="2244225" y="3643200"/>
              <a:ext cx="1558500" cy="594675"/>
            </a:xfrm>
            <a:custGeom>
              <a:avLst/>
              <a:gdLst/>
              <a:ahLst/>
              <a:cxnLst/>
              <a:rect l="l" t="t" r="r" b="b"/>
              <a:pathLst>
                <a:path w="62340" h="23787" extrusionOk="0">
                  <a:moveTo>
                    <a:pt x="3435" y="1"/>
                  </a:moveTo>
                  <a:lnTo>
                    <a:pt x="3435" y="1"/>
                  </a:lnTo>
                  <a:cubicBezTo>
                    <a:pt x="2402" y="608"/>
                    <a:pt x="1551" y="1490"/>
                    <a:pt x="1065" y="2736"/>
                  </a:cubicBezTo>
                  <a:cubicBezTo>
                    <a:pt x="1" y="5320"/>
                    <a:pt x="730" y="8359"/>
                    <a:pt x="2280" y="10669"/>
                  </a:cubicBezTo>
                  <a:cubicBezTo>
                    <a:pt x="3800" y="12949"/>
                    <a:pt x="6080" y="14621"/>
                    <a:pt x="8451" y="16049"/>
                  </a:cubicBezTo>
                  <a:cubicBezTo>
                    <a:pt x="12463" y="18481"/>
                    <a:pt x="16870" y="20305"/>
                    <a:pt x="21460" y="21429"/>
                  </a:cubicBezTo>
                  <a:cubicBezTo>
                    <a:pt x="26111" y="22584"/>
                    <a:pt x="30852" y="23040"/>
                    <a:pt x="35594" y="23405"/>
                  </a:cubicBezTo>
                  <a:cubicBezTo>
                    <a:pt x="38079" y="23606"/>
                    <a:pt x="40577" y="23787"/>
                    <a:pt x="43057" y="23787"/>
                  </a:cubicBezTo>
                  <a:cubicBezTo>
                    <a:pt x="45825" y="23787"/>
                    <a:pt x="48570" y="23562"/>
                    <a:pt x="51248" y="22888"/>
                  </a:cubicBezTo>
                  <a:cubicBezTo>
                    <a:pt x="55564" y="21764"/>
                    <a:pt x="59698" y="19302"/>
                    <a:pt x="62099" y="15624"/>
                  </a:cubicBezTo>
                  <a:cubicBezTo>
                    <a:pt x="62340" y="15263"/>
                    <a:pt x="62047" y="14825"/>
                    <a:pt x="61672" y="14825"/>
                  </a:cubicBezTo>
                  <a:cubicBezTo>
                    <a:pt x="61574" y="14825"/>
                    <a:pt x="61471" y="14855"/>
                    <a:pt x="61370" y="14925"/>
                  </a:cubicBezTo>
                  <a:cubicBezTo>
                    <a:pt x="60762" y="15350"/>
                    <a:pt x="60154" y="15685"/>
                    <a:pt x="59546" y="16049"/>
                  </a:cubicBezTo>
                  <a:cubicBezTo>
                    <a:pt x="57692" y="17964"/>
                    <a:pt x="55108" y="19332"/>
                    <a:pt x="52464" y="20062"/>
                  </a:cubicBezTo>
                  <a:cubicBezTo>
                    <a:pt x="49949" y="20749"/>
                    <a:pt x="47345" y="20929"/>
                    <a:pt x="44717" y="20929"/>
                  </a:cubicBezTo>
                  <a:cubicBezTo>
                    <a:pt x="43280" y="20929"/>
                    <a:pt x="41837" y="20875"/>
                    <a:pt x="40397" y="20822"/>
                  </a:cubicBezTo>
                  <a:cubicBezTo>
                    <a:pt x="34986" y="20609"/>
                    <a:pt x="29363" y="20335"/>
                    <a:pt x="24560" y="17904"/>
                  </a:cubicBezTo>
                  <a:cubicBezTo>
                    <a:pt x="20609" y="15897"/>
                    <a:pt x="17357" y="12493"/>
                    <a:pt x="13253" y="10791"/>
                  </a:cubicBezTo>
                  <a:cubicBezTo>
                    <a:pt x="10913" y="9758"/>
                    <a:pt x="8238" y="9362"/>
                    <a:pt x="6232" y="7782"/>
                  </a:cubicBezTo>
                  <a:cubicBezTo>
                    <a:pt x="3922" y="6019"/>
                    <a:pt x="2858" y="2858"/>
                    <a:pt x="3435" y="1"/>
                  </a:cubicBezTo>
                  <a:close/>
                </a:path>
              </a:pathLst>
            </a:custGeom>
            <a:solidFill>
              <a:srgbClr val="DE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61"/>
            <p:cNvSpPr/>
            <p:nvPr/>
          </p:nvSpPr>
          <p:spPr>
            <a:xfrm>
              <a:off x="2218400" y="3314600"/>
              <a:ext cx="281175" cy="454775"/>
            </a:xfrm>
            <a:custGeom>
              <a:avLst/>
              <a:gdLst/>
              <a:ahLst/>
              <a:cxnLst/>
              <a:rect l="l" t="t" r="r" b="b"/>
              <a:pathLst>
                <a:path w="11247" h="18191" extrusionOk="0">
                  <a:moveTo>
                    <a:pt x="1067" y="0"/>
                  </a:moveTo>
                  <a:cubicBezTo>
                    <a:pt x="777" y="0"/>
                    <a:pt x="486" y="145"/>
                    <a:pt x="304" y="378"/>
                  </a:cubicBezTo>
                  <a:cubicBezTo>
                    <a:pt x="0" y="774"/>
                    <a:pt x="91" y="1321"/>
                    <a:pt x="122" y="1837"/>
                  </a:cubicBezTo>
                  <a:cubicBezTo>
                    <a:pt x="304" y="3357"/>
                    <a:pt x="547" y="4877"/>
                    <a:pt x="730" y="6336"/>
                  </a:cubicBezTo>
                  <a:cubicBezTo>
                    <a:pt x="882" y="7400"/>
                    <a:pt x="1034" y="8524"/>
                    <a:pt x="1490" y="9497"/>
                  </a:cubicBezTo>
                  <a:cubicBezTo>
                    <a:pt x="1794" y="10105"/>
                    <a:pt x="2189" y="10713"/>
                    <a:pt x="2310" y="11351"/>
                  </a:cubicBezTo>
                  <a:cubicBezTo>
                    <a:pt x="2584" y="12506"/>
                    <a:pt x="2128" y="13692"/>
                    <a:pt x="1702" y="14786"/>
                  </a:cubicBezTo>
                  <a:cubicBezTo>
                    <a:pt x="1307" y="15880"/>
                    <a:pt x="1003" y="17187"/>
                    <a:pt x="1611" y="18190"/>
                  </a:cubicBezTo>
                  <a:cubicBezTo>
                    <a:pt x="5137" y="17187"/>
                    <a:pt x="8754" y="14968"/>
                    <a:pt x="11247" y="12202"/>
                  </a:cubicBezTo>
                  <a:cubicBezTo>
                    <a:pt x="10704" y="11834"/>
                    <a:pt x="10038" y="11713"/>
                    <a:pt x="9350" y="11713"/>
                  </a:cubicBezTo>
                  <a:cubicBezTo>
                    <a:pt x="8960" y="11713"/>
                    <a:pt x="8562" y="11752"/>
                    <a:pt x="8177" y="11807"/>
                  </a:cubicBezTo>
                  <a:cubicBezTo>
                    <a:pt x="7523" y="11903"/>
                    <a:pt x="6846" y="12036"/>
                    <a:pt x="6190" y="12036"/>
                  </a:cubicBezTo>
                  <a:cubicBezTo>
                    <a:pt x="5808" y="12036"/>
                    <a:pt x="5434" y="11991"/>
                    <a:pt x="5076" y="11868"/>
                  </a:cubicBezTo>
                  <a:cubicBezTo>
                    <a:pt x="4043" y="11503"/>
                    <a:pt x="3253" y="10652"/>
                    <a:pt x="2736" y="9679"/>
                  </a:cubicBezTo>
                  <a:cubicBezTo>
                    <a:pt x="2249" y="8737"/>
                    <a:pt x="2037" y="7704"/>
                    <a:pt x="1885" y="6640"/>
                  </a:cubicBezTo>
                  <a:cubicBezTo>
                    <a:pt x="1581" y="4664"/>
                    <a:pt x="1642" y="2628"/>
                    <a:pt x="2128" y="652"/>
                  </a:cubicBezTo>
                  <a:cubicBezTo>
                    <a:pt x="2037" y="318"/>
                    <a:pt x="1581" y="44"/>
                    <a:pt x="1216" y="14"/>
                  </a:cubicBezTo>
                  <a:cubicBezTo>
                    <a:pt x="1167" y="5"/>
                    <a:pt x="1117" y="0"/>
                    <a:pt x="1067" y="0"/>
                  </a:cubicBezTo>
                  <a:close/>
                </a:path>
              </a:pathLst>
            </a:custGeom>
            <a:solidFill>
              <a:srgbClr val="4E7D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61"/>
            <p:cNvSpPr/>
            <p:nvPr/>
          </p:nvSpPr>
          <p:spPr>
            <a:xfrm>
              <a:off x="1872650" y="3798575"/>
              <a:ext cx="1506875" cy="701900"/>
            </a:xfrm>
            <a:custGeom>
              <a:avLst/>
              <a:gdLst/>
              <a:ahLst/>
              <a:cxnLst/>
              <a:rect l="l" t="t" r="r" b="b"/>
              <a:pathLst>
                <a:path w="60275" h="28076" extrusionOk="0">
                  <a:moveTo>
                    <a:pt x="58250" y="0"/>
                  </a:moveTo>
                  <a:cubicBezTo>
                    <a:pt x="57246" y="0"/>
                    <a:pt x="56792" y="1755"/>
                    <a:pt x="56475" y="2418"/>
                  </a:cubicBezTo>
                  <a:cubicBezTo>
                    <a:pt x="56141" y="3147"/>
                    <a:pt x="55746" y="3816"/>
                    <a:pt x="55320" y="4515"/>
                  </a:cubicBezTo>
                  <a:cubicBezTo>
                    <a:pt x="53010" y="8254"/>
                    <a:pt x="49636" y="11354"/>
                    <a:pt x="45776" y="13634"/>
                  </a:cubicBezTo>
                  <a:cubicBezTo>
                    <a:pt x="41278" y="16309"/>
                    <a:pt x="36049" y="17889"/>
                    <a:pt x="30943" y="18193"/>
                  </a:cubicBezTo>
                  <a:cubicBezTo>
                    <a:pt x="30242" y="18236"/>
                    <a:pt x="29530" y="18259"/>
                    <a:pt x="28812" y="18259"/>
                  </a:cubicBezTo>
                  <a:cubicBezTo>
                    <a:pt x="24396" y="18259"/>
                    <a:pt x="19783" y="17370"/>
                    <a:pt x="16383" y="14546"/>
                  </a:cubicBezTo>
                  <a:cubicBezTo>
                    <a:pt x="16231" y="14394"/>
                    <a:pt x="16079" y="14272"/>
                    <a:pt x="15928" y="14120"/>
                  </a:cubicBezTo>
                  <a:lnTo>
                    <a:pt x="15624" y="13816"/>
                  </a:lnTo>
                  <a:cubicBezTo>
                    <a:pt x="13496" y="11689"/>
                    <a:pt x="11642" y="8801"/>
                    <a:pt x="8511" y="8102"/>
                  </a:cubicBezTo>
                  <a:cubicBezTo>
                    <a:pt x="8133" y="8016"/>
                    <a:pt x="7753" y="7975"/>
                    <a:pt x="7375" y="7975"/>
                  </a:cubicBezTo>
                  <a:cubicBezTo>
                    <a:pt x="5746" y="7975"/>
                    <a:pt x="4152" y="8730"/>
                    <a:pt x="2918" y="9865"/>
                  </a:cubicBezTo>
                  <a:cubicBezTo>
                    <a:pt x="1945" y="10777"/>
                    <a:pt x="1186" y="11992"/>
                    <a:pt x="851" y="13330"/>
                  </a:cubicBezTo>
                  <a:cubicBezTo>
                    <a:pt x="0" y="16613"/>
                    <a:pt x="1398" y="20260"/>
                    <a:pt x="3830" y="22661"/>
                  </a:cubicBezTo>
                  <a:cubicBezTo>
                    <a:pt x="6839" y="25701"/>
                    <a:pt x="11429" y="27038"/>
                    <a:pt x="15593" y="27616"/>
                  </a:cubicBezTo>
                  <a:cubicBezTo>
                    <a:pt x="17806" y="27913"/>
                    <a:pt x="20042" y="28076"/>
                    <a:pt x="22278" y="28076"/>
                  </a:cubicBezTo>
                  <a:cubicBezTo>
                    <a:pt x="25754" y="28076"/>
                    <a:pt x="29230" y="27683"/>
                    <a:pt x="32615" y="26795"/>
                  </a:cubicBezTo>
                  <a:cubicBezTo>
                    <a:pt x="42433" y="24212"/>
                    <a:pt x="49940" y="16734"/>
                    <a:pt x="55199" y="8345"/>
                  </a:cubicBezTo>
                  <a:cubicBezTo>
                    <a:pt x="55715" y="7555"/>
                    <a:pt x="60275" y="442"/>
                    <a:pt x="58421" y="17"/>
                  </a:cubicBezTo>
                  <a:cubicBezTo>
                    <a:pt x="58362" y="6"/>
                    <a:pt x="58305" y="0"/>
                    <a:pt x="58250" y="0"/>
                  </a:cubicBezTo>
                  <a:close/>
                </a:path>
              </a:pathLst>
            </a:custGeom>
            <a:solidFill>
              <a:srgbClr val="D6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61"/>
            <p:cNvSpPr/>
            <p:nvPr/>
          </p:nvSpPr>
          <p:spPr>
            <a:xfrm>
              <a:off x="1872650" y="3798450"/>
              <a:ext cx="1506875" cy="702025"/>
            </a:xfrm>
            <a:custGeom>
              <a:avLst/>
              <a:gdLst/>
              <a:ahLst/>
              <a:cxnLst/>
              <a:rect l="l" t="t" r="r" b="b"/>
              <a:pathLst>
                <a:path w="60275" h="28081" extrusionOk="0">
                  <a:moveTo>
                    <a:pt x="58175" y="1"/>
                  </a:moveTo>
                  <a:cubicBezTo>
                    <a:pt x="57210" y="1"/>
                    <a:pt x="56760" y="1764"/>
                    <a:pt x="56445" y="2423"/>
                  </a:cubicBezTo>
                  <a:cubicBezTo>
                    <a:pt x="56080" y="3122"/>
                    <a:pt x="55715" y="3821"/>
                    <a:pt x="55290" y="4490"/>
                  </a:cubicBezTo>
                  <a:cubicBezTo>
                    <a:pt x="55016" y="5675"/>
                    <a:pt x="54652" y="6861"/>
                    <a:pt x="54105" y="7924"/>
                  </a:cubicBezTo>
                  <a:cubicBezTo>
                    <a:pt x="52676" y="10782"/>
                    <a:pt x="49971" y="12757"/>
                    <a:pt x="47357" y="14612"/>
                  </a:cubicBezTo>
                  <a:cubicBezTo>
                    <a:pt x="44044" y="17013"/>
                    <a:pt x="40639" y="19444"/>
                    <a:pt x="36718" y="20691"/>
                  </a:cubicBezTo>
                  <a:cubicBezTo>
                    <a:pt x="33739" y="21663"/>
                    <a:pt x="30639" y="21906"/>
                    <a:pt x="27539" y="22180"/>
                  </a:cubicBezTo>
                  <a:cubicBezTo>
                    <a:pt x="25137" y="22362"/>
                    <a:pt x="22706" y="22575"/>
                    <a:pt x="20244" y="22788"/>
                  </a:cubicBezTo>
                  <a:cubicBezTo>
                    <a:pt x="19575" y="22845"/>
                    <a:pt x="18894" y="22895"/>
                    <a:pt x="18217" y="22895"/>
                  </a:cubicBezTo>
                  <a:cubicBezTo>
                    <a:pt x="17448" y="22895"/>
                    <a:pt x="16686" y="22830"/>
                    <a:pt x="15958" y="22636"/>
                  </a:cubicBezTo>
                  <a:cubicBezTo>
                    <a:pt x="13921" y="22058"/>
                    <a:pt x="12280" y="20539"/>
                    <a:pt x="11064" y="18836"/>
                  </a:cubicBezTo>
                  <a:cubicBezTo>
                    <a:pt x="9848" y="17165"/>
                    <a:pt x="8906" y="15250"/>
                    <a:pt x="7629" y="13548"/>
                  </a:cubicBezTo>
                  <a:cubicBezTo>
                    <a:pt x="6474" y="11906"/>
                    <a:pt x="4863" y="10447"/>
                    <a:pt x="2918" y="9870"/>
                  </a:cubicBezTo>
                  <a:cubicBezTo>
                    <a:pt x="1945" y="10782"/>
                    <a:pt x="1186" y="11997"/>
                    <a:pt x="851" y="13335"/>
                  </a:cubicBezTo>
                  <a:cubicBezTo>
                    <a:pt x="0" y="16618"/>
                    <a:pt x="1398" y="20265"/>
                    <a:pt x="3830" y="22666"/>
                  </a:cubicBezTo>
                  <a:cubicBezTo>
                    <a:pt x="6839" y="25706"/>
                    <a:pt x="11429" y="27043"/>
                    <a:pt x="15593" y="27621"/>
                  </a:cubicBezTo>
                  <a:cubicBezTo>
                    <a:pt x="17806" y="27918"/>
                    <a:pt x="20042" y="28081"/>
                    <a:pt x="22278" y="28081"/>
                  </a:cubicBezTo>
                  <a:cubicBezTo>
                    <a:pt x="25754" y="28081"/>
                    <a:pt x="29230" y="27688"/>
                    <a:pt x="32615" y="26800"/>
                  </a:cubicBezTo>
                  <a:cubicBezTo>
                    <a:pt x="42433" y="24217"/>
                    <a:pt x="49940" y="16739"/>
                    <a:pt x="55199" y="8350"/>
                  </a:cubicBezTo>
                  <a:cubicBezTo>
                    <a:pt x="55715" y="7560"/>
                    <a:pt x="60275" y="447"/>
                    <a:pt x="58360" y="22"/>
                  </a:cubicBezTo>
                  <a:cubicBezTo>
                    <a:pt x="58296" y="7"/>
                    <a:pt x="58235" y="1"/>
                    <a:pt x="58175" y="1"/>
                  </a:cubicBezTo>
                  <a:close/>
                </a:path>
              </a:pathLst>
            </a:custGeom>
            <a:solidFill>
              <a:srgbClr val="DE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61"/>
            <p:cNvSpPr/>
            <p:nvPr/>
          </p:nvSpPr>
          <p:spPr>
            <a:xfrm>
              <a:off x="1784500" y="3664750"/>
              <a:ext cx="303225" cy="539275"/>
            </a:xfrm>
            <a:custGeom>
              <a:avLst/>
              <a:gdLst/>
              <a:ahLst/>
              <a:cxnLst/>
              <a:rect l="l" t="t" r="r" b="b"/>
              <a:pathLst>
                <a:path w="12129" h="21571" extrusionOk="0">
                  <a:moveTo>
                    <a:pt x="1798" y="0"/>
                  </a:moveTo>
                  <a:cubicBezTo>
                    <a:pt x="1441" y="0"/>
                    <a:pt x="1049" y="140"/>
                    <a:pt x="791" y="324"/>
                  </a:cubicBezTo>
                  <a:cubicBezTo>
                    <a:pt x="395" y="628"/>
                    <a:pt x="122" y="1145"/>
                    <a:pt x="91" y="1692"/>
                  </a:cubicBezTo>
                  <a:cubicBezTo>
                    <a:pt x="0" y="2208"/>
                    <a:pt x="122" y="2756"/>
                    <a:pt x="183" y="3272"/>
                  </a:cubicBezTo>
                  <a:cubicBezTo>
                    <a:pt x="912" y="7041"/>
                    <a:pt x="2250" y="10780"/>
                    <a:pt x="4590" y="13820"/>
                  </a:cubicBezTo>
                  <a:cubicBezTo>
                    <a:pt x="3131" y="16008"/>
                    <a:pt x="2979" y="19169"/>
                    <a:pt x="4134" y="21570"/>
                  </a:cubicBezTo>
                  <a:cubicBezTo>
                    <a:pt x="5745" y="21206"/>
                    <a:pt x="7174" y="20233"/>
                    <a:pt x="8359" y="19139"/>
                  </a:cubicBezTo>
                  <a:cubicBezTo>
                    <a:pt x="10000" y="17528"/>
                    <a:pt x="11186" y="15522"/>
                    <a:pt x="12128" y="13424"/>
                  </a:cubicBezTo>
                  <a:cubicBezTo>
                    <a:pt x="10990" y="12921"/>
                    <a:pt x="9727" y="12669"/>
                    <a:pt x="8457" y="12669"/>
                  </a:cubicBezTo>
                  <a:cubicBezTo>
                    <a:pt x="7657" y="12669"/>
                    <a:pt x="6854" y="12769"/>
                    <a:pt x="6079" y="12969"/>
                  </a:cubicBezTo>
                  <a:cubicBezTo>
                    <a:pt x="3800" y="9108"/>
                    <a:pt x="2432" y="4701"/>
                    <a:pt x="2402" y="202"/>
                  </a:cubicBezTo>
                  <a:cubicBezTo>
                    <a:pt x="2246" y="59"/>
                    <a:pt x="2029" y="0"/>
                    <a:pt x="1798" y="0"/>
                  </a:cubicBezTo>
                  <a:close/>
                </a:path>
              </a:pathLst>
            </a:custGeom>
            <a:solidFill>
              <a:srgbClr val="4E7D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61"/>
            <p:cNvSpPr/>
            <p:nvPr/>
          </p:nvSpPr>
          <p:spPr>
            <a:xfrm>
              <a:off x="4661450" y="2634425"/>
              <a:ext cx="221900" cy="199450"/>
            </a:xfrm>
            <a:custGeom>
              <a:avLst/>
              <a:gdLst/>
              <a:ahLst/>
              <a:cxnLst/>
              <a:rect l="l" t="t" r="r" b="b"/>
              <a:pathLst>
                <a:path w="8876" h="7978" extrusionOk="0">
                  <a:moveTo>
                    <a:pt x="6943" y="937"/>
                  </a:moveTo>
                  <a:cubicBezTo>
                    <a:pt x="7086" y="937"/>
                    <a:pt x="7230" y="996"/>
                    <a:pt x="7356" y="1141"/>
                  </a:cubicBezTo>
                  <a:cubicBezTo>
                    <a:pt x="7447" y="1263"/>
                    <a:pt x="7508" y="1415"/>
                    <a:pt x="7539" y="1567"/>
                  </a:cubicBezTo>
                  <a:cubicBezTo>
                    <a:pt x="7873" y="2479"/>
                    <a:pt x="7964" y="3299"/>
                    <a:pt x="7812" y="4181"/>
                  </a:cubicBezTo>
                  <a:cubicBezTo>
                    <a:pt x="7721" y="4728"/>
                    <a:pt x="7539" y="5518"/>
                    <a:pt x="6931" y="5670"/>
                  </a:cubicBezTo>
                  <a:cubicBezTo>
                    <a:pt x="6890" y="5678"/>
                    <a:pt x="6849" y="5682"/>
                    <a:pt x="6808" y="5682"/>
                  </a:cubicBezTo>
                  <a:cubicBezTo>
                    <a:pt x="6545" y="5682"/>
                    <a:pt x="6282" y="5524"/>
                    <a:pt x="6019" y="5366"/>
                  </a:cubicBezTo>
                  <a:cubicBezTo>
                    <a:pt x="5787" y="5212"/>
                    <a:pt x="5512" y="5079"/>
                    <a:pt x="5248" y="5079"/>
                  </a:cubicBezTo>
                  <a:cubicBezTo>
                    <a:pt x="5201" y="5079"/>
                    <a:pt x="5153" y="5083"/>
                    <a:pt x="5107" y="5093"/>
                  </a:cubicBezTo>
                  <a:cubicBezTo>
                    <a:pt x="4833" y="5184"/>
                    <a:pt x="4681" y="5397"/>
                    <a:pt x="4529" y="5640"/>
                  </a:cubicBezTo>
                  <a:cubicBezTo>
                    <a:pt x="4408" y="5853"/>
                    <a:pt x="4256" y="6096"/>
                    <a:pt x="4073" y="6248"/>
                  </a:cubicBezTo>
                  <a:cubicBezTo>
                    <a:pt x="3927" y="6354"/>
                    <a:pt x="3751" y="6402"/>
                    <a:pt x="3569" y="6402"/>
                  </a:cubicBezTo>
                  <a:cubicBezTo>
                    <a:pt x="3336" y="6402"/>
                    <a:pt x="3093" y="6323"/>
                    <a:pt x="2888" y="6187"/>
                  </a:cubicBezTo>
                  <a:cubicBezTo>
                    <a:pt x="2554" y="5974"/>
                    <a:pt x="2280" y="5579"/>
                    <a:pt x="2098" y="5214"/>
                  </a:cubicBezTo>
                  <a:cubicBezTo>
                    <a:pt x="1763" y="4515"/>
                    <a:pt x="1490" y="3755"/>
                    <a:pt x="1368" y="2965"/>
                  </a:cubicBezTo>
                  <a:cubicBezTo>
                    <a:pt x="1338" y="2691"/>
                    <a:pt x="1307" y="2448"/>
                    <a:pt x="1429" y="2175"/>
                  </a:cubicBezTo>
                  <a:cubicBezTo>
                    <a:pt x="1581" y="1749"/>
                    <a:pt x="2067" y="1536"/>
                    <a:pt x="2523" y="1536"/>
                  </a:cubicBezTo>
                  <a:cubicBezTo>
                    <a:pt x="2979" y="1567"/>
                    <a:pt x="3405" y="1780"/>
                    <a:pt x="3739" y="2083"/>
                  </a:cubicBezTo>
                  <a:cubicBezTo>
                    <a:pt x="3952" y="2296"/>
                    <a:pt x="4165" y="2509"/>
                    <a:pt x="4408" y="2631"/>
                  </a:cubicBezTo>
                  <a:cubicBezTo>
                    <a:pt x="4569" y="2707"/>
                    <a:pt x="4741" y="2743"/>
                    <a:pt x="4913" y="2743"/>
                  </a:cubicBezTo>
                  <a:cubicBezTo>
                    <a:pt x="5358" y="2743"/>
                    <a:pt x="5799" y="2500"/>
                    <a:pt x="6019" y="2083"/>
                  </a:cubicBezTo>
                  <a:cubicBezTo>
                    <a:pt x="6140" y="1901"/>
                    <a:pt x="6171" y="1688"/>
                    <a:pt x="6232" y="1476"/>
                  </a:cubicBezTo>
                  <a:cubicBezTo>
                    <a:pt x="6335" y="1206"/>
                    <a:pt x="6636" y="937"/>
                    <a:pt x="6943" y="937"/>
                  </a:cubicBezTo>
                  <a:close/>
                  <a:moveTo>
                    <a:pt x="7131" y="1"/>
                  </a:moveTo>
                  <a:cubicBezTo>
                    <a:pt x="6882" y="1"/>
                    <a:pt x="6633" y="105"/>
                    <a:pt x="6383" y="229"/>
                  </a:cubicBezTo>
                  <a:cubicBezTo>
                    <a:pt x="6140" y="381"/>
                    <a:pt x="5867" y="533"/>
                    <a:pt x="5563" y="655"/>
                  </a:cubicBezTo>
                  <a:cubicBezTo>
                    <a:pt x="5217" y="784"/>
                    <a:pt x="4826" y="822"/>
                    <a:pt x="4432" y="822"/>
                  </a:cubicBezTo>
                  <a:cubicBezTo>
                    <a:pt x="4272" y="822"/>
                    <a:pt x="4110" y="816"/>
                    <a:pt x="3952" y="807"/>
                  </a:cubicBezTo>
                  <a:cubicBezTo>
                    <a:pt x="3435" y="776"/>
                    <a:pt x="2979" y="594"/>
                    <a:pt x="2432" y="564"/>
                  </a:cubicBezTo>
                  <a:cubicBezTo>
                    <a:pt x="2332" y="553"/>
                    <a:pt x="2227" y="547"/>
                    <a:pt x="2122" y="547"/>
                  </a:cubicBezTo>
                  <a:cubicBezTo>
                    <a:pt x="1649" y="547"/>
                    <a:pt x="1144" y="667"/>
                    <a:pt x="821" y="989"/>
                  </a:cubicBezTo>
                  <a:cubicBezTo>
                    <a:pt x="0" y="1719"/>
                    <a:pt x="213" y="2935"/>
                    <a:pt x="517" y="3846"/>
                  </a:cubicBezTo>
                  <a:cubicBezTo>
                    <a:pt x="851" y="4819"/>
                    <a:pt x="1307" y="5822"/>
                    <a:pt x="1794" y="6764"/>
                  </a:cubicBezTo>
                  <a:cubicBezTo>
                    <a:pt x="1946" y="7038"/>
                    <a:pt x="2098" y="7281"/>
                    <a:pt x="2280" y="7494"/>
                  </a:cubicBezTo>
                  <a:cubicBezTo>
                    <a:pt x="2493" y="7676"/>
                    <a:pt x="2827" y="7859"/>
                    <a:pt x="3101" y="7950"/>
                  </a:cubicBezTo>
                  <a:cubicBezTo>
                    <a:pt x="3164" y="7969"/>
                    <a:pt x="3231" y="7977"/>
                    <a:pt x="3298" y="7977"/>
                  </a:cubicBezTo>
                  <a:cubicBezTo>
                    <a:pt x="3553" y="7977"/>
                    <a:pt x="3827" y="7857"/>
                    <a:pt x="4043" y="7737"/>
                  </a:cubicBezTo>
                  <a:cubicBezTo>
                    <a:pt x="4469" y="7524"/>
                    <a:pt x="4833" y="7251"/>
                    <a:pt x="5289" y="7190"/>
                  </a:cubicBezTo>
                  <a:cubicBezTo>
                    <a:pt x="5356" y="7180"/>
                    <a:pt x="5423" y="7176"/>
                    <a:pt x="5489" y="7176"/>
                  </a:cubicBezTo>
                  <a:cubicBezTo>
                    <a:pt x="5989" y="7176"/>
                    <a:pt x="6477" y="7416"/>
                    <a:pt x="6996" y="7416"/>
                  </a:cubicBezTo>
                  <a:cubicBezTo>
                    <a:pt x="7065" y="7416"/>
                    <a:pt x="7134" y="7412"/>
                    <a:pt x="7204" y="7403"/>
                  </a:cubicBezTo>
                  <a:cubicBezTo>
                    <a:pt x="7842" y="7342"/>
                    <a:pt x="8359" y="6825"/>
                    <a:pt x="8633" y="6217"/>
                  </a:cubicBezTo>
                  <a:cubicBezTo>
                    <a:pt x="8876" y="5579"/>
                    <a:pt x="8876" y="4910"/>
                    <a:pt x="8815" y="4272"/>
                  </a:cubicBezTo>
                  <a:cubicBezTo>
                    <a:pt x="8754" y="3269"/>
                    <a:pt x="8602" y="2235"/>
                    <a:pt x="8359" y="1263"/>
                  </a:cubicBezTo>
                  <a:cubicBezTo>
                    <a:pt x="8207" y="716"/>
                    <a:pt x="7964" y="77"/>
                    <a:pt x="7295" y="17"/>
                  </a:cubicBezTo>
                  <a:cubicBezTo>
                    <a:pt x="7241" y="6"/>
                    <a:pt x="7186" y="1"/>
                    <a:pt x="7131" y="1"/>
                  </a:cubicBezTo>
                  <a:close/>
                </a:path>
              </a:pathLst>
            </a:custGeom>
            <a:solidFill>
              <a:srgbClr val="D6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61"/>
            <p:cNvSpPr/>
            <p:nvPr/>
          </p:nvSpPr>
          <p:spPr>
            <a:xfrm>
              <a:off x="3189525" y="2223625"/>
              <a:ext cx="231800" cy="237075"/>
            </a:xfrm>
            <a:custGeom>
              <a:avLst/>
              <a:gdLst/>
              <a:ahLst/>
              <a:cxnLst/>
              <a:rect l="l" t="t" r="r" b="b"/>
              <a:pathLst>
                <a:path w="9272" h="9483" extrusionOk="0">
                  <a:moveTo>
                    <a:pt x="4153" y="1302"/>
                  </a:moveTo>
                  <a:cubicBezTo>
                    <a:pt x="4560" y="1302"/>
                    <a:pt x="4950" y="1537"/>
                    <a:pt x="5168" y="1920"/>
                  </a:cubicBezTo>
                  <a:cubicBezTo>
                    <a:pt x="5381" y="2315"/>
                    <a:pt x="5381" y="2801"/>
                    <a:pt x="5351" y="3257"/>
                  </a:cubicBezTo>
                  <a:cubicBezTo>
                    <a:pt x="5320" y="3561"/>
                    <a:pt x="5229" y="3834"/>
                    <a:pt x="5290" y="4138"/>
                  </a:cubicBezTo>
                  <a:cubicBezTo>
                    <a:pt x="5349" y="4728"/>
                    <a:pt x="5923" y="5204"/>
                    <a:pt x="6512" y="5204"/>
                  </a:cubicBezTo>
                  <a:cubicBezTo>
                    <a:pt x="6530" y="5204"/>
                    <a:pt x="6548" y="5203"/>
                    <a:pt x="6566" y="5202"/>
                  </a:cubicBezTo>
                  <a:cubicBezTo>
                    <a:pt x="6810" y="5202"/>
                    <a:pt x="6992" y="5111"/>
                    <a:pt x="7205" y="5050"/>
                  </a:cubicBezTo>
                  <a:cubicBezTo>
                    <a:pt x="7262" y="5039"/>
                    <a:pt x="7322" y="5033"/>
                    <a:pt x="7383" y="5033"/>
                  </a:cubicBezTo>
                  <a:cubicBezTo>
                    <a:pt x="7802" y="5033"/>
                    <a:pt x="8246" y="5306"/>
                    <a:pt x="8086" y="5810"/>
                  </a:cubicBezTo>
                  <a:cubicBezTo>
                    <a:pt x="8056" y="5962"/>
                    <a:pt x="7934" y="6053"/>
                    <a:pt x="7873" y="6205"/>
                  </a:cubicBezTo>
                  <a:cubicBezTo>
                    <a:pt x="7205" y="6874"/>
                    <a:pt x="6536" y="7360"/>
                    <a:pt x="5685" y="7695"/>
                  </a:cubicBezTo>
                  <a:cubicBezTo>
                    <a:pt x="5387" y="7807"/>
                    <a:pt x="4986" y="7964"/>
                    <a:pt x="4615" y="7964"/>
                  </a:cubicBezTo>
                  <a:cubicBezTo>
                    <a:pt x="4381" y="7964"/>
                    <a:pt x="4159" y="7901"/>
                    <a:pt x="3983" y="7725"/>
                  </a:cubicBezTo>
                  <a:cubicBezTo>
                    <a:pt x="3740" y="7512"/>
                    <a:pt x="3740" y="7117"/>
                    <a:pt x="3740" y="6813"/>
                  </a:cubicBezTo>
                  <a:cubicBezTo>
                    <a:pt x="3740" y="6479"/>
                    <a:pt x="3740" y="6145"/>
                    <a:pt x="3496" y="5901"/>
                  </a:cubicBezTo>
                  <a:cubicBezTo>
                    <a:pt x="3284" y="5719"/>
                    <a:pt x="3040" y="5719"/>
                    <a:pt x="2767" y="5719"/>
                  </a:cubicBezTo>
                  <a:cubicBezTo>
                    <a:pt x="2630" y="5719"/>
                    <a:pt x="2501" y="5727"/>
                    <a:pt x="2376" y="5727"/>
                  </a:cubicBezTo>
                  <a:cubicBezTo>
                    <a:pt x="2250" y="5727"/>
                    <a:pt x="2129" y="5719"/>
                    <a:pt x="2007" y="5689"/>
                  </a:cubicBezTo>
                  <a:cubicBezTo>
                    <a:pt x="1642" y="5537"/>
                    <a:pt x="1399" y="5081"/>
                    <a:pt x="1399" y="4655"/>
                  </a:cubicBezTo>
                  <a:cubicBezTo>
                    <a:pt x="1399" y="4230"/>
                    <a:pt x="1581" y="3834"/>
                    <a:pt x="1825" y="3470"/>
                  </a:cubicBezTo>
                  <a:cubicBezTo>
                    <a:pt x="2250" y="2801"/>
                    <a:pt x="2737" y="2193"/>
                    <a:pt x="3344" y="1707"/>
                  </a:cubicBezTo>
                  <a:cubicBezTo>
                    <a:pt x="3527" y="1494"/>
                    <a:pt x="3770" y="1342"/>
                    <a:pt x="4013" y="1312"/>
                  </a:cubicBezTo>
                  <a:cubicBezTo>
                    <a:pt x="4060" y="1305"/>
                    <a:pt x="4106" y="1302"/>
                    <a:pt x="4153" y="1302"/>
                  </a:cubicBezTo>
                  <a:close/>
                  <a:moveTo>
                    <a:pt x="4294" y="0"/>
                  </a:moveTo>
                  <a:cubicBezTo>
                    <a:pt x="3440" y="0"/>
                    <a:pt x="2682" y="689"/>
                    <a:pt x="2189" y="1312"/>
                  </a:cubicBezTo>
                  <a:cubicBezTo>
                    <a:pt x="1551" y="2163"/>
                    <a:pt x="943" y="3075"/>
                    <a:pt x="426" y="3986"/>
                  </a:cubicBezTo>
                  <a:cubicBezTo>
                    <a:pt x="274" y="4230"/>
                    <a:pt x="153" y="4503"/>
                    <a:pt x="62" y="4807"/>
                  </a:cubicBezTo>
                  <a:cubicBezTo>
                    <a:pt x="1" y="5081"/>
                    <a:pt x="31" y="5445"/>
                    <a:pt x="122" y="5719"/>
                  </a:cubicBezTo>
                  <a:cubicBezTo>
                    <a:pt x="183" y="6023"/>
                    <a:pt x="518" y="6266"/>
                    <a:pt x="761" y="6418"/>
                  </a:cubicBezTo>
                  <a:cubicBezTo>
                    <a:pt x="1126" y="6631"/>
                    <a:pt x="1581" y="6783"/>
                    <a:pt x="1885" y="7178"/>
                  </a:cubicBezTo>
                  <a:cubicBezTo>
                    <a:pt x="2311" y="7664"/>
                    <a:pt x="2311" y="8394"/>
                    <a:pt x="2737" y="8880"/>
                  </a:cubicBezTo>
                  <a:cubicBezTo>
                    <a:pt x="3086" y="9304"/>
                    <a:pt x="3619" y="9483"/>
                    <a:pt x="4169" y="9483"/>
                  </a:cubicBezTo>
                  <a:cubicBezTo>
                    <a:pt x="4289" y="9483"/>
                    <a:pt x="4410" y="9474"/>
                    <a:pt x="4530" y="9458"/>
                  </a:cubicBezTo>
                  <a:cubicBezTo>
                    <a:pt x="5138" y="9366"/>
                    <a:pt x="5685" y="9002"/>
                    <a:pt x="6232" y="8607"/>
                  </a:cubicBezTo>
                  <a:cubicBezTo>
                    <a:pt x="7053" y="7999"/>
                    <a:pt x="7813" y="7360"/>
                    <a:pt x="8512" y="6600"/>
                  </a:cubicBezTo>
                  <a:cubicBezTo>
                    <a:pt x="8876" y="6205"/>
                    <a:pt x="9272" y="5597"/>
                    <a:pt x="8998" y="5050"/>
                  </a:cubicBezTo>
                  <a:cubicBezTo>
                    <a:pt x="8846" y="4777"/>
                    <a:pt x="8633" y="4534"/>
                    <a:pt x="8360" y="4382"/>
                  </a:cubicBezTo>
                  <a:cubicBezTo>
                    <a:pt x="8086" y="4230"/>
                    <a:pt x="7782" y="4078"/>
                    <a:pt x="7569" y="3895"/>
                  </a:cubicBezTo>
                  <a:cubicBezTo>
                    <a:pt x="7144" y="3561"/>
                    <a:pt x="6840" y="3105"/>
                    <a:pt x="6566" y="2649"/>
                  </a:cubicBezTo>
                  <a:cubicBezTo>
                    <a:pt x="6323" y="2193"/>
                    <a:pt x="6202" y="1676"/>
                    <a:pt x="5958" y="1251"/>
                  </a:cubicBezTo>
                  <a:cubicBezTo>
                    <a:pt x="5685" y="704"/>
                    <a:pt x="5320" y="248"/>
                    <a:pt x="4743" y="65"/>
                  </a:cubicBezTo>
                  <a:cubicBezTo>
                    <a:pt x="4591" y="21"/>
                    <a:pt x="4441" y="0"/>
                    <a:pt x="4294" y="0"/>
                  </a:cubicBezTo>
                  <a:close/>
                </a:path>
              </a:pathLst>
            </a:custGeom>
            <a:solidFill>
              <a:srgbClr val="D6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61"/>
            <p:cNvSpPr/>
            <p:nvPr/>
          </p:nvSpPr>
          <p:spPr>
            <a:xfrm>
              <a:off x="3548200" y="3354925"/>
              <a:ext cx="124650" cy="113750"/>
            </a:xfrm>
            <a:custGeom>
              <a:avLst/>
              <a:gdLst/>
              <a:ahLst/>
              <a:cxnLst/>
              <a:rect l="l" t="t" r="r" b="b"/>
              <a:pathLst>
                <a:path w="4986" h="4550" extrusionOk="0">
                  <a:moveTo>
                    <a:pt x="1223" y="700"/>
                  </a:moveTo>
                  <a:cubicBezTo>
                    <a:pt x="1349" y="700"/>
                    <a:pt x="1511" y="745"/>
                    <a:pt x="1581" y="863"/>
                  </a:cubicBezTo>
                  <a:cubicBezTo>
                    <a:pt x="1642" y="984"/>
                    <a:pt x="1672" y="1167"/>
                    <a:pt x="1703" y="1319"/>
                  </a:cubicBezTo>
                  <a:cubicBezTo>
                    <a:pt x="1794" y="1592"/>
                    <a:pt x="1946" y="1805"/>
                    <a:pt x="2128" y="1957"/>
                  </a:cubicBezTo>
                  <a:cubicBezTo>
                    <a:pt x="2372" y="2109"/>
                    <a:pt x="2645" y="2200"/>
                    <a:pt x="2888" y="2200"/>
                  </a:cubicBezTo>
                  <a:cubicBezTo>
                    <a:pt x="3040" y="2200"/>
                    <a:pt x="3223" y="2109"/>
                    <a:pt x="3314" y="1957"/>
                  </a:cubicBezTo>
                  <a:cubicBezTo>
                    <a:pt x="3344" y="1896"/>
                    <a:pt x="3344" y="1775"/>
                    <a:pt x="3405" y="1653"/>
                  </a:cubicBezTo>
                  <a:cubicBezTo>
                    <a:pt x="3435" y="1501"/>
                    <a:pt x="3527" y="1379"/>
                    <a:pt x="3709" y="1349"/>
                  </a:cubicBezTo>
                  <a:cubicBezTo>
                    <a:pt x="3765" y="1338"/>
                    <a:pt x="3820" y="1331"/>
                    <a:pt x="3873" y="1331"/>
                  </a:cubicBezTo>
                  <a:cubicBezTo>
                    <a:pt x="3964" y="1331"/>
                    <a:pt x="4046" y="1352"/>
                    <a:pt x="4104" y="1410"/>
                  </a:cubicBezTo>
                  <a:cubicBezTo>
                    <a:pt x="4226" y="1531"/>
                    <a:pt x="4226" y="1683"/>
                    <a:pt x="4256" y="1805"/>
                  </a:cubicBezTo>
                  <a:cubicBezTo>
                    <a:pt x="4347" y="2291"/>
                    <a:pt x="4195" y="2869"/>
                    <a:pt x="3891" y="3294"/>
                  </a:cubicBezTo>
                  <a:cubicBezTo>
                    <a:pt x="3739" y="3477"/>
                    <a:pt x="3557" y="3659"/>
                    <a:pt x="3314" y="3659"/>
                  </a:cubicBezTo>
                  <a:cubicBezTo>
                    <a:pt x="3131" y="3659"/>
                    <a:pt x="2949" y="3507"/>
                    <a:pt x="2827" y="3355"/>
                  </a:cubicBezTo>
                  <a:cubicBezTo>
                    <a:pt x="2676" y="3203"/>
                    <a:pt x="2554" y="3051"/>
                    <a:pt x="2341" y="3021"/>
                  </a:cubicBezTo>
                  <a:cubicBezTo>
                    <a:pt x="2308" y="3016"/>
                    <a:pt x="2275" y="3013"/>
                    <a:pt x="2243" y="3013"/>
                  </a:cubicBezTo>
                  <a:cubicBezTo>
                    <a:pt x="1902" y="3013"/>
                    <a:pt x="1580" y="3266"/>
                    <a:pt x="1238" y="3266"/>
                  </a:cubicBezTo>
                  <a:cubicBezTo>
                    <a:pt x="1221" y="3266"/>
                    <a:pt x="1203" y="3265"/>
                    <a:pt x="1186" y="3264"/>
                  </a:cubicBezTo>
                  <a:cubicBezTo>
                    <a:pt x="1034" y="3203"/>
                    <a:pt x="882" y="3112"/>
                    <a:pt x="761" y="2990"/>
                  </a:cubicBezTo>
                  <a:cubicBezTo>
                    <a:pt x="639" y="2838"/>
                    <a:pt x="609" y="2686"/>
                    <a:pt x="578" y="2534"/>
                  </a:cubicBezTo>
                  <a:cubicBezTo>
                    <a:pt x="487" y="2139"/>
                    <a:pt x="548" y="1775"/>
                    <a:pt x="639" y="1440"/>
                  </a:cubicBezTo>
                  <a:cubicBezTo>
                    <a:pt x="730" y="1227"/>
                    <a:pt x="791" y="1075"/>
                    <a:pt x="882" y="923"/>
                  </a:cubicBezTo>
                  <a:cubicBezTo>
                    <a:pt x="943" y="832"/>
                    <a:pt x="943" y="741"/>
                    <a:pt x="1125" y="711"/>
                  </a:cubicBezTo>
                  <a:cubicBezTo>
                    <a:pt x="1153" y="704"/>
                    <a:pt x="1186" y="700"/>
                    <a:pt x="1223" y="700"/>
                  </a:cubicBezTo>
                  <a:close/>
                  <a:moveTo>
                    <a:pt x="1311" y="1"/>
                  </a:moveTo>
                  <a:cubicBezTo>
                    <a:pt x="1213" y="1"/>
                    <a:pt x="1111" y="22"/>
                    <a:pt x="1004" y="72"/>
                  </a:cubicBezTo>
                  <a:cubicBezTo>
                    <a:pt x="761" y="133"/>
                    <a:pt x="578" y="316"/>
                    <a:pt x="426" y="559"/>
                  </a:cubicBezTo>
                  <a:cubicBezTo>
                    <a:pt x="274" y="832"/>
                    <a:pt x="153" y="1136"/>
                    <a:pt x="122" y="1440"/>
                  </a:cubicBezTo>
                  <a:cubicBezTo>
                    <a:pt x="61" y="1775"/>
                    <a:pt x="1" y="2139"/>
                    <a:pt x="1" y="2534"/>
                  </a:cubicBezTo>
                  <a:cubicBezTo>
                    <a:pt x="1" y="2869"/>
                    <a:pt x="1" y="3264"/>
                    <a:pt x="153" y="3598"/>
                  </a:cubicBezTo>
                  <a:cubicBezTo>
                    <a:pt x="305" y="3933"/>
                    <a:pt x="609" y="4206"/>
                    <a:pt x="943" y="4206"/>
                  </a:cubicBezTo>
                  <a:cubicBezTo>
                    <a:pt x="1186" y="4206"/>
                    <a:pt x="1368" y="4115"/>
                    <a:pt x="1612" y="4085"/>
                  </a:cubicBezTo>
                  <a:cubicBezTo>
                    <a:pt x="1639" y="4082"/>
                    <a:pt x="1667" y="4081"/>
                    <a:pt x="1694" y="4081"/>
                  </a:cubicBezTo>
                  <a:cubicBezTo>
                    <a:pt x="2036" y="4081"/>
                    <a:pt x="2399" y="4246"/>
                    <a:pt x="2736" y="4358"/>
                  </a:cubicBezTo>
                  <a:cubicBezTo>
                    <a:pt x="3003" y="4461"/>
                    <a:pt x="3270" y="4550"/>
                    <a:pt x="3528" y="4550"/>
                  </a:cubicBezTo>
                  <a:cubicBezTo>
                    <a:pt x="3651" y="4550"/>
                    <a:pt x="3773" y="4529"/>
                    <a:pt x="3891" y="4480"/>
                  </a:cubicBezTo>
                  <a:cubicBezTo>
                    <a:pt x="4256" y="4328"/>
                    <a:pt x="4438" y="3902"/>
                    <a:pt x="4590" y="3477"/>
                  </a:cubicBezTo>
                  <a:cubicBezTo>
                    <a:pt x="4742" y="3021"/>
                    <a:pt x="4864" y="2565"/>
                    <a:pt x="4955" y="2109"/>
                  </a:cubicBezTo>
                  <a:cubicBezTo>
                    <a:pt x="4955" y="1775"/>
                    <a:pt x="4986" y="1471"/>
                    <a:pt x="4925" y="1197"/>
                  </a:cubicBezTo>
                  <a:cubicBezTo>
                    <a:pt x="4834" y="923"/>
                    <a:pt x="4621" y="680"/>
                    <a:pt x="4347" y="589"/>
                  </a:cubicBezTo>
                  <a:cubicBezTo>
                    <a:pt x="4304" y="584"/>
                    <a:pt x="4262" y="581"/>
                    <a:pt x="4221" y="581"/>
                  </a:cubicBezTo>
                  <a:cubicBezTo>
                    <a:pt x="4030" y="581"/>
                    <a:pt x="3859" y="636"/>
                    <a:pt x="3709" y="711"/>
                  </a:cubicBezTo>
                  <a:cubicBezTo>
                    <a:pt x="3557" y="771"/>
                    <a:pt x="3435" y="863"/>
                    <a:pt x="3283" y="893"/>
                  </a:cubicBezTo>
                  <a:cubicBezTo>
                    <a:pt x="3207" y="908"/>
                    <a:pt x="3139" y="916"/>
                    <a:pt x="3074" y="916"/>
                  </a:cubicBezTo>
                  <a:cubicBezTo>
                    <a:pt x="3010" y="916"/>
                    <a:pt x="2949" y="908"/>
                    <a:pt x="2888" y="893"/>
                  </a:cubicBezTo>
                  <a:cubicBezTo>
                    <a:pt x="2584" y="832"/>
                    <a:pt x="2372" y="589"/>
                    <a:pt x="2128" y="437"/>
                  </a:cubicBezTo>
                  <a:cubicBezTo>
                    <a:pt x="1896" y="228"/>
                    <a:pt x="1628" y="1"/>
                    <a:pt x="1311" y="1"/>
                  </a:cubicBezTo>
                  <a:close/>
                </a:path>
              </a:pathLst>
            </a:custGeom>
            <a:solidFill>
              <a:srgbClr val="D6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61"/>
            <p:cNvSpPr/>
            <p:nvPr/>
          </p:nvSpPr>
          <p:spPr>
            <a:xfrm>
              <a:off x="2698650" y="3108100"/>
              <a:ext cx="106400" cy="106550"/>
            </a:xfrm>
            <a:custGeom>
              <a:avLst/>
              <a:gdLst/>
              <a:ahLst/>
              <a:cxnLst/>
              <a:rect l="l" t="t" r="r" b="b"/>
              <a:pathLst>
                <a:path w="4256" h="4262" extrusionOk="0">
                  <a:moveTo>
                    <a:pt x="2286" y="754"/>
                  </a:moveTo>
                  <a:cubicBezTo>
                    <a:pt x="2373" y="754"/>
                    <a:pt x="2456" y="782"/>
                    <a:pt x="2523" y="827"/>
                  </a:cubicBezTo>
                  <a:cubicBezTo>
                    <a:pt x="2888" y="827"/>
                    <a:pt x="3222" y="1131"/>
                    <a:pt x="3435" y="1495"/>
                  </a:cubicBezTo>
                  <a:cubicBezTo>
                    <a:pt x="3557" y="1647"/>
                    <a:pt x="3587" y="1891"/>
                    <a:pt x="3526" y="2073"/>
                  </a:cubicBezTo>
                  <a:cubicBezTo>
                    <a:pt x="3435" y="2225"/>
                    <a:pt x="3283" y="2255"/>
                    <a:pt x="3131" y="2347"/>
                  </a:cubicBezTo>
                  <a:cubicBezTo>
                    <a:pt x="2979" y="2377"/>
                    <a:pt x="2827" y="2438"/>
                    <a:pt x="2736" y="2559"/>
                  </a:cubicBezTo>
                  <a:cubicBezTo>
                    <a:pt x="2523" y="2802"/>
                    <a:pt x="2645" y="3198"/>
                    <a:pt x="2493" y="3471"/>
                  </a:cubicBezTo>
                  <a:cubicBezTo>
                    <a:pt x="2402" y="3593"/>
                    <a:pt x="2310" y="3654"/>
                    <a:pt x="2158" y="3654"/>
                  </a:cubicBezTo>
                  <a:cubicBezTo>
                    <a:pt x="2111" y="3672"/>
                    <a:pt x="2067" y="3680"/>
                    <a:pt x="2024" y="3680"/>
                  </a:cubicBezTo>
                  <a:cubicBezTo>
                    <a:pt x="1928" y="3680"/>
                    <a:pt x="1838" y="3644"/>
                    <a:pt x="1733" y="3623"/>
                  </a:cubicBezTo>
                  <a:cubicBezTo>
                    <a:pt x="1429" y="3562"/>
                    <a:pt x="1155" y="3380"/>
                    <a:pt x="973" y="3198"/>
                  </a:cubicBezTo>
                  <a:cubicBezTo>
                    <a:pt x="851" y="3076"/>
                    <a:pt x="791" y="2985"/>
                    <a:pt x="699" y="2863"/>
                  </a:cubicBezTo>
                  <a:cubicBezTo>
                    <a:pt x="639" y="2802"/>
                    <a:pt x="578" y="2711"/>
                    <a:pt x="639" y="2590"/>
                  </a:cubicBezTo>
                  <a:cubicBezTo>
                    <a:pt x="669" y="2438"/>
                    <a:pt x="791" y="2347"/>
                    <a:pt x="882" y="2347"/>
                  </a:cubicBezTo>
                  <a:cubicBezTo>
                    <a:pt x="1003" y="2347"/>
                    <a:pt x="1155" y="2377"/>
                    <a:pt x="1277" y="2407"/>
                  </a:cubicBezTo>
                  <a:cubicBezTo>
                    <a:pt x="1326" y="2415"/>
                    <a:pt x="1379" y="2419"/>
                    <a:pt x="1434" y="2419"/>
                  </a:cubicBezTo>
                  <a:cubicBezTo>
                    <a:pt x="1585" y="2419"/>
                    <a:pt x="1751" y="2391"/>
                    <a:pt x="1885" y="2347"/>
                  </a:cubicBezTo>
                  <a:cubicBezTo>
                    <a:pt x="2067" y="2225"/>
                    <a:pt x="2219" y="2073"/>
                    <a:pt x="2310" y="1891"/>
                  </a:cubicBezTo>
                  <a:cubicBezTo>
                    <a:pt x="2341" y="1769"/>
                    <a:pt x="2371" y="1617"/>
                    <a:pt x="2310" y="1495"/>
                  </a:cubicBezTo>
                  <a:cubicBezTo>
                    <a:pt x="2280" y="1435"/>
                    <a:pt x="2189" y="1374"/>
                    <a:pt x="2128" y="1343"/>
                  </a:cubicBezTo>
                  <a:cubicBezTo>
                    <a:pt x="2037" y="1283"/>
                    <a:pt x="1976" y="1161"/>
                    <a:pt x="2006" y="1039"/>
                  </a:cubicBezTo>
                  <a:cubicBezTo>
                    <a:pt x="2006" y="918"/>
                    <a:pt x="2067" y="827"/>
                    <a:pt x="2189" y="766"/>
                  </a:cubicBezTo>
                  <a:cubicBezTo>
                    <a:pt x="2221" y="758"/>
                    <a:pt x="2254" y="754"/>
                    <a:pt x="2286" y="754"/>
                  </a:cubicBezTo>
                  <a:close/>
                  <a:moveTo>
                    <a:pt x="2185" y="0"/>
                  </a:moveTo>
                  <a:cubicBezTo>
                    <a:pt x="1968" y="0"/>
                    <a:pt x="1744" y="86"/>
                    <a:pt x="1611" y="219"/>
                  </a:cubicBezTo>
                  <a:cubicBezTo>
                    <a:pt x="1520" y="340"/>
                    <a:pt x="1459" y="553"/>
                    <a:pt x="1459" y="736"/>
                  </a:cubicBezTo>
                  <a:lnTo>
                    <a:pt x="1459" y="1100"/>
                  </a:lnTo>
                  <a:cubicBezTo>
                    <a:pt x="1459" y="1222"/>
                    <a:pt x="1398" y="1313"/>
                    <a:pt x="1307" y="1374"/>
                  </a:cubicBezTo>
                  <a:cubicBezTo>
                    <a:pt x="1155" y="1556"/>
                    <a:pt x="943" y="1647"/>
                    <a:pt x="699" y="1769"/>
                  </a:cubicBezTo>
                  <a:cubicBezTo>
                    <a:pt x="395" y="1921"/>
                    <a:pt x="61" y="2073"/>
                    <a:pt x="31" y="2438"/>
                  </a:cubicBezTo>
                  <a:cubicBezTo>
                    <a:pt x="0" y="2620"/>
                    <a:pt x="61" y="2863"/>
                    <a:pt x="183" y="3015"/>
                  </a:cubicBezTo>
                  <a:cubicBezTo>
                    <a:pt x="304" y="3258"/>
                    <a:pt x="517" y="3380"/>
                    <a:pt x="699" y="3532"/>
                  </a:cubicBezTo>
                  <a:cubicBezTo>
                    <a:pt x="943" y="3745"/>
                    <a:pt x="1216" y="3897"/>
                    <a:pt x="1459" y="3988"/>
                  </a:cubicBezTo>
                  <a:cubicBezTo>
                    <a:pt x="1733" y="4140"/>
                    <a:pt x="2006" y="4261"/>
                    <a:pt x="2280" y="4261"/>
                  </a:cubicBezTo>
                  <a:cubicBezTo>
                    <a:pt x="2523" y="4261"/>
                    <a:pt x="2827" y="4140"/>
                    <a:pt x="2979" y="3897"/>
                  </a:cubicBezTo>
                  <a:cubicBezTo>
                    <a:pt x="3070" y="3745"/>
                    <a:pt x="3070" y="3532"/>
                    <a:pt x="3131" y="3380"/>
                  </a:cubicBezTo>
                  <a:cubicBezTo>
                    <a:pt x="3253" y="3076"/>
                    <a:pt x="3526" y="2894"/>
                    <a:pt x="3739" y="2681"/>
                  </a:cubicBezTo>
                  <a:cubicBezTo>
                    <a:pt x="3982" y="2438"/>
                    <a:pt x="4195" y="2164"/>
                    <a:pt x="4256" y="1860"/>
                  </a:cubicBezTo>
                  <a:cubicBezTo>
                    <a:pt x="4256" y="1526"/>
                    <a:pt x="4013" y="1252"/>
                    <a:pt x="3800" y="1009"/>
                  </a:cubicBezTo>
                  <a:cubicBezTo>
                    <a:pt x="3526" y="736"/>
                    <a:pt x="3222" y="492"/>
                    <a:pt x="2918" y="280"/>
                  </a:cubicBezTo>
                  <a:cubicBezTo>
                    <a:pt x="2736" y="158"/>
                    <a:pt x="2493" y="67"/>
                    <a:pt x="2280" y="6"/>
                  </a:cubicBezTo>
                  <a:cubicBezTo>
                    <a:pt x="2249" y="2"/>
                    <a:pt x="2217" y="0"/>
                    <a:pt x="2185" y="0"/>
                  </a:cubicBezTo>
                  <a:close/>
                </a:path>
              </a:pathLst>
            </a:custGeom>
            <a:solidFill>
              <a:srgbClr val="D6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61"/>
            <p:cNvSpPr/>
            <p:nvPr/>
          </p:nvSpPr>
          <p:spPr>
            <a:xfrm>
              <a:off x="5083200" y="2256975"/>
              <a:ext cx="101850" cy="95125"/>
            </a:xfrm>
            <a:custGeom>
              <a:avLst/>
              <a:gdLst/>
              <a:ahLst/>
              <a:cxnLst/>
              <a:rect l="l" t="t" r="r" b="b"/>
              <a:pathLst>
                <a:path w="4074" h="3805" extrusionOk="0">
                  <a:moveTo>
                    <a:pt x="1216" y="464"/>
                  </a:moveTo>
                  <a:cubicBezTo>
                    <a:pt x="1368" y="464"/>
                    <a:pt x="1520" y="494"/>
                    <a:pt x="1581" y="646"/>
                  </a:cubicBezTo>
                  <a:cubicBezTo>
                    <a:pt x="1611" y="768"/>
                    <a:pt x="1611" y="920"/>
                    <a:pt x="1611" y="1041"/>
                  </a:cubicBezTo>
                  <a:cubicBezTo>
                    <a:pt x="1611" y="1254"/>
                    <a:pt x="1733" y="1467"/>
                    <a:pt x="1885" y="1619"/>
                  </a:cubicBezTo>
                  <a:cubicBezTo>
                    <a:pt x="2037" y="1771"/>
                    <a:pt x="2219" y="1832"/>
                    <a:pt x="2432" y="1862"/>
                  </a:cubicBezTo>
                  <a:cubicBezTo>
                    <a:pt x="2584" y="1862"/>
                    <a:pt x="2705" y="1862"/>
                    <a:pt x="2827" y="1771"/>
                  </a:cubicBezTo>
                  <a:lnTo>
                    <a:pt x="2948" y="1528"/>
                  </a:lnTo>
                  <a:cubicBezTo>
                    <a:pt x="2979" y="1406"/>
                    <a:pt x="3100" y="1345"/>
                    <a:pt x="3192" y="1315"/>
                  </a:cubicBezTo>
                  <a:cubicBezTo>
                    <a:pt x="3220" y="1301"/>
                    <a:pt x="3248" y="1295"/>
                    <a:pt x="3276" y="1295"/>
                  </a:cubicBezTo>
                  <a:cubicBezTo>
                    <a:pt x="3366" y="1295"/>
                    <a:pt x="3449" y="1360"/>
                    <a:pt x="3496" y="1406"/>
                  </a:cubicBezTo>
                  <a:cubicBezTo>
                    <a:pt x="3587" y="1497"/>
                    <a:pt x="3587" y="1649"/>
                    <a:pt x="3587" y="1771"/>
                  </a:cubicBezTo>
                  <a:cubicBezTo>
                    <a:pt x="3465" y="2196"/>
                    <a:pt x="3283" y="2592"/>
                    <a:pt x="3009" y="2896"/>
                  </a:cubicBezTo>
                  <a:cubicBezTo>
                    <a:pt x="2873" y="3032"/>
                    <a:pt x="2737" y="3143"/>
                    <a:pt x="2579" y="3143"/>
                  </a:cubicBezTo>
                  <a:cubicBezTo>
                    <a:pt x="2561" y="3143"/>
                    <a:pt x="2542" y="3142"/>
                    <a:pt x="2523" y="3139"/>
                  </a:cubicBezTo>
                  <a:cubicBezTo>
                    <a:pt x="2371" y="3108"/>
                    <a:pt x="2249" y="2987"/>
                    <a:pt x="2188" y="2835"/>
                  </a:cubicBezTo>
                  <a:cubicBezTo>
                    <a:pt x="2097" y="2713"/>
                    <a:pt x="1976" y="2561"/>
                    <a:pt x="1824" y="2470"/>
                  </a:cubicBezTo>
                  <a:cubicBezTo>
                    <a:pt x="1769" y="2454"/>
                    <a:pt x="1714" y="2447"/>
                    <a:pt x="1659" y="2447"/>
                  </a:cubicBezTo>
                  <a:cubicBezTo>
                    <a:pt x="1449" y="2447"/>
                    <a:pt x="1239" y="2542"/>
                    <a:pt x="1029" y="2542"/>
                  </a:cubicBezTo>
                  <a:cubicBezTo>
                    <a:pt x="990" y="2542"/>
                    <a:pt x="951" y="2539"/>
                    <a:pt x="912" y="2531"/>
                  </a:cubicBezTo>
                  <a:cubicBezTo>
                    <a:pt x="821" y="2470"/>
                    <a:pt x="699" y="2379"/>
                    <a:pt x="608" y="2257"/>
                  </a:cubicBezTo>
                  <a:cubicBezTo>
                    <a:pt x="547" y="2136"/>
                    <a:pt x="547" y="1984"/>
                    <a:pt x="547" y="1862"/>
                  </a:cubicBezTo>
                  <a:cubicBezTo>
                    <a:pt x="547" y="1558"/>
                    <a:pt x="578" y="1254"/>
                    <a:pt x="730" y="1011"/>
                  </a:cubicBezTo>
                  <a:cubicBezTo>
                    <a:pt x="821" y="859"/>
                    <a:pt x="881" y="737"/>
                    <a:pt x="1003" y="616"/>
                  </a:cubicBezTo>
                  <a:cubicBezTo>
                    <a:pt x="1064" y="555"/>
                    <a:pt x="1064" y="464"/>
                    <a:pt x="1216" y="464"/>
                  </a:cubicBezTo>
                  <a:close/>
                  <a:moveTo>
                    <a:pt x="1242" y="0"/>
                  </a:moveTo>
                  <a:cubicBezTo>
                    <a:pt x="1214" y="0"/>
                    <a:pt x="1185" y="3"/>
                    <a:pt x="1155" y="8"/>
                  </a:cubicBezTo>
                  <a:cubicBezTo>
                    <a:pt x="973" y="69"/>
                    <a:pt x="760" y="160"/>
                    <a:pt x="669" y="312"/>
                  </a:cubicBezTo>
                  <a:cubicBezTo>
                    <a:pt x="517" y="525"/>
                    <a:pt x="395" y="737"/>
                    <a:pt x="304" y="981"/>
                  </a:cubicBezTo>
                  <a:cubicBezTo>
                    <a:pt x="213" y="1224"/>
                    <a:pt x="122" y="1528"/>
                    <a:pt x="91" y="1801"/>
                  </a:cubicBezTo>
                  <a:cubicBezTo>
                    <a:pt x="61" y="2075"/>
                    <a:pt x="0" y="2379"/>
                    <a:pt x="91" y="2652"/>
                  </a:cubicBezTo>
                  <a:cubicBezTo>
                    <a:pt x="152" y="2896"/>
                    <a:pt x="395" y="3169"/>
                    <a:pt x="669" y="3200"/>
                  </a:cubicBezTo>
                  <a:cubicBezTo>
                    <a:pt x="730" y="3220"/>
                    <a:pt x="787" y="3227"/>
                    <a:pt x="843" y="3227"/>
                  </a:cubicBezTo>
                  <a:cubicBezTo>
                    <a:pt x="956" y="3227"/>
                    <a:pt x="1064" y="3200"/>
                    <a:pt x="1185" y="3200"/>
                  </a:cubicBezTo>
                  <a:cubicBezTo>
                    <a:pt x="1489" y="3200"/>
                    <a:pt x="1793" y="3412"/>
                    <a:pt x="2067" y="3564"/>
                  </a:cubicBezTo>
                  <a:cubicBezTo>
                    <a:pt x="2283" y="3684"/>
                    <a:pt x="2537" y="3805"/>
                    <a:pt x="2785" y="3805"/>
                  </a:cubicBezTo>
                  <a:cubicBezTo>
                    <a:pt x="2850" y="3805"/>
                    <a:pt x="2915" y="3796"/>
                    <a:pt x="2979" y="3777"/>
                  </a:cubicBezTo>
                  <a:cubicBezTo>
                    <a:pt x="3283" y="3716"/>
                    <a:pt x="3496" y="3412"/>
                    <a:pt x="3647" y="3108"/>
                  </a:cubicBezTo>
                  <a:cubicBezTo>
                    <a:pt x="3830" y="2744"/>
                    <a:pt x="3951" y="2409"/>
                    <a:pt x="4073" y="2075"/>
                  </a:cubicBezTo>
                  <a:cubicBezTo>
                    <a:pt x="4043" y="1832"/>
                    <a:pt x="4073" y="1619"/>
                    <a:pt x="4073" y="1376"/>
                  </a:cubicBezTo>
                  <a:cubicBezTo>
                    <a:pt x="4043" y="1163"/>
                    <a:pt x="3921" y="920"/>
                    <a:pt x="3678" y="859"/>
                  </a:cubicBezTo>
                  <a:cubicBezTo>
                    <a:pt x="3633" y="826"/>
                    <a:pt x="3576" y="813"/>
                    <a:pt x="3513" y="813"/>
                  </a:cubicBezTo>
                  <a:cubicBezTo>
                    <a:pt x="3404" y="813"/>
                    <a:pt x="3277" y="851"/>
                    <a:pt x="3161" y="889"/>
                  </a:cubicBezTo>
                  <a:lnTo>
                    <a:pt x="2827" y="1011"/>
                  </a:lnTo>
                  <a:cubicBezTo>
                    <a:pt x="2796" y="1019"/>
                    <a:pt x="2770" y="1022"/>
                    <a:pt x="2745" y="1022"/>
                  </a:cubicBezTo>
                  <a:cubicBezTo>
                    <a:pt x="2671" y="1022"/>
                    <a:pt x="2614" y="988"/>
                    <a:pt x="2523" y="920"/>
                  </a:cubicBezTo>
                  <a:cubicBezTo>
                    <a:pt x="2280" y="829"/>
                    <a:pt x="2128" y="616"/>
                    <a:pt x="1976" y="464"/>
                  </a:cubicBezTo>
                  <a:cubicBezTo>
                    <a:pt x="1782" y="270"/>
                    <a:pt x="1537" y="0"/>
                    <a:pt x="1242" y="0"/>
                  </a:cubicBezTo>
                  <a:close/>
                </a:path>
              </a:pathLst>
            </a:custGeom>
            <a:solidFill>
              <a:srgbClr val="D6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61"/>
            <p:cNvSpPr/>
            <p:nvPr/>
          </p:nvSpPr>
          <p:spPr>
            <a:xfrm>
              <a:off x="3912950" y="2630550"/>
              <a:ext cx="108700" cy="111450"/>
            </a:xfrm>
            <a:custGeom>
              <a:avLst/>
              <a:gdLst/>
              <a:ahLst/>
              <a:cxnLst/>
              <a:rect l="l" t="t" r="r" b="b"/>
              <a:pathLst>
                <a:path w="4348" h="4458" extrusionOk="0">
                  <a:moveTo>
                    <a:pt x="2312" y="602"/>
                  </a:moveTo>
                  <a:cubicBezTo>
                    <a:pt x="2386" y="602"/>
                    <a:pt x="2470" y="637"/>
                    <a:pt x="2554" y="658"/>
                  </a:cubicBezTo>
                  <a:cubicBezTo>
                    <a:pt x="2979" y="840"/>
                    <a:pt x="3314" y="1144"/>
                    <a:pt x="3557" y="1539"/>
                  </a:cubicBezTo>
                  <a:cubicBezTo>
                    <a:pt x="3648" y="1722"/>
                    <a:pt x="3739" y="1935"/>
                    <a:pt x="3618" y="2087"/>
                  </a:cubicBezTo>
                  <a:cubicBezTo>
                    <a:pt x="3557" y="2238"/>
                    <a:pt x="3344" y="2330"/>
                    <a:pt x="3192" y="2360"/>
                  </a:cubicBezTo>
                  <a:cubicBezTo>
                    <a:pt x="3040" y="2390"/>
                    <a:pt x="2858" y="2482"/>
                    <a:pt x="2767" y="2603"/>
                  </a:cubicBezTo>
                  <a:cubicBezTo>
                    <a:pt x="2584" y="2846"/>
                    <a:pt x="2706" y="3242"/>
                    <a:pt x="2523" y="3546"/>
                  </a:cubicBezTo>
                  <a:cubicBezTo>
                    <a:pt x="2432" y="3667"/>
                    <a:pt x="2280" y="3728"/>
                    <a:pt x="2189" y="3758"/>
                  </a:cubicBezTo>
                  <a:cubicBezTo>
                    <a:pt x="2145" y="3767"/>
                    <a:pt x="2103" y="3771"/>
                    <a:pt x="2062" y="3771"/>
                  </a:cubicBezTo>
                  <a:cubicBezTo>
                    <a:pt x="1963" y="3771"/>
                    <a:pt x="1871" y="3749"/>
                    <a:pt x="1764" y="3728"/>
                  </a:cubicBezTo>
                  <a:cubicBezTo>
                    <a:pt x="1460" y="3667"/>
                    <a:pt x="1186" y="3515"/>
                    <a:pt x="943" y="3272"/>
                  </a:cubicBezTo>
                  <a:cubicBezTo>
                    <a:pt x="852" y="3150"/>
                    <a:pt x="761" y="3059"/>
                    <a:pt x="639" y="2907"/>
                  </a:cubicBezTo>
                  <a:cubicBezTo>
                    <a:pt x="578" y="2816"/>
                    <a:pt x="548" y="2755"/>
                    <a:pt x="578" y="2634"/>
                  </a:cubicBezTo>
                  <a:cubicBezTo>
                    <a:pt x="609" y="2482"/>
                    <a:pt x="730" y="2360"/>
                    <a:pt x="852" y="2330"/>
                  </a:cubicBezTo>
                  <a:cubicBezTo>
                    <a:pt x="869" y="2324"/>
                    <a:pt x="889" y="2321"/>
                    <a:pt x="910" y="2321"/>
                  </a:cubicBezTo>
                  <a:cubicBezTo>
                    <a:pt x="1000" y="2321"/>
                    <a:pt x="1118" y="2366"/>
                    <a:pt x="1216" y="2390"/>
                  </a:cubicBezTo>
                  <a:cubicBezTo>
                    <a:pt x="1288" y="2408"/>
                    <a:pt x="1356" y="2416"/>
                    <a:pt x="1422" y="2416"/>
                  </a:cubicBezTo>
                  <a:cubicBezTo>
                    <a:pt x="1582" y="2416"/>
                    <a:pt x="1726" y="2373"/>
                    <a:pt x="1855" y="2330"/>
                  </a:cubicBezTo>
                  <a:cubicBezTo>
                    <a:pt x="2068" y="2208"/>
                    <a:pt x="2220" y="2056"/>
                    <a:pt x="2280" y="1843"/>
                  </a:cubicBezTo>
                  <a:cubicBezTo>
                    <a:pt x="2311" y="1722"/>
                    <a:pt x="2371" y="1509"/>
                    <a:pt x="2280" y="1418"/>
                  </a:cubicBezTo>
                  <a:cubicBezTo>
                    <a:pt x="2250" y="1327"/>
                    <a:pt x="2159" y="1296"/>
                    <a:pt x="2098" y="1235"/>
                  </a:cubicBezTo>
                  <a:cubicBezTo>
                    <a:pt x="2007" y="1144"/>
                    <a:pt x="1946" y="992"/>
                    <a:pt x="1976" y="871"/>
                  </a:cubicBezTo>
                  <a:cubicBezTo>
                    <a:pt x="1976" y="749"/>
                    <a:pt x="2098" y="658"/>
                    <a:pt x="2220" y="628"/>
                  </a:cubicBezTo>
                  <a:cubicBezTo>
                    <a:pt x="2248" y="609"/>
                    <a:pt x="2279" y="602"/>
                    <a:pt x="2312" y="602"/>
                  </a:cubicBezTo>
                  <a:close/>
                  <a:moveTo>
                    <a:pt x="2186" y="1"/>
                  </a:moveTo>
                  <a:cubicBezTo>
                    <a:pt x="1989" y="1"/>
                    <a:pt x="1793" y="88"/>
                    <a:pt x="1672" y="232"/>
                  </a:cubicBezTo>
                  <a:cubicBezTo>
                    <a:pt x="1581" y="384"/>
                    <a:pt x="1520" y="567"/>
                    <a:pt x="1520" y="780"/>
                  </a:cubicBezTo>
                  <a:lnTo>
                    <a:pt x="1520" y="1144"/>
                  </a:lnTo>
                  <a:cubicBezTo>
                    <a:pt x="1520" y="1266"/>
                    <a:pt x="1460" y="1327"/>
                    <a:pt x="1368" y="1448"/>
                  </a:cubicBezTo>
                  <a:cubicBezTo>
                    <a:pt x="1186" y="1631"/>
                    <a:pt x="973" y="1752"/>
                    <a:pt x="730" y="1843"/>
                  </a:cubicBezTo>
                  <a:cubicBezTo>
                    <a:pt x="426" y="1995"/>
                    <a:pt x="61" y="2147"/>
                    <a:pt x="61" y="2512"/>
                  </a:cubicBezTo>
                  <a:cubicBezTo>
                    <a:pt x="1" y="2755"/>
                    <a:pt x="92" y="2938"/>
                    <a:pt x="213" y="3120"/>
                  </a:cubicBezTo>
                  <a:cubicBezTo>
                    <a:pt x="365" y="3363"/>
                    <a:pt x="548" y="3546"/>
                    <a:pt x="730" y="3697"/>
                  </a:cubicBezTo>
                  <a:cubicBezTo>
                    <a:pt x="973" y="3880"/>
                    <a:pt x="1216" y="4032"/>
                    <a:pt x="1490" y="4184"/>
                  </a:cubicBezTo>
                  <a:cubicBezTo>
                    <a:pt x="1764" y="4336"/>
                    <a:pt x="2037" y="4457"/>
                    <a:pt x="2341" y="4457"/>
                  </a:cubicBezTo>
                  <a:cubicBezTo>
                    <a:pt x="2645" y="4457"/>
                    <a:pt x="2949" y="4336"/>
                    <a:pt x="3101" y="4062"/>
                  </a:cubicBezTo>
                  <a:cubicBezTo>
                    <a:pt x="3162" y="3910"/>
                    <a:pt x="3162" y="3728"/>
                    <a:pt x="3253" y="3546"/>
                  </a:cubicBezTo>
                  <a:cubicBezTo>
                    <a:pt x="3344" y="3242"/>
                    <a:pt x="3618" y="2998"/>
                    <a:pt x="3861" y="2786"/>
                  </a:cubicBezTo>
                  <a:cubicBezTo>
                    <a:pt x="4074" y="2542"/>
                    <a:pt x="4347" y="2299"/>
                    <a:pt x="4347" y="1935"/>
                  </a:cubicBezTo>
                  <a:cubicBezTo>
                    <a:pt x="4347" y="1600"/>
                    <a:pt x="4104" y="1296"/>
                    <a:pt x="3891" y="1083"/>
                  </a:cubicBezTo>
                  <a:cubicBezTo>
                    <a:pt x="3618" y="810"/>
                    <a:pt x="3314" y="536"/>
                    <a:pt x="2979" y="324"/>
                  </a:cubicBezTo>
                  <a:cubicBezTo>
                    <a:pt x="2797" y="172"/>
                    <a:pt x="2584" y="50"/>
                    <a:pt x="2341" y="20"/>
                  </a:cubicBezTo>
                  <a:cubicBezTo>
                    <a:pt x="2290" y="7"/>
                    <a:pt x="2238" y="1"/>
                    <a:pt x="2186" y="1"/>
                  </a:cubicBezTo>
                  <a:close/>
                </a:path>
              </a:pathLst>
            </a:custGeom>
            <a:solidFill>
              <a:srgbClr val="D6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61"/>
            <p:cNvSpPr/>
            <p:nvPr/>
          </p:nvSpPr>
          <p:spPr>
            <a:xfrm>
              <a:off x="3645475" y="1889325"/>
              <a:ext cx="110200" cy="104275"/>
            </a:xfrm>
            <a:custGeom>
              <a:avLst/>
              <a:gdLst/>
              <a:ahLst/>
              <a:cxnLst/>
              <a:rect l="l" t="t" r="r" b="b"/>
              <a:pathLst>
                <a:path w="4408" h="4171" extrusionOk="0">
                  <a:moveTo>
                    <a:pt x="1490" y="550"/>
                  </a:moveTo>
                  <a:cubicBezTo>
                    <a:pt x="1642" y="550"/>
                    <a:pt x="1794" y="610"/>
                    <a:pt x="1824" y="762"/>
                  </a:cubicBezTo>
                  <a:cubicBezTo>
                    <a:pt x="1854" y="884"/>
                    <a:pt x="1824" y="1036"/>
                    <a:pt x="1824" y="1158"/>
                  </a:cubicBezTo>
                  <a:cubicBezTo>
                    <a:pt x="1824" y="1370"/>
                    <a:pt x="1885" y="1614"/>
                    <a:pt x="2006" y="1765"/>
                  </a:cubicBezTo>
                  <a:cubicBezTo>
                    <a:pt x="2158" y="1948"/>
                    <a:pt x="2341" y="2069"/>
                    <a:pt x="2584" y="2100"/>
                  </a:cubicBezTo>
                  <a:cubicBezTo>
                    <a:pt x="2625" y="2108"/>
                    <a:pt x="2665" y="2112"/>
                    <a:pt x="2704" y="2112"/>
                  </a:cubicBezTo>
                  <a:cubicBezTo>
                    <a:pt x="2811" y="2112"/>
                    <a:pt x="2904" y="2084"/>
                    <a:pt x="2949" y="2039"/>
                  </a:cubicBezTo>
                  <a:cubicBezTo>
                    <a:pt x="3040" y="1948"/>
                    <a:pt x="3040" y="1887"/>
                    <a:pt x="3101" y="1796"/>
                  </a:cubicBezTo>
                  <a:cubicBezTo>
                    <a:pt x="3192" y="1674"/>
                    <a:pt x="3313" y="1614"/>
                    <a:pt x="3405" y="1614"/>
                  </a:cubicBezTo>
                  <a:cubicBezTo>
                    <a:pt x="3526" y="1614"/>
                    <a:pt x="3678" y="1644"/>
                    <a:pt x="3709" y="1765"/>
                  </a:cubicBezTo>
                  <a:cubicBezTo>
                    <a:pt x="3800" y="1887"/>
                    <a:pt x="3769" y="2009"/>
                    <a:pt x="3769" y="2100"/>
                  </a:cubicBezTo>
                  <a:cubicBezTo>
                    <a:pt x="3678" y="2556"/>
                    <a:pt x="3465" y="2951"/>
                    <a:pt x="3101" y="3255"/>
                  </a:cubicBezTo>
                  <a:cubicBezTo>
                    <a:pt x="2969" y="3360"/>
                    <a:pt x="2791" y="3443"/>
                    <a:pt x="2627" y="3443"/>
                  </a:cubicBezTo>
                  <a:cubicBezTo>
                    <a:pt x="2602" y="3443"/>
                    <a:pt x="2578" y="3441"/>
                    <a:pt x="2554" y="3437"/>
                  </a:cubicBezTo>
                  <a:cubicBezTo>
                    <a:pt x="2402" y="3407"/>
                    <a:pt x="2280" y="3255"/>
                    <a:pt x="2189" y="3103"/>
                  </a:cubicBezTo>
                  <a:cubicBezTo>
                    <a:pt x="2128" y="2951"/>
                    <a:pt x="2037" y="2799"/>
                    <a:pt x="1885" y="2708"/>
                  </a:cubicBezTo>
                  <a:cubicBezTo>
                    <a:pt x="1806" y="2668"/>
                    <a:pt x="1725" y="2655"/>
                    <a:pt x="1643" y="2655"/>
                  </a:cubicBezTo>
                  <a:cubicBezTo>
                    <a:pt x="1491" y="2655"/>
                    <a:pt x="1336" y="2699"/>
                    <a:pt x="1185" y="2699"/>
                  </a:cubicBezTo>
                  <a:cubicBezTo>
                    <a:pt x="1103" y="2699"/>
                    <a:pt x="1022" y="2686"/>
                    <a:pt x="943" y="2647"/>
                  </a:cubicBezTo>
                  <a:cubicBezTo>
                    <a:pt x="821" y="2556"/>
                    <a:pt x="730" y="2465"/>
                    <a:pt x="669" y="2343"/>
                  </a:cubicBezTo>
                  <a:cubicBezTo>
                    <a:pt x="639" y="2221"/>
                    <a:pt x="639" y="2069"/>
                    <a:pt x="639" y="1917"/>
                  </a:cubicBezTo>
                  <a:cubicBezTo>
                    <a:pt x="669" y="1614"/>
                    <a:pt x="760" y="1310"/>
                    <a:pt x="943" y="1036"/>
                  </a:cubicBezTo>
                  <a:cubicBezTo>
                    <a:pt x="1034" y="914"/>
                    <a:pt x="1125" y="823"/>
                    <a:pt x="1247" y="702"/>
                  </a:cubicBezTo>
                  <a:cubicBezTo>
                    <a:pt x="1338" y="641"/>
                    <a:pt x="1368" y="550"/>
                    <a:pt x="1490" y="550"/>
                  </a:cubicBezTo>
                  <a:close/>
                  <a:moveTo>
                    <a:pt x="1566" y="1"/>
                  </a:moveTo>
                  <a:cubicBezTo>
                    <a:pt x="1551" y="1"/>
                    <a:pt x="1536" y="1"/>
                    <a:pt x="1520" y="3"/>
                  </a:cubicBezTo>
                  <a:cubicBezTo>
                    <a:pt x="1277" y="3"/>
                    <a:pt x="1095" y="124"/>
                    <a:pt x="943" y="276"/>
                  </a:cubicBezTo>
                  <a:cubicBezTo>
                    <a:pt x="760" y="458"/>
                    <a:pt x="608" y="702"/>
                    <a:pt x="487" y="884"/>
                  </a:cubicBezTo>
                  <a:cubicBezTo>
                    <a:pt x="335" y="1158"/>
                    <a:pt x="213" y="1462"/>
                    <a:pt x="152" y="1735"/>
                  </a:cubicBezTo>
                  <a:cubicBezTo>
                    <a:pt x="61" y="1978"/>
                    <a:pt x="0" y="2282"/>
                    <a:pt x="31" y="2586"/>
                  </a:cubicBezTo>
                  <a:cubicBezTo>
                    <a:pt x="61" y="2890"/>
                    <a:pt x="274" y="3164"/>
                    <a:pt x="578" y="3285"/>
                  </a:cubicBezTo>
                  <a:cubicBezTo>
                    <a:pt x="760" y="3316"/>
                    <a:pt x="912" y="3316"/>
                    <a:pt x="1095" y="3316"/>
                  </a:cubicBezTo>
                  <a:cubicBezTo>
                    <a:pt x="1429" y="3346"/>
                    <a:pt x="1672" y="3589"/>
                    <a:pt x="1915" y="3802"/>
                  </a:cubicBezTo>
                  <a:cubicBezTo>
                    <a:pt x="2169" y="3999"/>
                    <a:pt x="2448" y="4170"/>
                    <a:pt x="2754" y="4170"/>
                  </a:cubicBezTo>
                  <a:cubicBezTo>
                    <a:pt x="2778" y="4170"/>
                    <a:pt x="2802" y="4169"/>
                    <a:pt x="2827" y="4167"/>
                  </a:cubicBezTo>
                  <a:cubicBezTo>
                    <a:pt x="3192" y="4106"/>
                    <a:pt x="3435" y="3802"/>
                    <a:pt x="3648" y="3559"/>
                  </a:cubicBezTo>
                  <a:cubicBezTo>
                    <a:pt x="3861" y="3255"/>
                    <a:pt x="4073" y="2921"/>
                    <a:pt x="4195" y="2525"/>
                  </a:cubicBezTo>
                  <a:cubicBezTo>
                    <a:pt x="4286" y="2252"/>
                    <a:pt x="4408" y="2039"/>
                    <a:pt x="4408" y="1796"/>
                  </a:cubicBezTo>
                  <a:cubicBezTo>
                    <a:pt x="4408" y="1583"/>
                    <a:pt x="4286" y="1310"/>
                    <a:pt x="4073" y="1188"/>
                  </a:cubicBezTo>
                  <a:cubicBezTo>
                    <a:pt x="3984" y="1152"/>
                    <a:pt x="3864" y="1138"/>
                    <a:pt x="3743" y="1138"/>
                  </a:cubicBezTo>
                  <a:cubicBezTo>
                    <a:pt x="3657" y="1138"/>
                    <a:pt x="3571" y="1145"/>
                    <a:pt x="3496" y="1158"/>
                  </a:cubicBezTo>
                  <a:cubicBezTo>
                    <a:pt x="3374" y="1188"/>
                    <a:pt x="3222" y="1188"/>
                    <a:pt x="3101" y="1249"/>
                  </a:cubicBezTo>
                  <a:cubicBezTo>
                    <a:pt x="3010" y="1249"/>
                    <a:pt x="2888" y="1188"/>
                    <a:pt x="2797" y="1127"/>
                  </a:cubicBezTo>
                  <a:cubicBezTo>
                    <a:pt x="2614" y="975"/>
                    <a:pt x="2462" y="762"/>
                    <a:pt x="2310" y="580"/>
                  </a:cubicBezTo>
                  <a:cubicBezTo>
                    <a:pt x="2136" y="318"/>
                    <a:pt x="1906" y="1"/>
                    <a:pt x="1566" y="1"/>
                  </a:cubicBezTo>
                  <a:close/>
                </a:path>
              </a:pathLst>
            </a:custGeom>
            <a:solidFill>
              <a:srgbClr val="D6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61"/>
            <p:cNvSpPr/>
            <p:nvPr/>
          </p:nvSpPr>
          <p:spPr>
            <a:xfrm>
              <a:off x="2121125" y="2346325"/>
              <a:ext cx="112500" cy="108975"/>
            </a:xfrm>
            <a:custGeom>
              <a:avLst/>
              <a:gdLst/>
              <a:ahLst/>
              <a:cxnLst/>
              <a:rect l="l" t="t" r="r" b="b"/>
              <a:pathLst>
                <a:path w="4500" h="4359" extrusionOk="0">
                  <a:moveTo>
                    <a:pt x="2097" y="420"/>
                  </a:moveTo>
                  <a:cubicBezTo>
                    <a:pt x="2122" y="420"/>
                    <a:pt x="2151" y="427"/>
                    <a:pt x="2189" y="446"/>
                  </a:cubicBezTo>
                  <a:cubicBezTo>
                    <a:pt x="2341" y="477"/>
                    <a:pt x="2402" y="629"/>
                    <a:pt x="2402" y="781"/>
                  </a:cubicBezTo>
                  <a:cubicBezTo>
                    <a:pt x="2402" y="902"/>
                    <a:pt x="2341" y="1054"/>
                    <a:pt x="2311" y="1145"/>
                  </a:cubicBezTo>
                  <a:cubicBezTo>
                    <a:pt x="2219" y="1358"/>
                    <a:pt x="2219" y="1601"/>
                    <a:pt x="2250" y="1814"/>
                  </a:cubicBezTo>
                  <a:cubicBezTo>
                    <a:pt x="2341" y="2027"/>
                    <a:pt x="2493" y="2179"/>
                    <a:pt x="2675" y="2300"/>
                  </a:cubicBezTo>
                  <a:cubicBezTo>
                    <a:pt x="2761" y="2343"/>
                    <a:pt x="2863" y="2386"/>
                    <a:pt x="2957" y="2386"/>
                  </a:cubicBezTo>
                  <a:cubicBezTo>
                    <a:pt x="2997" y="2386"/>
                    <a:pt x="3035" y="2379"/>
                    <a:pt x="3071" y="2361"/>
                  </a:cubicBezTo>
                  <a:cubicBezTo>
                    <a:pt x="3131" y="2331"/>
                    <a:pt x="3162" y="2270"/>
                    <a:pt x="3253" y="2209"/>
                  </a:cubicBezTo>
                  <a:cubicBezTo>
                    <a:pt x="3342" y="2165"/>
                    <a:pt x="3415" y="2136"/>
                    <a:pt x="3495" y="2136"/>
                  </a:cubicBezTo>
                  <a:cubicBezTo>
                    <a:pt x="3524" y="2136"/>
                    <a:pt x="3555" y="2140"/>
                    <a:pt x="3587" y="2148"/>
                  </a:cubicBezTo>
                  <a:cubicBezTo>
                    <a:pt x="3709" y="2179"/>
                    <a:pt x="3830" y="2300"/>
                    <a:pt x="3830" y="2422"/>
                  </a:cubicBezTo>
                  <a:cubicBezTo>
                    <a:pt x="3861" y="2513"/>
                    <a:pt x="3770" y="2635"/>
                    <a:pt x="3739" y="2756"/>
                  </a:cubicBezTo>
                  <a:cubicBezTo>
                    <a:pt x="3526" y="3121"/>
                    <a:pt x="3192" y="3425"/>
                    <a:pt x="2767" y="3577"/>
                  </a:cubicBezTo>
                  <a:cubicBezTo>
                    <a:pt x="2675" y="3623"/>
                    <a:pt x="2569" y="3653"/>
                    <a:pt x="2466" y="3653"/>
                  </a:cubicBezTo>
                  <a:cubicBezTo>
                    <a:pt x="2364" y="3653"/>
                    <a:pt x="2265" y="3623"/>
                    <a:pt x="2189" y="3547"/>
                  </a:cubicBezTo>
                  <a:cubicBezTo>
                    <a:pt x="2067" y="3425"/>
                    <a:pt x="2037" y="3273"/>
                    <a:pt x="2007" y="3091"/>
                  </a:cubicBezTo>
                  <a:cubicBezTo>
                    <a:pt x="1976" y="2939"/>
                    <a:pt x="1976" y="2756"/>
                    <a:pt x="1855" y="2635"/>
                  </a:cubicBezTo>
                  <a:cubicBezTo>
                    <a:pt x="1612" y="2422"/>
                    <a:pt x="1216" y="2452"/>
                    <a:pt x="973" y="2209"/>
                  </a:cubicBezTo>
                  <a:cubicBezTo>
                    <a:pt x="852" y="2118"/>
                    <a:pt x="821" y="1996"/>
                    <a:pt x="821" y="1844"/>
                  </a:cubicBezTo>
                  <a:cubicBezTo>
                    <a:pt x="821" y="1692"/>
                    <a:pt x="852" y="1571"/>
                    <a:pt x="943" y="1419"/>
                  </a:cubicBezTo>
                  <a:cubicBezTo>
                    <a:pt x="1064" y="1145"/>
                    <a:pt x="1277" y="902"/>
                    <a:pt x="1520" y="689"/>
                  </a:cubicBezTo>
                  <a:cubicBezTo>
                    <a:pt x="1612" y="629"/>
                    <a:pt x="1764" y="537"/>
                    <a:pt x="1915" y="477"/>
                  </a:cubicBezTo>
                  <a:cubicBezTo>
                    <a:pt x="1999" y="456"/>
                    <a:pt x="2040" y="420"/>
                    <a:pt x="2097" y="420"/>
                  </a:cubicBezTo>
                  <a:close/>
                  <a:moveTo>
                    <a:pt x="2092" y="1"/>
                  </a:moveTo>
                  <a:cubicBezTo>
                    <a:pt x="1968" y="1"/>
                    <a:pt x="1840" y="15"/>
                    <a:pt x="1733" y="51"/>
                  </a:cubicBezTo>
                  <a:cubicBezTo>
                    <a:pt x="1520" y="173"/>
                    <a:pt x="1277" y="325"/>
                    <a:pt x="1095" y="477"/>
                  </a:cubicBezTo>
                  <a:cubicBezTo>
                    <a:pt x="852" y="689"/>
                    <a:pt x="669" y="933"/>
                    <a:pt x="487" y="1145"/>
                  </a:cubicBezTo>
                  <a:cubicBezTo>
                    <a:pt x="305" y="1388"/>
                    <a:pt x="153" y="1662"/>
                    <a:pt x="61" y="1966"/>
                  </a:cubicBezTo>
                  <a:cubicBezTo>
                    <a:pt x="1" y="2270"/>
                    <a:pt x="92" y="2574"/>
                    <a:pt x="335" y="2756"/>
                  </a:cubicBezTo>
                  <a:cubicBezTo>
                    <a:pt x="487" y="2878"/>
                    <a:pt x="669" y="2908"/>
                    <a:pt x="821" y="2969"/>
                  </a:cubicBezTo>
                  <a:cubicBezTo>
                    <a:pt x="1125" y="3121"/>
                    <a:pt x="1277" y="3425"/>
                    <a:pt x="1460" y="3729"/>
                  </a:cubicBezTo>
                  <a:cubicBezTo>
                    <a:pt x="1672" y="4002"/>
                    <a:pt x="1885" y="4306"/>
                    <a:pt x="2189" y="4337"/>
                  </a:cubicBezTo>
                  <a:cubicBezTo>
                    <a:pt x="2244" y="4352"/>
                    <a:pt x="2300" y="4359"/>
                    <a:pt x="2356" y="4359"/>
                  </a:cubicBezTo>
                  <a:cubicBezTo>
                    <a:pt x="2640" y="4359"/>
                    <a:pt x="2928" y="4185"/>
                    <a:pt x="3131" y="4033"/>
                  </a:cubicBezTo>
                  <a:cubicBezTo>
                    <a:pt x="3435" y="3820"/>
                    <a:pt x="3739" y="3547"/>
                    <a:pt x="4013" y="3273"/>
                  </a:cubicBezTo>
                  <a:cubicBezTo>
                    <a:pt x="4195" y="3091"/>
                    <a:pt x="4347" y="2908"/>
                    <a:pt x="4438" y="2665"/>
                  </a:cubicBezTo>
                  <a:cubicBezTo>
                    <a:pt x="4499" y="2452"/>
                    <a:pt x="4499" y="2179"/>
                    <a:pt x="4317" y="1996"/>
                  </a:cubicBezTo>
                  <a:cubicBezTo>
                    <a:pt x="4195" y="1844"/>
                    <a:pt x="4013" y="1814"/>
                    <a:pt x="3830" y="1753"/>
                  </a:cubicBezTo>
                  <a:cubicBezTo>
                    <a:pt x="3709" y="1723"/>
                    <a:pt x="3557" y="1723"/>
                    <a:pt x="3435" y="1692"/>
                  </a:cubicBezTo>
                  <a:cubicBezTo>
                    <a:pt x="3314" y="1662"/>
                    <a:pt x="3253" y="1571"/>
                    <a:pt x="3192" y="1510"/>
                  </a:cubicBezTo>
                  <a:cubicBezTo>
                    <a:pt x="3040" y="1297"/>
                    <a:pt x="2949" y="1054"/>
                    <a:pt x="2919" y="811"/>
                  </a:cubicBezTo>
                  <a:cubicBezTo>
                    <a:pt x="2797" y="477"/>
                    <a:pt x="2736" y="81"/>
                    <a:pt x="2341" y="21"/>
                  </a:cubicBezTo>
                  <a:cubicBezTo>
                    <a:pt x="2265" y="8"/>
                    <a:pt x="2180" y="1"/>
                    <a:pt x="2092" y="1"/>
                  </a:cubicBezTo>
                  <a:close/>
                </a:path>
              </a:pathLst>
            </a:custGeom>
            <a:solidFill>
              <a:srgbClr val="D6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3" name="Google Shape;3903;p61"/>
          <p:cNvGrpSpPr/>
          <p:nvPr/>
        </p:nvGrpSpPr>
        <p:grpSpPr>
          <a:xfrm>
            <a:off x="714176" y="791600"/>
            <a:ext cx="552123" cy="344303"/>
            <a:chOff x="714176" y="791600"/>
            <a:chExt cx="552123" cy="344303"/>
          </a:xfrm>
        </p:grpSpPr>
        <p:sp>
          <p:nvSpPr>
            <p:cNvPr id="3904" name="Google Shape;3904;p61"/>
            <p:cNvSpPr/>
            <p:nvPr/>
          </p:nvSpPr>
          <p:spPr>
            <a:xfrm flipH="1">
              <a:off x="714176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61"/>
            <p:cNvSpPr/>
            <p:nvPr/>
          </p:nvSpPr>
          <p:spPr>
            <a:xfrm flipH="1">
              <a:off x="1101299" y="970903"/>
              <a:ext cx="165000" cy="1650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6" name="Google Shape;3906;p61"/>
          <p:cNvGrpSpPr/>
          <p:nvPr/>
        </p:nvGrpSpPr>
        <p:grpSpPr>
          <a:xfrm>
            <a:off x="7611701" y="791600"/>
            <a:ext cx="760374" cy="322873"/>
            <a:chOff x="7611701" y="791600"/>
            <a:chExt cx="760374" cy="322873"/>
          </a:xfrm>
        </p:grpSpPr>
        <p:sp>
          <p:nvSpPr>
            <p:cNvPr id="3907" name="Google Shape;3907;p61"/>
            <p:cNvSpPr/>
            <p:nvPr/>
          </p:nvSpPr>
          <p:spPr>
            <a:xfrm>
              <a:off x="8089175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61"/>
            <p:cNvSpPr/>
            <p:nvPr/>
          </p:nvSpPr>
          <p:spPr>
            <a:xfrm>
              <a:off x="7611701" y="849731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61"/>
            <p:cNvSpPr/>
            <p:nvPr/>
          </p:nvSpPr>
          <p:spPr>
            <a:xfrm>
              <a:off x="7935600" y="1036773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0"/>
          <p:cNvSpPr/>
          <p:nvPr/>
        </p:nvSpPr>
        <p:spPr>
          <a:xfrm>
            <a:off x="1354075" y="3054678"/>
            <a:ext cx="937800" cy="938700"/>
          </a:xfrm>
          <a:prstGeom prst="ellipse">
            <a:avLst/>
          </a:prstGeom>
          <a:solidFill>
            <a:srgbClr val="FFFFFF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0"/>
          <p:cNvSpPr/>
          <p:nvPr/>
        </p:nvSpPr>
        <p:spPr>
          <a:xfrm>
            <a:off x="4705800" y="3054678"/>
            <a:ext cx="937800" cy="938700"/>
          </a:xfrm>
          <a:prstGeom prst="ellipse">
            <a:avLst/>
          </a:prstGeom>
          <a:solidFill>
            <a:srgbClr val="FFFFFF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0"/>
          <p:cNvSpPr/>
          <p:nvPr/>
        </p:nvSpPr>
        <p:spPr>
          <a:xfrm>
            <a:off x="4705800" y="1612165"/>
            <a:ext cx="937800" cy="938700"/>
          </a:xfrm>
          <a:prstGeom prst="ellipse">
            <a:avLst/>
          </a:prstGeom>
          <a:solidFill>
            <a:srgbClr val="FFFFFF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0"/>
          <p:cNvSpPr/>
          <p:nvPr/>
        </p:nvSpPr>
        <p:spPr>
          <a:xfrm>
            <a:off x="1354075" y="1612165"/>
            <a:ext cx="937800" cy="938700"/>
          </a:xfrm>
          <a:prstGeom prst="ellipse">
            <a:avLst/>
          </a:prstGeom>
          <a:solidFill>
            <a:srgbClr val="FFFFFF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0"/>
          <p:cNvSpPr txBox="1">
            <a:spLocks noGrp="1"/>
          </p:cNvSpPr>
          <p:nvPr>
            <p:ph type="title"/>
          </p:nvPr>
        </p:nvSpPr>
        <p:spPr>
          <a:xfrm>
            <a:off x="714175" y="53565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О </a:t>
            </a:r>
            <a:r>
              <a:rPr lang="en" dirty="0" err="1"/>
              <a:t>чем</a:t>
            </a:r>
            <a:r>
              <a:rPr lang="en" dirty="0"/>
              <a:t> </a:t>
            </a:r>
            <a:r>
              <a:rPr lang="en" dirty="0" err="1"/>
              <a:t>пойдет</a:t>
            </a:r>
            <a:r>
              <a:rPr lang="en" dirty="0"/>
              <a:t> </a:t>
            </a:r>
            <a:r>
              <a:rPr lang="en" dirty="0" err="1"/>
              <a:t>речь</a:t>
            </a:r>
            <a:r>
              <a:rPr lang="en" dirty="0"/>
              <a:t>?</a:t>
            </a:r>
            <a:endParaRPr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73" name="Google Shape;873;p30"/>
          <p:cNvSpPr txBox="1">
            <a:spLocks noGrp="1"/>
          </p:cNvSpPr>
          <p:nvPr>
            <p:ph type="title" idx="2"/>
          </p:nvPr>
        </p:nvSpPr>
        <p:spPr>
          <a:xfrm>
            <a:off x="1403275" y="1765165"/>
            <a:ext cx="839400" cy="63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75" name="Google Shape;875;p30"/>
          <p:cNvSpPr txBox="1">
            <a:spLocks noGrp="1"/>
          </p:cNvSpPr>
          <p:nvPr>
            <p:ph type="subTitle" idx="3"/>
          </p:nvPr>
        </p:nvSpPr>
        <p:spPr>
          <a:xfrm>
            <a:off x="2366580" y="1677775"/>
            <a:ext cx="2141290" cy="35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" b="1" dirty="0">
                <a:latin typeface="Rajdhani Medium"/>
              </a:rPr>
              <a:t>Healthy Cuisine</a:t>
            </a:r>
            <a:endParaRPr lang="ru-RU" b="1"/>
          </a:p>
        </p:txBody>
      </p:sp>
      <p:sp>
        <p:nvSpPr>
          <p:cNvPr id="876" name="Google Shape;876;p30"/>
          <p:cNvSpPr txBox="1">
            <a:spLocks noGrp="1"/>
          </p:cNvSpPr>
          <p:nvPr>
            <p:ph type="title" idx="4"/>
          </p:nvPr>
        </p:nvSpPr>
        <p:spPr>
          <a:xfrm>
            <a:off x="4755000" y="1765165"/>
            <a:ext cx="839400" cy="63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78" name="Google Shape;878;p30"/>
          <p:cNvSpPr txBox="1">
            <a:spLocks noGrp="1"/>
          </p:cNvSpPr>
          <p:nvPr>
            <p:ph type="subTitle" idx="6"/>
          </p:nvPr>
        </p:nvSpPr>
        <p:spPr>
          <a:xfrm>
            <a:off x="5788025" y="1678000"/>
            <a:ext cx="2475826" cy="35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" b="1" dirty="0" err="1">
                <a:latin typeface="Rajdhani Medium"/>
              </a:rPr>
              <a:t>Актуальность</a:t>
            </a:r>
            <a:r>
              <a:rPr lang="en" b="1" dirty="0">
                <a:latin typeface="Rajdhani Medium"/>
              </a:rPr>
              <a:t> и </a:t>
            </a:r>
            <a:r>
              <a:rPr lang="en" b="1" dirty="0" err="1">
                <a:latin typeface="Rajdhani Medium"/>
              </a:rPr>
              <a:t>преимущества</a:t>
            </a:r>
            <a:endParaRPr lang="ru-RU" b="1">
              <a:latin typeface="Proxima Nova"/>
            </a:endParaRPr>
          </a:p>
        </p:txBody>
      </p:sp>
      <p:sp>
        <p:nvSpPr>
          <p:cNvPr id="879" name="Google Shape;879;p30"/>
          <p:cNvSpPr txBox="1">
            <a:spLocks noGrp="1"/>
          </p:cNvSpPr>
          <p:nvPr>
            <p:ph type="title" idx="7"/>
          </p:nvPr>
        </p:nvSpPr>
        <p:spPr>
          <a:xfrm>
            <a:off x="1403275" y="3207678"/>
            <a:ext cx="839400" cy="63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81" name="Google Shape;881;p30"/>
          <p:cNvSpPr txBox="1">
            <a:spLocks noGrp="1"/>
          </p:cNvSpPr>
          <p:nvPr>
            <p:ph type="subTitle" idx="9"/>
          </p:nvPr>
        </p:nvSpPr>
        <p:spPr>
          <a:xfrm>
            <a:off x="2436275" y="3120400"/>
            <a:ext cx="2001900" cy="35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" b="1" dirty="0" err="1">
                <a:latin typeface="Rajdhani Medium"/>
              </a:rPr>
              <a:t>Средства</a:t>
            </a:r>
            <a:r>
              <a:rPr lang="en" b="1" dirty="0">
                <a:latin typeface="Rajdhani Medium"/>
              </a:rPr>
              <a:t> </a:t>
            </a:r>
            <a:r>
              <a:rPr lang="en" b="1" dirty="0" err="1">
                <a:latin typeface="Rajdhani Medium"/>
              </a:rPr>
              <a:t>разработки</a:t>
            </a:r>
            <a:endParaRPr lang="ru-RU" b="1"/>
          </a:p>
        </p:txBody>
      </p:sp>
      <p:sp>
        <p:nvSpPr>
          <p:cNvPr id="882" name="Google Shape;882;p30"/>
          <p:cNvSpPr txBox="1">
            <a:spLocks noGrp="1"/>
          </p:cNvSpPr>
          <p:nvPr>
            <p:ph type="title" idx="13"/>
          </p:nvPr>
        </p:nvSpPr>
        <p:spPr>
          <a:xfrm>
            <a:off x="4755000" y="3207678"/>
            <a:ext cx="839400" cy="63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84" name="Google Shape;884;p30"/>
          <p:cNvSpPr txBox="1">
            <a:spLocks noGrp="1"/>
          </p:cNvSpPr>
          <p:nvPr>
            <p:ph type="subTitle" idx="15"/>
          </p:nvPr>
        </p:nvSpPr>
        <p:spPr>
          <a:xfrm>
            <a:off x="5788025" y="3120400"/>
            <a:ext cx="2838240" cy="106819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" b="1" dirty="0" err="1">
                <a:latin typeface="Rajdhani Medium"/>
              </a:rPr>
              <a:t>Выявление</a:t>
            </a:r>
            <a:r>
              <a:rPr lang="en" b="1" dirty="0">
                <a:latin typeface="Rajdhani Medium"/>
              </a:rPr>
              <a:t> </a:t>
            </a:r>
            <a:r>
              <a:rPr lang="en" b="1" dirty="0" err="1">
                <a:latin typeface="Rajdhani Medium"/>
              </a:rPr>
              <a:t>акторов</a:t>
            </a:r>
            <a:r>
              <a:rPr lang="en" b="1" dirty="0">
                <a:latin typeface="Rajdhani Medium"/>
              </a:rPr>
              <a:t> и </a:t>
            </a:r>
            <a:r>
              <a:rPr lang="en" b="1" dirty="0" err="1">
                <a:latin typeface="Rajdhani Medium"/>
              </a:rPr>
              <a:t>варианты</a:t>
            </a:r>
            <a:r>
              <a:rPr lang="en" b="1" dirty="0">
                <a:latin typeface="Rajdhani Medium"/>
              </a:rPr>
              <a:t> </a:t>
            </a:r>
            <a:r>
              <a:rPr lang="en" b="1" dirty="0" err="1">
                <a:latin typeface="Rajdhani Medium"/>
              </a:rPr>
              <a:t>использования</a:t>
            </a:r>
            <a:endParaRPr lang="en" b="1">
              <a:latin typeface="Rajdhani Medium"/>
            </a:endParaRPr>
          </a:p>
        </p:txBody>
      </p:sp>
      <p:grpSp>
        <p:nvGrpSpPr>
          <p:cNvPr id="885" name="Google Shape;885;p30"/>
          <p:cNvGrpSpPr/>
          <p:nvPr/>
        </p:nvGrpSpPr>
        <p:grpSpPr>
          <a:xfrm flipH="1">
            <a:off x="714176" y="791600"/>
            <a:ext cx="760374" cy="322873"/>
            <a:chOff x="7611701" y="791600"/>
            <a:chExt cx="760374" cy="322873"/>
          </a:xfrm>
        </p:grpSpPr>
        <p:sp>
          <p:nvSpPr>
            <p:cNvPr id="886" name="Google Shape;886;p30"/>
            <p:cNvSpPr/>
            <p:nvPr/>
          </p:nvSpPr>
          <p:spPr>
            <a:xfrm>
              <a:off x="8089175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7611701" y="849731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7935600" y="1036773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30"/>
          <p:cNvGrpSpPr/>
          <p:nvPr/>
        </p:nvGrpSpPr>
        <p:grpSpPr>
          <a:xfrm>
            <a:off x="7875751" y="791600"/>
            <a:ext cx="554074" cy="282906"/>
            <a:chOff x="7835251" y="791600"/>
            <a:chExt cx="554074" cy="282906"/>
          </a:xfrm>
        </p:grpSpPr>
        <p:sp>
          <p:nvSpPr>
            <p:cNvPr id="890" name="Google Shape;890;p30"/>
            <p:cNvSpPr/>
            <p:nvPr/>
          </p:nvSpPr>
          <p:spPr>
            <a:xfrm flipH="1">
              <a:off x="7835251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 flipH="1">
              <a:off x="8264525" y="949706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892;p30"/>
          <p:cNvGrpSpPr/>
          <p:nvPr/>
        </p:nvGrpSpPr>
        <p:grpSpPr>
          <a:xfrm>
            <a:off x="714176" y="4095550"/>
            <a:ext cx="554074" cy="282906"/>
            <a:chOff x="7835251" y="791600"/>
            <a:chExt cx="554074" cy="282906"/>
          </a:xfrm>
        </p:grpSpPr>
        <p:sp>
          <p:nvSpPr>
            <p:cNvPr id="893" name="Google Shape;893;p30"/>
            <p:cNvSpPr/>
            <p:nvPr/>
          </p:nvSpPr>
          <p:spPr>
            <a:xfrm flipH="1">
              <a:off x="7835251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0"/>
            <p:cNvSpPr/>
            <p:nvPr/>
          </p:nvSpPr>
          <p:spPr>
            <a:xfrm flipH="1">
              <a:off x="8264525" y="949706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30"/>
          <p:cNvGrpSpPr/>
          <p:nvPr/>
        </p:nvGrpSpPr>
        <p:grpSpPr>
          <a:xfrm>
            <a:off x="7669451" y="4075563"/>
            <a:ext cx="760374" cy="322873"/>
            <a:chOff x="7611701" y="791600"/>
            <a:chExt cx="760374" cy="322873"/>
          </a:xfrm>
        </p:grpSpPr>
        <p:sp>
          <p:nvSpPr>
            <p:cNvPr id="896" name="Google Shape;896;p30"/>
            <p:cNvSpPr/>
            <p:nvPr/>
          </p:nvSpPr>
          <p:spPr>
            <a:xfrm>
              <a:off x="8089175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7611701" y="849731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7935600" y="1036773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30"/>
          <p:cNvSpPr/>
          <p:nvPr/>
        </p:nvSpPr>
        <p:spPr>
          <a:xfrm>
            <a:off x="4775495" y="2260330"/>
            <a:ext cx="937800" cy="938700"/>
          </a:xfrm>
          <a:prstGeom prst="ellipse">
            <a:avLst/>
          </a:prstGeom>
          <a:solidFill>
            <a:srgbClr val="FFFFFF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0"/>
          <p:cNvSpPr/>
          <p:nvPr/>
        </p:nvSpPr>
        <p:spPr>
          <a:xfrm>
            <a:off x="1423770" y="2260330"/>
            <a:ext cx="937800" cy="938700"/>
          </a:xfrm>
          <a:prstGeom prst="ellipse">
            <a:avLst/>
          </a:prstGeom>
          <a:solidFill>
            <a:srgbClr val="FFFFFF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0"/>
          <p:cNvSpPr txBox="1">
            <a:spLocks noGrp="1"/>
          </p:cNvSpPr>
          <p:nvPr>
            <p:ph type="title"/>
          </p:nvPr>
        </p:nvSpPr>
        <p:spPr>
          <a:xfrm>
            <a:off x="714175" y="53565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О </a:t>
            </a:r>
            <a:r>
              <a:rPr lang="en" dirty="0" err="1"/>
              <a:t>чем</a:t>
            </a:r>
            <a:r>
              <a:rPr lang="en" dirty="0"/>
              <a:t> </a:t>
            </a:r>
            <a:r>
              <a:rPr lang="en" dirty="0" err="1"/>
              <a:t>пойдет</a:t>
            </a:r>
            <a:r>
              <a:rPr lang="en" dirty="0"/>
              <a:t> </a:t>
            </a:r>
            <a:r>
              <a:rPr lang="en" dirty="0" err="1"/>
              <a:t>речь</a:t>
            </a:r>
            <a:r>
              <a:rPr lang="en" dirty="0"/>
              <a:t>?</a:t>
            </a:r>
            <a:endParaRPr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73" name="Google Shape;873;p30"/>
          <p:cNvSpPr txBox="1">
            <a:spLocks noGrp="1"/>
          </p:cNvSpPr>
          <p:nvPr>
            <p:ph type="title" idx="2"/>
          </p:nvPr>
        </p:nvSpPr>
        <p:spPr>
          <a:xfrm>
            <a:off x="1472970" y="2413330"/>
            <a:ext cx="839400" cy="63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</a:p>
        </p:txBody>
      </p:sp>
      <p:sp>
        <p:nvSpPr>
          <p:cNvPr id="875" name="Google Shape;875;p30"/>
          <p:cNvSpPr txBox="1">
            <a:spLocks noGrp="1"/>
          </p:cNvSpPr>
          <p:nvPr>
            <p:ph type="subTitle" idx="3"/>
          </p:nvPr>
        </p:nvSpPr>
        <p:spPr>
          <a:xfrm>
            <a:off x="2436275" y="2325940"/>
            <a:ext cx="2141290" cy="35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" b="1" dirty="0" err="1">
                <a:latin typeface="Rajdhani Medium"/>
              </a:rPr>
              <a:t>Интерфейс</a:t>
            </a:r>
            <a:endParaRPr lang="en" b="1">
              <a:latin typeface="Rajdhani Medium"/>
            </a:endParaRPr>
          </a:p>
        </p:txBody>
      </p:sp>
      <p:sp>
        <p:nvSpPr>
          <p:cNvPr id="876" name="Google Shape;876;p30"/>
          <p:cNvSpPr txBox="1">
            <a:spLocks noGrp="1"/>
          </p:cNvSpPr>
          <p:nvPr>
            <p:ph type="title" idx="4"/>
          </p:nvPr>
        </p:nvSpPr>
        <p:spPr>
          <a:xfrm>
            <a:off x="4824695" y="2413330"/>
            <a:ext cx="839400" cy="63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878" name="Google Shape;878;p30"/>
          <p:cNvSpPr txBox="1">
            <a:spLocks noGrp="1"/>
          </p:cNvSpPr>
          <p:nvPr>
            <p:ph type="subTitle" idx="6"/>
          </p:nvPr>
        </p:nvSpPr>
        <p:spPr>
          <a:xfrm>
            <a:off x="5857720" y="2326165"/>
            <a:ext cx="2712789" cy="156302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" b="1" dirty="0" err="1">
                <a:latin typeface="Rajdhani Medium"/>
              </a:rPr>
              <a:t>Подведение</a:t>
            </a:r>
            <a:r>
              <a:rPr lang="en" b="1" dirty="0">
                <a:latin typeface="Rajdhani Medium"/>
              </a:rPr>
              <a:t> </a:t>
            </a:r>
            <a:r>
              <a:rPr lang="en" b="1" dirty="0" err="1">
                <a:latin typeface="Rajdhani Medium"/>
              </a:rPr>
              <a:t>итогов</a:t>
            </a:r>
            <a:r>
              <a:rPr lang="en" b="1" dirty="0">
                <a:latin typeface="Rajdhani Medium"/>
              </a:rPr>
              <a:t> </a:t>
            </a:r>
            <a:r>
              <a:rPr lang="en" b="1" dirty="0" err="1">
                <a:latin typeface="Rajdhani Medium"/>
              </a:rPr>
              <a:t>дипломного</a:t>
            </a:r>
            <a:r>
              <a:rPr lang="en" b="1" dirty="0">
                <a:latin typeface="Rajdhani Medium"/>
              </a:rPr>
              <a:t> </a:t>
            </a:r>
            <a:r>
              <a:rPr lang="en" b="1" dirty="0" err="1">
                <a:latin typeface="Rajdhani Medium"/>
              </a:rPr>
              <a:t>проекта</a:t>
            </a:r>
            <a:endParaRPr lang="ru-RU"/>
          </a:p>
        </p:txBody>
      </p:sp>
      <p:grpSp>
        <p:nvGrpSpPr>
          <p:cNvPr id="885" name="Google Shape;885;p30"/>
          <p:cNvGrpSpPr/>
          <p:nvPr/>
        </p:nvGrpSpPr>
        <p:grpSpPr>
          <a:xfrm flipH="1">
            <a:off x="714176" y="791600"/>
            <a:ext cx="760374" cy="322873"/>
            <a:chOff x="7611701" y="791600"/>
            <a:chExt cx="760374" cy="322873"/>
          </a:xfrm>
        </p:grpSpPr>
        <p:sp>
          <p:nvSpPr>
            <p:cNvPr id="886" name="Google Shape;886;p30"/>
            <p:cNvSpPr/>
            <p:nvPr/>
          </p:nvSpPr>
          <p:spPr>
            <a:xfrm>
              <a:off x="8089175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7611701" y="849731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7935600" y="1036773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30"/>
          <p:cNvGrpSpPr/>
          <p:nvPr/>
        </p:nvGrpSpPr>
        <p:grpSpPr>
          <a:xfrm>
            <a:off x="7875751" y="791600"/>
            <a:ext cx="554074" cy="282906"/>
            <a:chOff x="7835251" y="791600"/>
            <a:chExt cx="554074" cy="282906"/>
          </a:xfrm>
        </p:grpSpPr>
        <p:sp>
          <p:nvSpPr>
            <p:cNvPr id="890" name="Google Shape;890;p30"/>
            <p:cNvSpPr/>
            <p:nvPr/>
          </p:nvSpPr>
          <p:spPr>
            <a:xfrm flipH="1">
              <a:off x="7835251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 flipH="1">
              <a:off x="8264525" y="949706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892;p30"/>
          <p:cNvGrpSpPr/>
          <p:nvPr/>
        </p:nvGrpSpPr>
        <p:grpSpPr>
          <a:xfrm>
            <a:off x="714176" y="4095550"/>
            <a:ext cx="554074" cy="282906"/>
            <a:chOff x="7835251" y="791600"/>
            <a:chExt cx="554074" cy="282906"/>
          </a:xfrm>
        </p:grpSpPr>
        <p:sp>
          <p:nvSpPr>
            <p:cNvPr id="893" name="Google Shape;893;p30"/>
            <p:cNvSpPr/>
            <p:nvPr/>
          </p:nvSpPr>
          <p:spPr>
            <a:xfrm flipH="1">
              <a:off x="7835251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0"/>
            <p:cNvSpPr/>
            <p:nvPr/>
          </p:nvSpPr>
          <p:spPr>
            <a:xfrm flipH="1">
              <a:off x="8264525" y="949706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30"/>
          <p:cNvGrpSpPr/>
          <p:nvPr/>
        </p:nvGrpSpPr>
        <p:grpSpPr>
          <a:xfrm>
            <a:off x="7669451" y="4075563"/>
            <a:ext cx="760374" cy="322873"/>
            <a:chOff x="7611701" y="791600"/>
            <a:chExt cx="760374" cy="322873"/>
          </a:xfrm>
        </p:grpSpPr>
        <p:sp>
          <p:nvSpPr>
            <p:cNvPr id="896" name="Google Shape;896;p30"/>
            <p:cNvSpPr/>
            <p:nvPr/>
          </p:nvSpPr>
          <p:spPr>
            <a:xfrm>
              <a:off x="8089175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7611701" y="849731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7935600" y="1036773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6012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8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8"/>
          <p:cNvSpPr/>
          <p:nvPr/>
        </p:nvSpPr>
        <p:spPr>
          <a:xfrm>
            <a:off x="5156775" y="1349700"/>
            <a:ext cx="3039600" cy="2444100"/>
          </a:xfrm>
          <a:prstGeom prst="roundRect">
            <a:avLst>
              <a:gd name="adj" fmla="val 764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8"/>
          <p:cNvSpPr txBox="1">
            <a:spLocks noGrp="1"/>
          </p:cNvSpPr>
          <p:nvPr>
            <p:ph type="ctrTitle"/>
          </p:nvPr>
        </p:nvSpPr>
        <p:spPr>
          <a:xfrm>
            <a:off x="679329" y="2200069"/>
            <a:ext cx="4129496" cy="74412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</a:rPr>
              <a:t>Healthy Cuisine</a:t>
            </a:r>
          </a:p>
        </p:txBody>
      </p:sp>
      <p:grpSp>
        <p:nvGrpSpPr>
          <p:cNvPr id="577" name="Google Shape;577;p28"/>
          <p:cNvGrpSpPr/>
          <p:nvPr/>
        </p:nvGrpSpPr>
        <p:grpSpPr>
          <a:xfrm>
            <a:off x="760631" y="754344"/>
            <a:ext cx="472674" cy="357426"/>
            <a:chOff x="1035550" y="3771223"/>
            <a:chExt cx="615301" cy="465277"/>
          </a:xfrm>
        </p:grpSpPr>
        <p:sp>
          <p:nvSpPr>
            <p:cNvPr id="578" name="Google Shape;578;p28"/>
            <p:cNvSpPr/>
            <p:nvPr/>
          </p:nvSpPr>
          <p:spPr>
            <a:xfrm>
              <a:off x="1035550" y="3875900"/>
              <a:ext cx="360300" cy="3606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1488551" y="3771223"/>
              <a:ext cx="162300" cy="1623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8"/>
          <p:cNvGrpSpPr/>
          <p:nvPr/>
        </p:nvGrpSpPr>
        <p:grpSpPr>
          <a:xfrm>
            <a:off x="7611701" y="791600"/>
            <a:ext cx="760374" cy="322873"/>
            <a:chOff x="7611701" y="791600"/>
            <a:chExt cx="760374" cy="322873"/>
          </a:xfrm>
        </p:grpSpPr>
        <p:sp>
          <p:nvSpPr>
            <p:cNvPr id="581" name="Google Shape;581;p28"/>
            <p:cNvSpPr/>
            <p:nvPr/>
          </p:nvSpPr>
          <p:spPr>
            <a:xfrm>
              <a:off x="8089175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7611701" y="849731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7935600" y="1036773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28"/>
          <p:cNvGrpSpPr/>
          <p:nvPr/>
        </p:nvGrpSpPr>
        <p:grpSpPr>
          <a:xfrm>
            <a:off x="731400" y="4056198"/>
            <a:ext cx="649951" cy="392727"/>
            <a:chOff x="731400" y="4056198"/>
            <a:chExt cx="649951" cy="392727"/>
          </a:xfrm>
        </p:grpSpPr>
        <p:sp>
          <p:nvSpPr>
            <p:cNvPr id="585" name="Google Shape;585;p28"/>
            <p:cNvSpPr/>
            <p:nvPr/>
          </p:nvSpPr>
          <p:spPr>
            <a:xfrm>
              <a:off x="731400" y="4166025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1256551" y="4322381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1163325" y="4056198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28"/>
          <p:cNvGrpSpPr/>
          <p:nvPr/>
        </p:nvGrpSpPr>
        <p:grpSpPr>
          <a:xfrm>
            <a:off x="7736506" y="3989006"/>
            <a:ext cx="629219" cy="456863"/>
            <a:chOff x="7736506" y="3989006"/>
            <a:chExt cx="629219" cy="456863"/>
          </a:xfrm>
        </p:grpSpPr>
        <p:sp>
          <p:nvSpPr>
            <p:cNvPr id="589" name="Google Shape;589;p28"/>
            <p:cNvSpPr/>
            <p:nvPr/>
          </p:nvSpPr>
          <p:spPr>
            <a:xfrm>
              <a:off x="7736506" y="4168969"/>
              <a:ext cx="276900" cy="276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8196376" y="3989006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8288025" y="4322898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28"/>
          <p:cNvGrpSpPr/>
          <p:nvPr/>
        </p:nvGrpSpPr>
        <p:grpSpPr>
          <a:xfrm>
            <a:off x="5416400" y="1799348"/>
            <a:ext cx="2520349" cy="1544804"/>
            <a:chOff x="1501250" y="1600600"/>
            <a:chExt cx="4590800" cy="2813850"/>
          </a:xfrm>
        </p:grpSpPr>
        <p:sp>
          <p:nvSpPr>
            <p:cNvPr id="593" name="Google Shape;593;p28"/>
            <p:cNvSpPr/>
            <p:nvPr/>
          </p:nvSpPr>
          <p:spPr>
            <a:xfrm>
              <a:off x="1718900" y="3488775"/>
              <a:ext cx="4148825" cy="925675"/>
            </a:xfrm>
            <a:custGeom>
              <a:avLst/>
              <a:gdLst/>
              <a:ahLst/>
              <a:cxnLst/>
              <a:rect l="l" t="t" r="r" b="b"/>
              <a:pathLst>
                <a:path w="165953" h="37027" extrusionOk="0">
                  <a:moveTo>
                    <a:pt x="82960" y="0"/>
                  </a:moveTo>
                  <a:cubicBezTo>
                    <a:pt x="37127" y="0"/>
                    <a:pt x="0" y="8273"/>
                    <a:pt x="0" y="18514"/>
                  </a:cubicBezTo>
                  <a:cubicBezTo>
                    <a:pt x="0" y="28721"/>
                    <a:pt x="37127" y="37027"/>
                    <a:pt x="82960" y="37027"/>
                  </a:cubicBezTo>
                  <a:cubicBezTo>
                    <a:pt x="128792" y="37027"/>
                    <a:pt x="165952" y="28721"/>
                    <a:pt x="165952" y="18514"/>
                  </a:cubicBezTo>
                  <a:cubicBezTo>
                    <a:pt x="165952" y="8273"/>
                    <a:pt x="128792" y="0"/>
                    <a:pt x="82960" y="0"/>
                  </a:cubicBezTo>
                  <a:close/>
                </a:path>
              </a:pathLst>
            </a:custGeom>
            <a:solidFill>
              <a:srgbClr val="F1CA84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2359350" y="3089325"/>
              <a:ext cx="2867075" cy="1123325"/>
            </a:xfrm>
            <a:custGeom>
              <a:avLst/>
              <a:gdLst/>
              <a:ahLst/>
              <a:cxnLst/>
              <a:rect l="l" t="t" r="r" b="b"/>
              <a:pathLst>
                <a:path w="114683" h="44933" extrusionOk="0">
                  <a:moveTo>
                    <a:pt x="57342" y="0"/>
                  </a:moveTo>
                  <a:cubicBezTo>
                    <a:pt x="25686" y="0"/>
                    <a:pt x="1" y="10041"/>
                    <a:pt x="1" y="22450"/>
                  </a:cubicBezTo>
                  <a:cubicBezTo>
                    <a:pt x="1" y="34892"/>
                    <a:pt x="25686" y="44932"/>
                    <a:pt x="57342" y="44932"/>
                  </a:cubicBezTo>
                  <a:cubicBezTo>
                    <a:pt x="88998" y="44932"/>
                    <a:pt x="114683" y="34892"/>
                    <a:pt x="114683" y="22450"/>
                  </a:cubicBezTo>
                  <a:cubicBezTo>
                    <a:pt x="114683" y="10041"/>
                    <a:pt x="88998" y="0"/>
                    <a:pt x="57342" y="0"/>
                  </a:cubicBezTo>
                  <a:close/>
                </a:path>
              </a:pathLst>
            </a:custGeom>
            <a:solidFill>
              <a:srgbClr val="BF5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1501250" y="2714050"/>
              <a:ext cx="4589950" cy="1392700"/>
            </a:xfrm>
            <a:custGeom>
              <a:avLst/>
              <a:gdLst/>
              <a:ahLst/>
              <a:cxnLst/>
              <a:rect l="l" t="t" r="r" b="b"/>
              <a:pathLst>
                <a:path w="183598" h="55708" extrusionOk="0">
                  <a:moveTo>
                    <a:pt x="91799" y="1"/>
                  </a:moveTo>
                  <a:cubicBezTo>
                    <a:pt x="41096" y="1"/>
                    <a:pt x="0" y="12476"/>
                    <a:pt x="0" y="27854"/>
                  </a:cubicBezTo>
                  <a:cubicBezTo>
                    <a:pt x="0" y="43232"/>
                    <a:pt x="41096" y="55707"/>
                    <a:pt x="91799" y="55707"/>
                  </a:cubicBezTo>
                  <a:cubicBezTo>
                    <a:pt x="142502" y="55707"/>
                    <a:pt x="183598" y="43232"/>
                    <a:pt x="183598" y="27854"/>
                  </a:cubicBezTo>
                  <a:cubicBezTo>
                    <a:pt x="183598" y="12476"/>
                    <a:pt x="142502" y="1"/>
                    <a:pt x="91799" y="1"/>
                  </a:cubicBezTo>
                  <a:close/>
                </a:path>
              </a:pathLst>
            </a:custGeom>
            <a:solidFill>
              <a:srgbClr val="E29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1501250" y="2629825"/>
              <a:ext cx="4590800" cy="1392700"/>
            </a:xfrm>
            <a:custGeom>
              <a:avLst/>
              <a:gdLst/>
              <a:ahLst/>
              <a:cxnLst/>
              <a:rect l="l" t="t" r="r" b="b"/>
              <a:pathLst>
                <a:path w="183632" h="55708" extrusionOk="0">
                  <a:moveTo>
                    <a:pt x="91799" y="0"/>
                  </a:moveTo>
                  <a:cubicBezTo>
                    <a:pt x="61778" y="0"/>
                    <a:pt x="35092" y="4370"/>
                    <a:pt x="18347" y="11175"/>
                  </a:cubicBezTo>
                  <a:cubicBezTo>
                    <a:pt x="6838" y="15778"/>
                    <a:pt x="0" y="21583"/>
                    <a:pt x="0" y="27854"/>
                  </a:cubicBezTo>
                  <a:cubicBezTo>
                    <a:pt x="0" y="43231"/>
                    <a:pt x="41096" y="55707"/>
                    <a:pt x="91799" y="55707"/>
                  </a:cubicBezTo>
                  <a:cubicBezTo>
                    <a:pt x="142502" y="55707"/>
                    <a:pt x="183631" y="43231"/>
                    <a:pt x="183631" y="27854"/>
                  </a:cubicBezTo>
                  <a:cubicBezTo>
                    <a:pt x="183631" y="22483"/>
                    <a:pt x="178661" y="17480"/>
                    <a:pt x="169988" y="13243"/>
                  </a:cubicBezTo>
                  <a:cubicBezTo>
                    <a:pt x="153810" y="5271"/>
                    <a:pt x="124856" y="0"/>
                    <a:pt x="91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1958216" y="2629839"/>
              <a:ext cx="3908650" cy="1177312"/>
            </a:xfrm>
            <a:custGeom>
              <a:avLst/>
              <a:gdLst/>
              <a:ahLst/>
              <a:cxnLst/>
              <a:rect l="l" t="t" r="r" b="b"/>
              <a:pathLst>
                <a:path w="156346" h="44385" extrusionOk="0">
                  <a:moveTo>
                    <a:pt x="73520" y="0"/>
                  </a:moveTo>
                  <a:cubicBezTo>
                    <a:pt x="43499" y="0"/>
                    <a:pt x="16813" y="4370"/>
                    <a:pt x="1" y="11108"/>
                  </a:cubicBezTo>
                  <a:cubicBezTo>
                    <a:pt x="601" y="11776"/>
                    <a:pt x="1269" y="12276"/>
                    <a:pt x="2002" y="12443"/>
                  </a:cubicBezTo>
                  <a:cubicBezTo>
                    <a:pt x="5438" y="13243"/>
                    <a:pt x="11676" y="14244"/>
                    <a:pt x="11476" y="23584"/>
                  </a:cubicBezTo>
                  <a:cubicBezTo>
                    <a:pt x="11280" y="32711"/>
                    <a:pt x="42775" y="44385"/>
                    <a:pt x="78946" y="44385"/>
                  </a:cubicBezTo>
                  <a:cubicBezTo>
                    <a:pt x="79792" y="44385"/>
                    <a:pt x="80641" y="44379"/>
                    <a:pt x="81492" y="44366"/>
                  </a:cubicBezTo>
                  <a:cubicBezTo>
                    <a:pt x="118752" y="43765"/>
                    <a:pt x="131228" y="30889"/>
                    <a:pt x="131228" y="30889"/>
                  </a:cubicBezTo>
                  <a:lnTo>
                    <a:pt x="133496" y="29788"/>
                  </a:lnTo>
                  <a:cubicBezTo>
                    <a:pt x="133496" y="29788"/>
                    <a:pt x="137866" y="24785"/>
                    <a:pt x="139434" y="18414"/>
                  </a:cubicBezTo>
                  <a:cubicBezTo>
                    <a:pt x="140166" y="15486"/>
                    <a:pt x="143763" y="14691"/>
                    <a:pt x="147452" y="14691"/>
                  </a:cubicBezTo>
                  <a:cubicBezTo>
                    <a:pt x="151834" y="14691"/>
                    <a:pt x="156346" y="15812"/>
                    <a:pt x="156346" y="15812"/>
                  </a:cubicBezTo>
                  <a:lnTo>
                    <a:pt x="151709" y="13243"/>
                  </a:lnTo>
                  <a:cubicBezTo>
                    <a:pt x="135564" y="5271"/>
                    <a:pt x="106577" y="0"/>
                    <a:pt x="73520" y="0"/>
                  </a:cubicBezTo>
                  <a:close/>
                </a:path>
              </a:pathLst>
            </a:custGeom>
            <a:solidFill>
              <a:srgbClr val="F1CA84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2243450" y="2754925"/>
              <a:ext cx="3106400" cy="538725"/>
            </a:xfrm>
            <a:custGeom>
              <a:avLst/>
              <a:gdLst/>
              <a:ahLst/>
              <a:cxnLst/>
              <a:rect l="l" t="t" r="r" b="b"/>
              <a:pathLst>
                <a:path w="124256" h="21549" extrusionOk="0">
                  <a:moveTo>
                    <a:pt x="62111" y="0"/>
                  </a:moveTo>
                  <a:cubicBezTo>
                    <a:pt x="27787" y="0"/>
                    <a:pt x="0" y="9040"/>
                    <a:pt x="0" y="20248"/>
                  </a:cubicBezTo>
                  <a:cubicBezTo>
                    <a:pt x="0" y="20682"/>
                    <a:pt x="33" y="21115"/>
                    <a:pt x="100" y="21549"/>
                  </a:cubicBezTo>
                  <a:cubicBezTo>
                    <a:pt x="2202" y="10941"/>
                    <a:pt x="29121" y="2569"/>
                    <a:pt x="62111" y="2569"/>
                  </a:cubicBezTo>
                  <a:cubicBezTo>
                    <a:pt x="95101" y="2569"/>
                    <a:pt x="122087" y="10941"/>
                    <a:pt x="124122" y="21549"/>
                  </a:cubicBezTo>
                  <a:cubicBezTo>
                    <a:pt x="124189" y="21115"/>
                    <a:pt x="124255" y="20682"/>
                    <a:pt x="124255" y="20248"/>
                  </a:cubicBezTo>
                  <a:cubicBezTo>
                    <a:pt x="124255" y="9040"/>
                    <a:pt x="96436" y="0"/>
                    <a:pt x="62111" y="0"/>
                  </a:cubicBezTo>
                  <a:close/>
                </a:path>
              </a:pathLst>
            </a:custGeom>
            <a:solidFill>
              <a:srgbClr val="E29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4629300" y="2241900"/>
              <a:ext cx="515400" cy="604775"/>
            </a:xfrm>
            <a:custGeom>
              <a:avLst/>
              <a:gdLst/>
              <a:ahLst/>
              <a:cxnLst/>
              <a:rect l="l" t="t" r="r" b="b"/>
              <a:pathLst>
                <a:path w="20616" h="24191" extrusionOk="0">
                  <a:moveTo>
                    <a:pt x="8038" y="0"/>
                  </a:moveTo>
                  <a:cubicBezTo>
                    <a:pt x="6281" y="0"/>
                    <a:pt x="5038" y="3876"/>
                    <a:pt x="5038" y="3876"/>
                  </a:cubicBezTo>
                  <a:lnTo>
                    <a:pt x="1" y="19087"/>
                  </a:lnTo>
                  <a:lnTo>
                    <a:pt x="13911" y="24190"/>
                  </a:lnTo>
                  <a:lnTo>
                    <a:pt x="19281" y="23090"/>
                  </a:lnTo>
                  <a:cubicBezTo>
                    <a:pt x="19281" y="23090"/>
                    <a:pt x="20616" y="19754"/>
                    <a:pt x="20516" y="18053"/>
                  </a:cubicBezTo>
                  <a:cubicBezTo>
                    <a:pt x="20414" y="17036"/>
                    <a:pt x="19208" y="16837"/>
                    <a:pt x="18283" y="16837"/>
                  </a:cubicBezTo>
                  <a:cubicBezTo>
                    <a:pt x="17691" y="16837"/>
                    <a:pt x="17213" y="16918"/>
                    <a:pt x="17213" y="16918"/>
                  </a:cubicBezTo>
                  <a:cubicBezTo>
                    <a:pt x="17213" y="16918"/>
                    <a:pt x="19782" y="16218"/>
                    <a:pt x="18047" y="14684"/>
                  </a:cubicBezTo>
                  <a:cubicBezTo>
                    <a:pt x="17550" y="14242"/>
                    <a:pt x="17060" y="14084"/>
                    <a:pt x="16613" y="14084"/>
                  </a:cubicBezTo>
                  <a:cubicBezTo>
                    <a:pt x="15795" y="14084"/>
                    <a:pt x="15120" y="14616"/>
                    <a:pt x="14804" y="14917"/>
                  </a:cubicBezTo>
                  <a:lnTo>
                    <a:pt x="14804" y="14917"/>
                  </a:lnTo>
                  <a:cubicBezTo>
                    <a:pt x="15163" y="14509"/>
                    <a:pt x="15881" y="13513"/>
                    <a:pt x="15679" y="12248"/>
                  </a:cubicBezTo>
                  <a:cubicBezTo>
                    <a:pt x="15476" y="11122"/>
                    <a:pt x="13601" y="10681"/>
                    <a:pt x="12404" y="10512"/>
                  </a:cubicBezTo>
                  <a:lnTo>
                    <a:pt x="12404" y="10512"/>
                  </a:lnTo>
                  <a:cubicBezTo>
                    <a:pt x="13259" y="10505"/>
                    <a:pt x="14389" y="10241"/>
                    <a:pt x="14611" y="8946"/>
                  </a:cubicBezTo>
                  <a:cubicBezTo>
                    <a:pt x="14821" y="7826"/>
                    <a:pt x="13755" y="7560"/>
                    <a:pt x="12694" y="7560"/>
                  </a:cubicBezTo>
                  <a:cubicBezTo>
                    <a:pt x="12056" y="7560"/>
                    <a:pt x="11420" y="7656"/>
                    <a:pt x="11064" y="7721"/>
                  </a:cubicBezTo>
                  <a:lnTo>
                    <a:pt x="11064" y="7721"/>
                  </a:lnTo>
                  <a:cubicBezTo>
                    <a:pt x="11774" y="7550"/>
                    <a:pt x="13544" y="6930"/>
                    <a:pt x="13544" y="5010"/>
                  </a:cubicBezTo>
                  <a:cubicBezTo>
                    <a:pt x="13544" y="4069"/>
                    <a:pt x="12977" y="3781"/>
                    <a:pt x="12280" y="3781"/>
                  </a:cubicBezTo>
                  <a:cubicBezTo>
                    <a:pt x="11174" y="3781"/>
                    <a:pt x="9741" y="4510"/>
                    <a:pt x="9741" y="4510"/>
                  </a:cubicBezTo>
                  <a:cubicBezTo>
                    <a:pt x="9741" y="4510"/>
                    <a:pt x="11142" y="2175"/>
                    <a:pt x="8974" y="373"/>
                  </a:cubicBezTo>
                  <a:cubicBezTo>
                    <a:pt x="8650" y="112"/>
                    <a:pt x="8336" y="0"/>
                    <a:pt x="8038" y="0"/>
                  </a:cubicBezTo>
                  <a:close/>
                </a:path>
              </a:pathLst>
            </a:custGeom>
            <a:solidFill>
              <a:srgbClr val="5B74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3874600" y="1650075"/>
              <a:ext cx="586075" cy="363525"/>
            </a:xfrm>
            <a:custGeom>
              <a:avLst/>
              <a:gdLst/>
              <a:ahLst/>
              <a:cxnLst/>
              <a:rect l="l" t="t" r="r" b="b"/>
              <a:pathLst>
                <a:path w="23443" h="14541" extrusionOk="0">
                  <a:moveTo>
                    <a:pt x="11657" y="0"/>
                  </a:moveTo>
                  <a:cubicBezTo>
                    <a:pt x="10653" y="0"/>
                    <a:pt x="8907" y="4065"/>
                    <a:pt x="8907" y="4065"/>
                  </a:cubicBezTo>
                  <a:cubicBezTo>
                    <a:pt x="8907" y="4065"/>
                    <a:pt x="8746" y="1494"/>
                    <a:pt x="7258" y="1494"/>
                  </a:cubicBezTo>
                  <a:cubicBezTo>
                    <a:pt x="7230" y="1494"/>
                    <a:pt x="7201" y="1495"/>
                    <a:pt x="7172" y="1497"/>
                  </a:cubicBezTo>
                  <a:cubicBezTo>
                    <a:pt x="5571" y="1530"/>
                    <a:pt x="6739" y="4466"/>
                    <a:pt x="6539" y="4899"/>
                  </a:cubicBezTo>
                  <a:cubicBezTo>
                    <a:pt x="6528" y="4921"/>
                    <a:pt x="6516" y="4931"/>
                    <a:pt x="6504" y="4931"/>
                  </a:cubicBezTo>
                  <a:cubicBezTo>
                    <a:pt x="6338" y="4931"/>
                    <a:pt x="6012" y="3178"/>
                    <a:pt x="5234" y="3178"/>
                  </a:cubicBezTo>
                  <a:cubicBezTo>
                    <a:pt x="4985" y="3178"/>
                    <a:pt x="4689" y="3358"/>
                    <a:pt x="4337" y="3832"/>
                  </a:cubicBezTo>
                  <a:cubicBezTo>
                    <a:pt x="2803" y="5833"/>
                    <a:pt x="6238" y="8102"/>
                    <a:pt x="6238" y="8102"/>
                  </a:cubicBezTo>
                  <a:lnTo>
                    <a:pt x="4270" y="8769"/>
                  </a:lnTo>
                  <a:cubicBezTo>
                    <a:pt x="4270" y="8769"/>
                    <a:pt x="3114" y="8146"/>
                    <a:pt x="2096" y="8146"/>
                  </a:cubicBezTo>
                  <a:cubicBezTo>
                    <a:pt x="1587" y="8146"/>
                    <a:pt x="1113" y="8302"/>
                    <a:pt x="835" y="8769"/>
                  </a:cubicBezTo>
                  <a:cubicBezTo>
                    <a:pt x="1" y="10203"/>
                    <a:pt x="2402" y="12571"/>
                    <a:pt x="4537" y="13572"/>
                  </a:cubicBezTo>
                  <a:cubicBezTo>
                    <a:pt x="6428" y="14488"/>
                    <a:pt x="18368" y="14540"/>
                    <a:pt x="21072" y="14540"/>
                  </a:cubicBezTo>
                  <a:cubicBezTo>
                    <a:pt x="21421" y="14540"/>
                    <a:pt x="21616" y="14540"/>
                    <a:pt x="21616" y="14540"/>
                  </a:cubicBezTo>
                  <a:cubicBezTo>
                    <a:pt x="21616" y="14540"/>
                    <a:pt x="22950" y="12571"/>
                    <a:pt x="23284" y="10703"/>
                  </a:cubicBezTo>
                  <a:cubicBezTo>
                    <a:pt x="23442" y="9817"/>
                    <a:pt x="22902" y="9584"/>
                    <a:pt x="22290" y="9584"/>
                  </a:cubicBezTo>
                  <a:cubicBezTo>
                    <a:pt x="21613" y="9584"/>
                    <a:pt x="20849" y="9869"/>
                    <a:pt x="20849" y="9869"/>
                  </a:cubicBezTo>
                  <a:cubicBezTo>
                    <a:pt x="20849" y="9869"/>
                    <a:pt x="22350" y="9102"/>
                    <a:pt x="21616" y="6734"/>
                  </a:cubicBezTo>
                  <a:cubicBezTo>
                    <a:pt x="21287" y="5620"/>
                    <a:pt x="20692" y="5325"/>
                    <a:pt x="20154" y="5325"/>
                  </a:cubicBezTo>
                  <a:cubicBezTo>
                    <a:pt x="19548" y="5325"/>
                    <a:pt x="19014" y="5700"/>
                    <a:pt x="19014" y="5700"/>
                  </a:cubicBezTo>
                  <a:cubicBezTo>
                    <a:pt x="19014" y="5700"/>
                    <a:pt x="20115" y="3331"/>
                    <a:pt x="19014" y="1897"/>
                  </a:cubicBezTo>
                  <a:cubicBezTo>
                    <a:pt x="18824" y="1651"/>
                    <a:pt x="18599" y="1548"/>
                    <a:pt x="18356" y="1548"/>
                  </a:cubicBezTo>
                  <a:cubicBezTo>
                    <a:pt x="17151" y="1548"/>
                    <a:pt x="15512" y="4065"/>
                    <a:pt x="15512" y="4065"/>
                  </a:cubicBezTo>
                  <a:cubicBezTo>
                    <a:pt x="15512" y="4065"/>
                    <a:pt x="17113" y="1597"/>
                    <a:pt x="15512" y="1097"/>
                  </a:cubicBezTo>
                  <a:cubicBezTo>
                    <a:pt x="15383" y="1057"/>
                    <a:pt x="15254" y="1039"/>
                    <a:pt x="15123" y="1039"/>
                  </a:cubicBezTo>
                  <a:cubicBezTo>
                    <a:pt x="13595" y="1039"/>
                    <a:pt x="12009" y="3532"/>
                    <a:pt x="12009" y="3532"/>
                  </a:cubicBezTo>
                  <a:cubicBezTo>
                    <a:pt x="12009" y="3532"/>
                    <a:pt x="12877" y="1597"/>
                    <a:pt x="12009" y="229"/>
                  </a:cubicBezTo>
                  <a:cubicBezTo>
                    <a:pt x="11909" y="70"/>
                    <a:pt x="11789" y="0"/>
                    <a:pt x="11657" y="0"/>
                  </a:cubicBezTo>
                  <a:close/>
                </a:path>
              </a:pathLst>
            </a:custGeom>
            <a:solidFill>
              <a:srgbClr val="5B74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3652775" y="1851025"/>
              <a:ext cx="218525" cy="221250"/>
            </a:xfrm>
            <a:custGeom>
              <a:avLst/>
              <a:gdLst/>
              <a:ahLst/>
              <a:cxnLst/>
              <a:rect l="l" t="t" r="r" b="b"/>
              <a:pathLst>
                <a:path w="8741" h="8850" extrusionOk="0">
                  <a:moveTo>
                    <a:pt x="6841" y="1"/>
                  </a:moveTo>
                  <a:cubicBezTo>
                    <a:pt x="5844" y="1"/>
                    <a:pt x="5571" y="2732"/>
                    <a:pt x="5571" y="2732"/>
                  </a:cubicBezTo>
                  <a:cubicBezTo>
                    <a:pt x="5571" y="2732"/>
                    <a:pt x="4719" y="1177"/>
                    <a:pt x="3470" y="1177"/>
                  </a:cubicBezTo>
                  <a:cubicBezTo>
                    <a:pt x="3278" y="1177"/>
                    <a:pt x="3078" y="1214"/>
                    <a:pt x="2869" y="1298"/>
                  </a:cubicBezTo>
                  <a:cubicBezTo>
                    <a:pt x="1407" y="1846"/>
                    <a:pt x="2894" y="3786"/>
                    <a:pt x="3163" y="4118"/>
                  </a:cubicBezTo>
                  <a:lnTo>
                    <a:pt x="3163" y="4118"/>
                  </a:lnTo>
                  <a:cubicBezTo>
                    <a:pt x="2969" y="3887"/>
                    <a:pt x="2107" y="2912"/>
                    <a:pt x="1391" y="2912"/>
                  </a:cubicBezTo>
                  <a:cubicBezTo>
                    <a:pt x="1144" y="2912"/>
                    <a:pt x="914" y="3029"/>
                    <a:pt x="735" y="3333"/>
                  </a:cubicBezTo>
                  <a:cubicBezTo>
                    <a:pt x="1" y="4667"/>
                    <a:pt x="3203" y="6502"/>
                    <a:pt x="3203" y="6502"/>
                  </a:cubicBezTo>
                  <a:cubicBezTo>
                    <a:pt x="3203" y="6502"/>
                    <a:pt x="1602" y="7035"/>
                    <a:pt x="1902" y="8370"/>
                  </a:cubicBezTo>
                  <a:cubicBezTo>
                    <a:pt x="1981" y="8721"/>
                    <a:pt x="2360" y="8850"/>
                    <a:pt x="2876" y="8850"/>
                  </a:cubicBezTo>
                  <a:cubicBezTo>
                    <a:pt x="4321" y="8850"/>
                    <a:pt x="6839" y="7836"/>
                    <a:pt x="6839" y="7836"/>
                  </a:cubicBezTo>
                  <a:lnTo>
                    <a:pt x="8707" y="5734"/>
                  </a:lnTo>
                  <a:cubicBezTo>
                    <a:pt x="8707" y="5734"/>
                    <a:pt x="8740" y="1398"/>
                    <a:pt x="7373" y="230"/>
                  </a:cubicBezTo>
                  <a:cubicBezTo>
                    <a:pt x="7176" y="70"/>
                    <a:pt x="6999" y="1"/>
                    <a:pt x="6841" y="1"/>
                  </a:cubicBezTo>
                  <a:close/>
                </a:path>
              </a:pathLst>
            </a:custGeom>
            <a:solidFill>
              <a:srgbClr val="5B74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2667075" y="1854525"/>
              <a:ext cx="900675" cy="611225"/>
            </a:xfrm>
            <a:custGeom>
              <a:avLst/>
              <a:gdLst/>
              <a:ahLst/>
              <a:cxnLst/>
              <a:rect l="l" t="t" r="r" b="b"/>
              <a:pathLst>
                <a:path w="36027" h="24449" extrusionOk="0">
                  <a:moveTo>
                    <a:pt x="1" y="12066"/>
                  </a:moveTo>
                  <a:cubicBezTo>
                    <a:pt x="1" y="12066"/>
                    <a:pt x="26" y="12078"/>
                    <a:pt x="61" y="12088"/>
                  </a:cubicBezTo>
                  <a:lnTo>
                    <a:pt x="61" y="12088"/>
                  </a:lnTo>
                  <a:cubicBezTo>
                    <a:pt x="49" y="12073"/>
                    <a:pt x="32" y="12066"/>
                    <a:pt x="1" y="12066"/>
                  </a:cubicBezTo>
                  <a:close/>
                  <a:moveTo>
                    <a:pt x="19126" y="1"/>
                  </a:moveTo>
                  <a:cubicBezTo>
                    <a:pt x="15384" y="1"/>
                    <a:pt x="11133" y="4588"/>
                    <a:pt x="8340" y="8663"/>
                  </a:cubicBezTo>
                  <a:cubicBezTo>
                    <a:pt x="7339" y="10198"/>
                    <a:pt x="6238" y="11098"/>
                    <a:pt x="5138" y="11665"/>
                  </a:cubicBezTo>
                  <a:cubicBezTo>
                    <a:pt x="4038" y="12231"/>
                    <a:pt x="2983" y="12397"/>
                    <a:pt x="2118" y="12397"/>
                  </a:cubicBezTo>
                  <a:cubicBezTo>
                    <a:pt x="1147" y="12397"/>
                    <a:pt x="416" y="12187"/>
                    <a:pt x="134" y="12099"/>
                  </a:cubicBezTo>
                  <a:cubicBezTo>
                    <a:pt x="108" y="12099"/>
                    <a:pt x="83" y="12094"/>
                    <a:pt x="61" y="12088"/>
                  </a:cubicBezTo>
                  <a:lnTo>
                    <a:pt x="61" y="12088"/>
                  </a:lnTo>
                  <a:cubicBezTo>
                    <a:pt x="75" y="12105"/>
                    <a:pt x="83" y="12131"/>
                    <a:pt x="101" y="12166"/>
                  </a:cubicBezTo>
                  <a:cubicBezTo>
                    <a:pt x="968" y="13200"/>
                    <a:pt x="9307" y="23107"/>
                    <a:pt x="10308" y="23907"/>
                  </a:cubicBezTo>
                  <a:cubicBezTo>
                    <a:pt x="10586" y="24116"/>
                    <a:pt x="11902" y="24186"/>
                    <a:pt x="13721" y="24186"/>
                  </a:cubicBezTo>
                  <a:cubicBezTo>
                    <a:pt x="17343" y="24186"/>
                    <a:pt x="22960" y="23910"/>
                    <a:pt x="26349" y="23910"/>
                  </a:cubicBezTo>
                  <a:cubicBezTo>
                    <a:pt x="26966" y="23910"/>
                    <a:pt x="27510" y="23919"/>
                    <a:pt x="27954" y="23941"/>
                  </a:cubicBezTo>
                  <a:cubicBezTo>
                    <a:pt x="28488" y="24007"/>
                    <a:pt x="28921" y="24041"/>
                    <a:pt x="29088" y="24108"/>
                  </a:cubicBezTo>
                  <a:cubicBezTo>
                    <a:pt x="29713" y="24360"/>
                    <a:pt x="30121" y="24449"/>
                    <a:pt x="30459" y="24449"/>
                  </a:cubicBezTo>
                  <a:cubicBezTo>
                    <a:pt x="30969" y="24449"/>
                    <a:pt x="31321" y="24248"/>
                    <a:pt x="32023" y="24108"/>
                  </a:cubicBezTo>
                  <a:cubicBezTo>
                    <a:pt x="33191" y="23907"/>
                    <a:pt x="35593" y="19905"/>
                    <a:pt x="35659" y="19271"/>
                  </a:cubicBezTo>
                  <a:cubicBezTo>
                    <a:pt x="35693" y="18870"/>
                    <a:pt x="35859" y="15735"/>
                    <a:pt x="35960" y="13867"/>
                  </a:cubicBezTo>
                  <a:cubicBezTo>
                    <a:pt x="35993" y="13033"/>
                    <a:pt x="36026" y="12399"/>
                    <a:pt x="36026" y="12399"/>
                  </a:cubicBezTo>
                  <a:cubicBezTo>
                    <a:pt x="36026" y="12399"/>
                    <a:pt x="34214" y="11946"/>
                    <a:pt x="30962" y="11946"/>
                  </a:cubicBezTo>
                  <a:cubicBezTo>
                    <a:pt x="30075" y="11946"/>
                    <a:pt x="29081" y="11980"/>
                    <a:pt x="27987" y="12066"/>
                  </a:cubicBezTo>
                  <a:cubicBezTo>
                    <a:pt x="27835" y="12079"/>
                    <a:pt x="27691" y="12085"/>
                    <a:pt x="27555" y="12085"/>
                  </a:cubicBezTo>
                  <a:cubicBezTo>
                    <a:pt x="23162" y="12085"/>
                    <a:pt x="26457" y="5467"/>
                    <a:pt x="22316" y="1391"/>
                  </a:cubicBezTo>
                  <a:cubicBezTo>
                    <a:pt x="21335" y="418"/>
                    <a:pt x="20254" y="1"/>
                    <a:pt x="19126" y="1"/>
                  </a:cubicBezTo>
                  <a:close/>
                </a:path>
              </a:pathLst>
            </a:custGeom>
            <a:solidFill>
              <a:srgbClr val="9DB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2669575" y="2035625"/>
              <a:ext cx="896500" cy="430125"/>
            </a:xfrm>
            <a:custGeom>
              <a:avLst/>
              <a:gdLst/>
              <a:ahLst/>
              <a:cxnLst/>
              <a:rect l="l" t="t" r="r" b="b"/>
              <a:pathLst>
                <a:path w="35860" h="17205" extrusionOk="0">
                  <a:moveTo>
                    <a:pt x="16544" y="0"/>
                  </a:moveTo>
                  <a:cubicBezTo>
                    <a:pt x="15073" y="0"/>
                    <a:pt x="13216" y="1612"/>
                    <a:pt x="11175" y="3154"/>
                  </a:cubicBezTo>
                  <a:cubicBezTo>
                    <a:pt x="9872" y="4164"/>
                    <a:pt x="8039" y="4475"/>
                    <a:pt x="6318" y="4475"/>
                  </a:cubicBezTo>
                  <a:cubicBezTo>
                    <a:pt x="5880" y="4475"/>
                    <a:pt x="5450" y="4455"/>
                    <a:pt x="5038" y="4421"/>
                  </a:cubicBezTo>
                  <a:cubicBezTo>
                    <a:pt x="3938" y="4987"/>
                    <a:pt x="2883" y="5153"/>
                    <a:pt x="2018" y="5153"/>
                  </a:cubicBezTo>
                  <a:cubicBezTo>
                    <a:pt x="1047" y="5153"/>
                    <a:pt x="316" y="4943"/>
                    <a:pt x="34" y="4855"/>
                  </a:cubicBezTo>
                  <a:lnTo>
                    <a:pt x="1" y="4922"/>
                  </a:lnTo>
                  <a:cubicBezTo>
                    <a:pt x="868" y="5956"/>
                    <a:pt x="9207" y="15863"/>
                    <a:pt x="10208" y="16663"/>
                  </a:cubicBezTo>
                  <a:cubicBezTo>
                    <a:pt x="10486" y="16872"/>
                    <a:pt x="11802" y="16942"/>
                    <a:pt x="13621" y="16942"/>
                  </a:cubicBezTo>
                  <a:cubicBezTo>
                    <a:pt x="17243" y="16942"/>
                    <a:pt x="22860" y="16666"/>
                    <a:pt x="26249" y="16666"/>
                  </a:cubicBezTo>
                  <a:cubicBezTo>
                    <a:pt x="26866" y="16666"/>
                    <a:pt x="27410" y="16675"/>
                    <a:pt x="27854" y="16697"/>
                  </a:cubicBezTo>
                  <a:cubicBezTo>
                    <a:pt x="28388" y="16763"/>
                    <a:pt x="28821" y="16797"/>
                    <a:pt x="28988" y="16864"/>
                  </a:cubicBezTo>
                  <a:cubicBezTo>
                    <a:pt x="29613" y="17116"/>
                    <a:pt x="30021" y="17205"/>
                    <a:pt x="30359" y="17205"/>
                  </a:cubicBezTo>
                  <a:cubicBezTo>
                    <a:pt x="30869" y="17205"/>
                    <a:pt x="31221" y="17004"/>
                    <a:pt x="31923" y="16864"/>
                  </a:cubicBezTo>
                  <a:cubicBezTo>
                    <a:pt x="33091" y="16663"/>
                    <a:pt x="35493" y="12661"/>
                    <a:pt x="35559" y="12027"/>
                  </a:cubicBezTo>
                  <a:cubicBezTo>
                    <a:pt x="35593" y="11626"/>
                    <a:pt x="35759" y="8491"/>
                    <a:pt x="35860" y="6623"/>
                  </a:cubicBezTo>
                  <a:cubicBezTo>
                    <a:pt x="34702" y="6491"/>
                    <a:pt x="33140" y="6378"/>
                    <a:pt x="31448" y="6378"/>
                  </a:cubicBezTo>
                  <a:cubicBezTo>
                    <a:pt x="29289" y="6378"/>
                    <a:pt x="26920" y="6562"/>
                    <a:pt x="24918" y="7123"/>
                  </a:cubicBezTo>
                  <a:cubicBezTo>
                    <a:pt x="24077" y="7359"/>
                    <a:pt x="23382" y="7467"/>
                    <a:pt x="22803" y="7467"/>
                  </a:cubicBezTo>
                  <a:cubicBezTo>
                    <a:pt x="19778" y="7467"/>
                    <a:pt x="19891" y="4536"/>
                    <a:pt x="18547" y="1653"/>
                  </a:cubicBezTo>
                  <a:cubicBezTo>
                    <a:pt x="18011" y="465"/>
                    <a:pt x="17333" y="0"/>
                    <a:pt x="16544" y="0"/>
                  </a:cubicBezTo>
                  <a:close/>
                </a:path>
              </a:pathLst>
            </a:custGeom>
            <a:solidFill>
              <a:srgbClr val="8AA5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2402725" y="2066625"/>
              <a:ext cx="1009900" cy="665175"/>
            </a:xfrm>
            <a:custGeom>
              <a:avLst/>
              <a:gdLst/>
              <a:ahLst/>
              <a:cxnLst/>
              <a:rect l="l" t="t" r="r" b="b"/>
              <a:pathLst>
                <a:path w="40396" h="26607" extrusionOk="0">
                  <a:moveTo>
                    <a:pt x="4556" y="0"/>
                  </a:moveTo>
                  <a:cubicBezTo>
                    <a:pt x="3702" y="0"/>
                    <a:pt x="3136" y="179"/>
                    <a:pt x="3136" y="179"/>
                  </a:cubicBezTo>
                  <a:cubicBezTo>
                    <a:pt x="3136" y="179"/>
                    <a:pt x="234" y="12588"/>
                    <a:pt x="134" y="13188"/>
                  </a:cubicBezTo>
                  <a:cubicBezTo>
                    <a:pt x="0" y="13722"/>
                    <a:pt x="10641" y="20294"/>
                    <a:pt x="11208" y="21061"/>
                  </a:cubicBezTo>
                  <a:cubicBezTo>
                    <a:pt x="11809" y="21795"/>
                    <a:pt x="22850" y="26098"/>
                    <a:pt x="23417" y="26565"/>
                  </a:cubicBezTo>
                  <a:cubicBezTo>
                    <a:pt x="23454" y="26593"/>
                    <a:pt x="23526" y="26606"/>
                    <a:pt x="23629" y="26606"/>
                  </a:cubicBezTo>
                  <a:cubicBezTo>
                    <a:pt x="25226" y="26606"/>
                    <a:pt x="34258" y="23429"/>
                    <a:pt x="34258" y="23429"/>
                  </a:cubicBezTo>
                  <a:lnTo>
                    <a:pt x="40396" y="11954"/>
                  </a:lnTo>
                  <a:cubicBezTo>
                    <a:pt x="40396" y="11954"/>
                    <a:pt x="39106" y="11532"/>
                    <a:pt x="37068" y="11532"/>
                  </a:cubicBezTo>
                  <a:cubicBezTo>
                    <a:pt x="34933" y="11532"/>
                    <a:pt x="31978" y="11995"/>
                    <a:pt x="28821" y="13889"/>
                  </a:cubicBezTo>
                  <a:cubicBezTo>
                    <a:pt x="28007" y="14377"/>
                    <a:pt x="27262" y="14589"/>
                    <a:pt x="26572" y="14589"/>
                  </a:cubicBezTo>
                  <a:cubicBezTo>
                    <a:pt x="22081" y="14589"/>
                    <a:pt x="19943" y="5613"/>
                    <a:pt x="16590" y="5613"/>
                  </a:cubicBezTo>
                  <a:cubicBezTo>
                    <a:pt x="16553" y="5613"/>
                    <a:pt x="16516" y="5614"/>
                    <a:pt x="16479" y="5616"/>
                  </a:cubicBezTo>
                  <a:cubicBezTo>
                    <a:pt x="16116" y="5641"/>
                    <a:pt x="15779" y="5653"/>
                    <a:pt x="15465" y="5653"/>
                  </a:cubicBezTo>
                  <a:cubicBezTo>
                    <a:pt x="12310" y="5653"/>
                    <a:pt x="11400" y="4431"/>
                    <a:pt x="8973" y="1914"/>
                  </a:cubicBezTo>
                  <a:cubicBezTo>
                    <a:pt x="7432" y="334"/>
                    <a:pt x="5725" y="0"/>
                    <a:pt x="4556" y="0"/>
                  </a:cubicBezTo>
                  <a:close/>
                </a:path>
              </a:pathLst>
            </a:custGeom>
            <a:solidFill>
              <a:srgbClr val="799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2536150" y="2155825"/>
              <a:ext cx="83425" cy="72300"/>
            </a:xfrm>
            <a:custGeom>
              <a:avLst/>
              <a:gdLst/>
              <a:ahLst/>
              <a:cxnLst/>
              <a:rect l="l" t="t" r="r" b="b"/>
              <a:pathLst>
                <a:path w="3337" h="2892" extrusionOk="0">
                  <a:moveTo>
                    <a:pt x="1147" y="1"/>
                  </a:moveTo>
                  <a:cubicBezTo>
                    <a:pt x="808" y="1"/>
                    <a:pt x="508" y="186"/>
                    <a:pt x="334" y="447"/>
                  </a:cubicBezTo>
                  <a:cubicBezTo>
                    <a:pt x="201" y="547"/>
                    <a:pt x="134" y="714"/>
                    <a:pt x="67" y="881"/>
                  </a:cubicBezTo>
                  <a:cubicBezTo>
                    <a:pt x="0" y="1114"/>
                    <a:pt x="0" y="1281"/>
                    <a:pt x="34" y="1515"/>
                  </a:cubicBezTo>
                  <a:cubicBezTo>
                    <a:pt x="34" y="1590"/>
                    <a:pt x="88" y="1624"/>
                    <a:pt x="147" y="1624"/>
                  </a:cubicBezTo>
                  <a:cubicBezTo>
                    <a:pt x="220" y="1624"/>
                    <a:pt x="301" y="1573"/>
                    <a:pt x="301" y="1481"/>
                  </a:cubicBezTo>
                  <a:cubicBezTo>
                    <a:pt x="334" y="1181"/>
                    <a:pt x="467" y="881"/>
                    <a:pt x="634" y="681"/>
                  </a:cubicBezTo>
                  <a:cubicBezTo>
                    <a:pt x="776" y="511"/>
                    <a:pt x="965" y="366"/>
                    <a:pt x="1181" y="366"/>
                  </a:cubicBezTo>
                  <a:cubicBezTo>
                    <a:pt x="1221" y="366"/>
                    <a:pt x="1261" y="370"/>
                    <a:pt x="1301" y="381"/>
                  </a:cubicBezTo>
                  <a:cubicBezTo>
                    <a:pt x="1902" y="614"/>
                    <a:pt x="1735" y="1448"/>
                    <a:pt x="1668" y="1948"/>
                  </a:cubicBezTo>
                  <a:cubicBezTo>
                    <a:pt x="1642" y="2079"/>
                    <a:pt x="1760" y="2169"/>
                    <a:pt x="1877" y="2169"/>
                  </a:cubicBezTo>
                  <a:cubicBezTo>
                    <a:pt x="1908" y="2169"/>
                    <a:pt x="1940" y="2163"/>
                    <a:pt x="1969" y="2148"/>
                  </a:cubicBezTo>
                  <a:cubicBezTo>
                    <a:pt x="2106" y="2057"/>
                    <a:pt x="2386" y="1886"/>
                    <a:pt x="2612" y="1886"/>
                  </a:cubicBezTo>
                  <a:cubicBezTo>
                    <a:pt x="2715" y="1886"/>
                    <a:pt x="2807" y="1921"/>
                    <a:pt x="2869" y="2015"/>
                  </a:cubicBezTo>
                  <a:cubicBezTo>
                    <a:pt x="2903" y="2082"/>
                    <a:pt x="2903" y="2215"/>
                    <a:pt x="2903" y="2315"/>
                  </a:cubicBezTo>
                  <a:cubicBezTo>
                    <a:pt x="2869" y="2482"/>
                    <a:pt x="2736" y="2515"/>
                    <a:pt x="2669" y="2582"/>
                  </a:cubicBezTo>
                  <a:cubicBezTo>
                    <a:pt x="2569" y="2716"/>
                    <a:pt x="2669" y="2849"/>
                    <a:pt x="2802" y="2882"/>
                  </a:cubicBezTo>
                  <a:cubicBezTo>
                    <a:pt x="2822" y="2889"/>
                    <a:pt x="2842" y="2891"/>
                    <a:pt x="2863" y="2891"/>
                  </a:cubicBezTo>
                  <a:cubicBezTo>
                    <a:pt x="2952" y="2891"/>
                    <a:pt x="3055" y="2843"/>
                    <a:pt x="3136" y="2816"/>
                  </a:cubicBezTo>
                  <a:cubicBezTo>
                    <a:pt x="3169" y="2749"/>
                    <a:pt x="3203" y="2716"/>
                    <a:pt x="3203" y="2682"/>
                  </a:cubicBezTo>
                  <a:lnTo>
                    <a:pt x="3336" y="2415"/>
                  </a:lnTo>
                  <a:cubicBezTo>
                    <a:pt x="3303" y="2148"/>
                    <a:pt x="3236" y="1948"/>
                    <a:pt x="3136" y="1715"/>
                  </a:cubicBezTo>
                  <a:cubicBezTo>
                    <a:pt x="3003" y="1531"/>
                    <a:pt x="2819" y="1465"/>
                    <a:pt x="2623" y="1465"/>
                  </a:cubicBezTo>
                  <a:cubicBezTo>
                    <a:pt x="2427" y="1465"/>
                    <a:pt x="2219" y="1531"/>
                    <a:pt x="2035" y="1615"/>
                  </a:cubicBezTo>
                  <a:cubicBezTo>
                    <a:pt x="2069" y="1315"/>
                    <a:pt x="2069" y="981"/>
                    <a:pt x="2002" y="714"/>
                  </a:cubicBezTo>
                  <a:cubicBezTo>
                    <a:pt x="1868" y="381"/>
                    <a:pt x="1635" y="114"/>
                    <a:pt x="1301" y="14"/>
                  </a:cubicBezTo>
                  <a:cubicBezTo>
                    <a:pt x="1249" y="5"/>
                    <a:pt x="1198" y="1"/>
                    <a:pt x="1147" y="1"/>
                  </a:cubicBezTo>
                  <a:close/>
                </a:path>
              </a:pathLst>
            </a:custGeom>
            <a:solidFill>
              <a:srgbClr val="5B74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2970625" y="2174800"/>
              <a:ext cx="196825" cy="168900"/>
            </a:xfrm>
            <a:custGeom>
              <a:avLst/>
              <a:gdLst/>
              <a:ahLst/>
              <a:cxnLst/>
              <a:rect l="l" t="t" r="r" b="b"/>
              <a:pathLst>
                <a:path w="7873" h="6756" extrusionOk="0">
                  <a:moveTo>
                    <a:pt x="2238" y="1"/>
                  </a:moveTo>
                  <a:cubicBezTo>
                    <a:pt x="1876" y="1"/>
                    <a:pt x="1508" y="101"/>
                    <a:pt x="1201" y="289"/>
                  </a:cubicBezTo>
                  <a:cubicBezTo>
                    <a:pt x="634" y="689"/>
                    <a:pt x="267" y="1289"/>
                    <a:pt x="134" y="2023"/>
                  </a:cubicBezTo>
                  <a:cubicBezTo>
                    <a:pt x="1" y="2757"/>
                    <a:pt x="167" y="3624"/>
                    <a:pt x="868" y="4058"/>
                  </a:cubicBezTo>
                  <a:cubicBezTo>
                    <a:pt x="879" y="4062"/>
                    <a:pt x="890" y="4063"/>
                    <a:pt x="901" y="4063"/>
                  </a:cubicBezTo>
                  <a:cubicBezTo>
                    <a:pt x="994" y="4063"/>
                    <a:pt x="1090" y="3951"/>
                    <a:pt x="1001" y="3891"/>
                  </a:cubicBezTo>
                  <a:cubicBezTo>
                    <a:pt x="534" y="3257"/>
                    <a:pt x="367" y="2457"/>
                    <a:pt x="668" y="1723"/>
                  </a:cubicBezTo>
                  <a:cubicBezTo>
                    <a:pt x="922" y="1057"/>
                    <a:pt x="1538" y="451"/>
                    <a:pt x="2258" y="451"/>
                  </a:cubicBezTo>
                  <a:cubicBezTo>
                    <a:pt x="2294" y="451"/>
                    <a:pt x="2332" y="452"/>
                    <a:pt x="2369" y="455"/>
                  </a:cubicBezTo>
                  <a:cubicBezTo>
                    <a:pt x="3136" y="556"/>
                    <a:pt x="3470" y="1223"/>
                    <a:pt x="3603" y="1890"/>
                  </a:cubicBezTo>
                  <a:cubicBezTo>
                    <a:pt x="3703" y="2690"/>
                    <a:pt x="3670" y="3558"/>
                    <a:pt x="3670" y="4358"/>
                  </a:cubicBezTo>
                  <a:cubicBezTo>
                    <a:pt x="3670" y="4503"/>
                    <a:pt x="3778" y="4589"/>
                    <a:pt x="3893" y="4589"/>
                  </a:cubicBezTo>
                  <a:cubicBezTo>
                    <a:pt x="3990" y="4589"/>
                    <a:pt x="4091" y="4529"/>
                    <a:pt x="4137" y="4392"/>
                  </a:cubicBezTo>
                  <a:cubicBezTo>
                    <a:pt x="4215" y="4079"/>
                    <a:pt x="4476" y="3949"/>
                    <a:pt x="4746" y="3949"/>
                  </a:cubicBezTo>
                  <a:cubicBezTo>
                    <a:pt x="4937" y="3949"/>
                    <a:pt x="5133" y="4014"/>
                    <a:pt x="5271" y="4125"/>
                  </a:cubicBezTo>
                  <a:cubicBezTo>
                    <a:pt x="5705" y="4558"/>
                    <a:pt x="5671" y="5226"/>
                    <a:pt x="5438" y="5759"/>
                  </a:cubicBezTo>
                  <a:cubicBezTo>
                    <a:pt x="5371" y="5937"/>
                    <a:pt x="5482" y="6071"/>
                    <a:pt x="5613" y="6071"/>
                  </a:cubicBezTo>
                  <a:cubicBezTo>
                    <a:pt x="5679" y="6071"/>
                    <a:pt x="5749" y="6037"/>
                    <a:pt x="5805" y="5959"/>
                  </a:cubicBezTo>
                  <a:cubicBezTo>
                    <a:pt x="5974" y="5790"/>
                    <a:pt x="6250" y="5673"/>
                    <a:pt x="6516" y="5673"/>
                  </a:cubicBezTo>
                  <a:cubicBezTo>
                    <a:pt x="6616" y="5673"/>
                    <a:pt x="6714" y="5689"/>
                    <a:pt x="6805" y="5726"/>
                  </a:cubicBezTo>
                  <a:cubicBezTo>
                    <a:pt x="7172" y="5859"/>
                    <a:pt x="7372" y="6193"/>
                    <a:pt x="7473" y="6593"/>
                  </a:cubicBezTo>
                  <a:cubicBezTo>
                    <a:pt x="7487" y="6708"/>
                    <a:pt x="7563" y="6755"/>
                    <a:pt x="7646" y="6755"/>
                  </a:cubicBezTo>
                  <a:cubicBezTo>
                    <a:pt x="7754" y="6755"/>
                    <a:pt x="7873" y="6674"/>
                    <a:pt x="7873" y="6560"/>
                  </a:cubicBezTo>
                  <a:cubicBezTo>
                    <a:pt x="7806" y="6026"/>
                    <a:pt x="7439" y="5526"/>
                    <a:pt x="6872" y="5359"/>
                  </a:cubicBezTo>
                  <a:cubicBezTo>
                    <a:pt x="6726" y="5300"/>
                    <a:pt x="6592" y="5274"/>
                    <a:pt x="6463" y="5274"/>
                  </a:cubicBezTo>
                  <a:cubicBezTo>
                    <a:pt x="6298" y="5274"/>
                    <a:pt x="6140" y="5317"/>
                    <a:pt x="5971" y="5392"/>
                  </a:cubicBezTo>
                  <a:cubicBezTo>
                    <a:pt x="6038" y="4759"/>
                    <a:pt x="5938" y="4091"/>
                    <a:pt x="5338" y="3724"/>
                  </a:cubicBezTo>
                  <a:cubicBezTo>
                    <a:pt x="5138" y="3591"/>
                    <a:pt x="4921" y="3524"/>
                    <a:pt x="4708" y="3524"/>
                  </a:cubicBezTo>
                  <a:cubicBezTo>
                    <a:pt x="4495" y="3524"/>
                    <a:pt x="4287" y="3591"/>
                    <a:pt x="4103" y="3724"/>
                  </a:cubicBezTo>
                  <a:cubicBezTo>
                    <a:pt x="4103" y="3124"/>
                    <a:pt x="4103" y="2590"/>
                    <a:pt x="4037" y="2023"/>
                  </a:cubicBezTo>
                  <a:cubicBezTo>
                    <a:pt x="3970" y="1389"/>
                    <a:pt x="3770" y="722"/>
                    <a:pt x="3203" y="289"/>
                  </a:cubicBezTo>
                  <a:cubicBezTo>
                    <a:pt x="2925" y="93"/>
                    <a:pt x="2584" y="1"/>
                    <a:pt x="2238" y="1"/>
                  </a:cubicBezTo>
                  <a:close/>
                </a:path>
              </a:pathLst>
            </a:custGeom>
            <a:solidFill>
              <a:srgbClr val="799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3104050" y="1947050"/>
              <a:ext cx="132625" cy="206675"/>
            </a:xfrm>
            <a:custGeom>
              <a:avLst/>
              <a:gdLst/>
              <a:ahLst/>
              <a:cxnLst/>
              <a:rect l="l" t="t" r="r" b="b"/>
              <a:pathLst>
                <a:path w="5305" h="8267" extrusionOk="0">
                  <a:moveTo>
                    <a:pt x="1957" y="0"/>
                  </a:moveTo>
                  <a:cubicBezTo>
                    <a:pt x="1723" y="0"/>
                    <a:pt x="1489" y="41"/>
                    <a:pt x="1268" y="125"/>
                  </a:cubicBezTo>
                  <a:cubicBezTo>
                    <a:pt x="501" y="392"/>
                    <a:pt x="1" y="1126"/>
                    <a:pt x="1" y="1893"/>
                  </a:cubicBezTo>
                  <a:cubicBezTo>
                    <a:pt x="1" y="1993"/>
                    <a:pt x="96" y="2057"/>
                    <a:pt x="179" y="2057"/>
                  </a:cubicBezTo>
                  <a:cubicBezTo>
                    <a:pt x="236" y="2057"/>
                    <a:pt x="287" y="2027"/>
                    <a:pt x="301" y="1960"/>
                  </a:cubicBezTo>
                  <a:cubicBezTo>
                    <a:pt x="368" y="1293"/>
                    <a:pt x="835" y="626"/>
                    <a:pt x="1502" y="459"/>
                  </a:cubicBezTo>
                  <a:cubicBezTo>
                    <a:pt x="1655" y="405"/>
                    <a:pt x="1814" y="380"/>
                    <a:pt x="1973" y="380"/>
                  </a:cubicBezTo>
                  <a:cubicBezTo>
                    <a:pt x="2501" y="380"/>
                    <a:pt x="3021" y="664"/>
                    <a:pt x="3303" y="1126"/>
                  </a:cubicBezTo>
                  <a:cubicBezTo>
                    <a:pt x="3703" y="1727"/>
                    <a:pt x="3703" y="2527"/>
                    <a:pt x="3703" y="3228"/>
                  </a:cubicBezTo>
                  <a:cubicBezTo>
                    <a:pt x="3703" y="4062"/>
                    <a:pt x="3670" y="4895"/>
                    <a:pt x="3436" y="5696"/>
                  </a:cubicBezTo>
                  <a:cubicBezTo>
                    <a:pt x="3378" y="5871"/>
                    <a:pt x="3498" y="5969"/>
                    <a:pt x="3640" y="5969"/>
                  </a:cubicBezTo>
                  <a:cubicBezTo>
                    <a:pt x="3661" y="5969"/>
                    <a:pt x="3682" y="5967"/>
                    <a:pt x="3703" y="5963"/>
                  </a:cubicBezTo>
                  <a:cubicBezTo>
                    <a:pt x="3817" y="5916"/>
                    <a:pt x="3927" y="5895"/>
                    <a:pt x="4033" y="5895"/>
                  </a:cubicBezTo>
                  <a:cubicBezTo>
                    <a:pt x="4453" y="5895"/>
                    <a:pt x="4784" y="6236"/>
                    <a:pt x="4837" y="6663"/>
                  </a:cubicBezTo>
                  <a:cubicBezTo>
                    <a:pt x="4904" y="7164"/>
                    <a:pt x="4671" y="7564"/>
                    <a:pt x="4537" y="8031"/>
                  </a:cubicBezTo>
                  <a:cubicBezTo>
                    <a:pt x="4514" y="8149"/>
                    <a:pt x="4640" y="8267"/>
                    <a:pt x="4752" y="8267"/>
                  </a:cubicBezTo>
                  <a:cubicBezTo>
                    <a:pt x="4798" y="8267"/>
                    <a:pt x="4842" y="8247"/>
                    <a:pt x="4871" y="8198"/>
                  </a:cubicBezTo>
                  <a:cubicBezTo>
                    <a:pt x="5171" y="7631"/>
                    <a:pt x="5304" y="6730"/>
                    <a:pt x="5038" y="6163"/>
                  </a:cubicBezTo>
                  <a:cubicBezTo>
                    <a:pt x="4858" y="5713"/>
                    <a:pt x="4436" y="5452"/>
                    <a:pt x="3989" y="5452"/>
                  </a:cubicBezTo>
                  <a:cubicBezTo>
                    <a:pt x="3938" y="5452"/>
                    <a:pt x="3888" y="5456"/>
                    <a:pt x="3837" y="5463"/>
                  </a:cubicBezTo>
                  <a:cubicBezTo>
                    <a:pt x="4037" y="4562"/>
                    <a:pt x="4037" y="3695"/>
                    <a:pt x="4037" y="2827"/>
                  </a:cubicBezTo>
                  <a:cubicBezTo>
                    <a:pt x="4004" y="2027"/>
                    <a:pt x="3903" y="1159"/>
                    <a:pt x="3336" y="559"/>
                  </a:cubicBezTo>
                  <a:cubicBezTo>
                    <a:pt x="2971" y="194"/>
                    <a:pt x="2465" y="0"/>
                    <a:pt x="1957" y="0"/>
                  </a:cubicBezTo>
                  <a:close/>
                </a:path>
              </a:pathLst>
            </a:custGeom>
            <a:solidFill>
              <a:srgbClr val="8AA5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2067750" y="1963450"/>
              <a:ext cx="1077200" cy="1128100"/>
            </a:xfrm>
            <a:custGeom>
              <a:avLst/>
              <a:gdLst/>
              <a:ahLst/>
              <a:cxnLst/>
              <a:rect l="l" t="t" r="r" b="b"/>
              <a:pathLst>
                <a:path w="43088" h="45124" extrusionOk="0">
                  <a:moveTo>
                    <a:pt x="11288" y="1"/>
                  </a:moveTo>
                  <a:cubicBezTo>
                    <a:pt x="5057" y="1"/>
                    <a:pt x="0" y="12679"/>
                    <a:pt x="586" y="12679"/>
                  </a:cubicBezTo>
                  <a:cubicBezTo>
                    <a:pt x="587" y="12679"/>
                    <a:pt x="589" y="12679"/>
                    <a:pt x="590" y="12679"/>
                  </a:cubicBezTo>
                  <a:cubicBezTo>
                    <a:pt x="590" y="12679"/>
                    <a:pt x="10397" y="36196"/>
                    <a:pt x="14133" y="41700"/>
                  </a:cubicBezTo>
                  <a:cubicBezTo>
                    <a:pt x="15860" y="44306"/>
                    <a:pt x="18917" y="45124"/>
                    <a:pt x="22484" y="45124"/>
                  </a:cubicBezTo>
                  <a:cubicBezTo>
                    <a:pt x="26495" y="45124"/>
                    <a:pt x="31150" y="44089"/>
                    <a:pt x="35282" y="43401"/>
                  </a:cubicBezTo>
                  <a:cubicBezTo>
                    <a:pt x="43087" y="42100"/>
                    <a:pt x="38651" y="35595"/>
                    <a:pt x="38651" y="35595"/>
                  </a:cubicBezTo>
                  <a:cubicBezTo>
                    <a:pt x="38651" y="35595"/>
                    <a:pt x="35282" y="31492"/>
                    <a:pt x="30845" y="30225"/>
                  </a:cubicBezTo>
                  <a:cubicBezTo>
                    <a:pt x="26442" y="28990"/>
                    <a:pt x="28143" y="15581"/>
                    <a:pt x="27443" y="12379"/>
                  </a:cubicBezTo>
                  <a:cubicBezTo>
                    <a:pt x="27210" y="11303"/>
                    <a:pt x="26502" y="10891"/>
                    <a:pt x="25544" y="10891"/>
                  </a:cubicBezTo>
                  <a:cubicBezTo>
                    <a:pt x="23619" y="10891"/>
                    <a:pt x="20685" y="12555"/>
                    <a:pt x="18570" y="13846"/>
                  </a:cubicBezTo>
                  <a:cubicBezTo>
                    <a:pt x="18343" y="13984"/>
                    <a:pt x="18155" y="14049"/>
                    <a:pt x="17998" y="14049"/>
                  </a:cubicBezTo>
                  <a:cubicBezTo>
                    <a:pt x="15917" y="14049"/>
                    <a:pt x="19416" y="2661"/>
                    <a:pt x="12932" y="303"/>
                  </a:cubicBezTo>
                  <a:cubicBezTo>
                    <a:pt x="12377" y="96"/>
                    <a:pt x="11828" y="1"/>
                    <a:pt x="11288" y="1"/>
                  </a:cubicBezTo>
                  <a:close/>
                </a:path>
              </a:pathLst>
            </a:custGeom>
            <a:solidFill>
              <a:srgbClr val="5B74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2082500" y="2205825"/>
              <a:ext cx="970700" cy="887625"/>
            </a:xfrm>
            <a:custGeom>
              <a:avLst/>
              <a:gdLst/>
              <a:ahLst/>
              <a:cxnLst/>
              <a:rect l="l" t="t" r="r" b="b"/>
              <a:pathLst>
                <a:path w="38828" h="35505" extrusionOk="0">
                  <a:moveTo>
                    <a:pt x="5008" y="1"/>
                  </a:moveTo>
                  <a:cubicBezTo>
                    <a:pt x="2668" y="1"/>
                    <a:pt x="701" y="1850"/>
                    <a:pt x="701" y="1850"/>
                  </a:cubicBezTo>
                  <a:cubicBezTo>
                    <a:pt x="457" y="2961"/>
                    <a:pt x="290" y="3294"/>
                    <a:pt x="180" y="3328"/>
                  </a:cubicBezTo>
                  <a:lnTo>
                    <a:pt x="180" y="3328"/>
                  </a:lnTo>
                  <a:cubicBezTo>
                    <a:pt x="62" y="3103"/>
                    <a:pt x="0" y="2984"/>
                    <a:pt x="0" y="2984"/>
                  </a:cubicBezTo>
                  <a:lnTo>
                    <a:pt x="0" y="2984"/>
                  </a:lnTo>
                  <a:cubicBezTo>
                    <a:pt x="0" y="2984"/>
                    <a:pt x="45" y="3331"/>
                    <a:pt x="161" y="3331"/>
                  </a:cubicBezTo>
                  <a:cubicBezTo>
                    <a:pt x="167" y="3331"/>
                    <a:pt x="174" y="3330"/>
                    <a:pt x="180" y="3328"/>
                  </a:cubicBezTo>
                  <a:lnTo>
                    <a:pt x="180" y="3328"/>
                  </a:lnTo>
                  <a:cubicBezTo>
                    <a:pt x="1948" y="6688"/>
                    <a:pt x="16303" y="33548"/>
                    <a:pt x="24151" y="35174"/>
                  </a:cubicBezTo>
                  <a:cubicBezTo>
                    <a:pt x="25289" y="35405"/>
                    <a:pt x="26390" y="35505"/>
                    <a:pt x="27441" y="35505"/>
                  </a:cubicBezTo>
                  <a:cubicBezTo>
                    <a:pt x="34122" y="35505"/>
                    <a:pt x="38828" y="31471"/>
                    <a:pt x="38828" y="31471"/>
                  </a:cubicBezTo>
                  <a:cubicBezTo>
                    <a:pt x="38828" y="31471"/>
                    <a:pt x="24851" y="10623"/>
                    <a:pt x="23984" y="9188"/>
                  </a:cubicBezTo>
                  <a:cubicBezTo>
                    <a:pt x="23547" y="8499"/>
                    <a:pt x="22796" y="7962"/>
                    <a:pt x="21685" y="7962"/>
                  </a:cubicBezTo>
                  <a:cubicBezTo>
                    <a:pt x="20592" y="7962"/>
                    <a:pt x="19149" y="8482"/>
                    <a:pt x="17313" y="9889"/>
                  </a:cubicBezTo>
                  <a:cubicBezTo>
                    <a:pt x="16535" y="10489"/>
                    <a:pt x="15882" y="10759"/>
                    <a:pt x="15302" y="10759"/>
                  </a:cubicBezTo>
                  <a:cubicBezTo>
                    <a:pt x="13144" y="10759"/>
                    <a:pt x="11994" y="7022"/>
                    <a:pt x="9207" y="2684"/>
                  </a:cubicBezTo>
                  <a:cubicBezTo>
                    <a:pt x="7896" y="643"/>
                    <a:pt x="6387" y="1"/>
                    <a:pt x="5008" y="1"/>
                  </a:cubicBezTo>
                  <a:close/>
                </a:path>
              </a:pathLst>
            </a:custGeom>
            <a:solidFill>
              <a:srgbClr val="546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2303475" y="2110250"/>
              <a:ext cx="210125" cy="643425"/>
            </a:xfrm>
            <a:custGeom>
              <a:avLst/>
              <a:gdLst/>
              <a:ahLst/>
              <a:cxnLst/>
              <a:rect l="l" t="t" r="r" b="b"/>
              <a:pathLst>
                <a:path w="8405" h="25737" extrusionOk="0">
                  <a:moveTo>
                    <a:pt x="777" y="1"/>
                  </a:moveTo>
                  <a:cubicBezTo>
                    <a:pt x="753" y="1"/>
                    <a:pt x="725" y="12"/>
                    <a:pt x="701" y="35"/>
                  </a:cubicBezTo>
                  <a:cubicBezTo>
                    <a:pt x="334" y="869"/>
                    <a:pt x="168" y="1803"/>
                    <a:pt x="268" y="2704"/>
                  </a:cubicBezTo>
                  <a:cubicBezTo>
                    <a:pt x="334" y="3638"/>
                    <a:pt x="801" y="4505"/>
                    <a:pt x="468" y="5473"/>
                  </a:cubicBezTo>
                  <a:cubicBezTo>
                    <a:pt x="301" y="5839"/>
                    <a:pt x="134" y="6206"/>
                    <a:pt x="34" y="6640"/>
                  </a:cubicBezTo>
                  <a:cubicBezTo>
                    <a:pt x="1" y="7140"/>
                    <a:pt x="134" y="7607"/>
                    <a:pt x="268" y="8041"/>
                  </a:cubicBezTo>
                  <a:cubicBezTo>
                    <a:pt x="501" y="9008"/>
                    <a:pt x="801" y="9976"/>
                    <a:pt x="1102" y="10943"/>
                  </a:cubicBezTo>
                  <a:cubicBezTo>
                    <a:pt x="1268" y="11610"/>
                    <a:pt x="1469" y="12211"/>
                    <a:pt x="1635" y="12878"/>
                  </a:cubicBezTo>
                  <a:cubicBezTo>
                    <a:pt x="1602" y="12978"/>
                    <a:pt x="1602" y="13045"/>
                    <a:pt x="1535" y="13111"/>
                  </a:cubicBezTo>
                  <a:cubicBezTo>
                    <a:pt x="1515" y="13153"/>
                    <a:pt x="1570" y="13181"/>
                    <a:pt x="1624" y="13181"/>
                  </a:cubicBezTo>
                  <a:cubicBezTo>
                    <a:pt x="1657" y="13181"/>
                    <a:pt x="1689" y="13170"/>
                    <a:pt x="1702" y="13145"/>
                  </a:cubicBezTo>
                  <a:cubicBezTo>
                    <a:pt x="2036" y="14279"/>
                    <a:pt x="2336" y="15380"/>
                    <a:pt x="2669" y="16514"/>
                  </a:cubicBezTo>
                  <a:cubicBezTo>
                    <a:pt x="3170" y="18182"/>
                    <a:pt x="3770" y="19783"/>
                    <a:pt x="4604" y="21284"/>
                  </a:cubicBezTo>
                  <a:cubicBezTo>
                    <a:pt x="5505" y="22952"/>
                    <a:pt x="6706" y="24386"/>
                    <a:pt x="8140" y="25687"/>
                  </a:cubicBezTo>
                  <a:cubicBezTo>
                    <a:pt x="8175" y="25722"/>
                    <a:pt x="8213" y="25737"/>
                    <a:pt x="8247" y="25737"/>
                  </a:cubicBezTo>
                  <a:cubicBezTo>
                    <a:pt x="8341" y="25737"/>
                    <a:pt x="8405" y="25627"/>
                    <a:pt x="8307" y="25554"/>
                  </a:cubicBezTo>
                  <a:cubicBezTo>
                    <a:pt x="5805" y="23219"/>
                    <a:pt x="4004" y="20283"/>
                    <a:pt x="3003" y="17014"/>
                  </a:cubicBezTo>
                  <a:cubicBezTo>
                    <a:pt x="2703" y="16013"/>
                    <a:pt x="2469" y="15013"/>
                    <a:pt x="2169" y="14012"/>
                  </a:cubicBezTo>
                  <a:cubicBezTo>
                    <a:pt x="2036" y="13645"/>
                    <a:pt x="1969" y="13278"/>
                    <a:pt x="1835" y="12878"/>
                  </a:cubicBezTo>
                  <a:cubicBezTo>
                    <a:pt x="2136" y="12144"/>
                    <a:pt x="2503" y="11477"/>
                    <a:pt x="3003" y="10843"/>
                  </a:cubicBezTo>
                  <a:cubicBezTo>
                    <a:pt x="3036" y="10810"/>
                    <a:pt x="3103" y="10776"/>
                    <a:pt x="3103" y="10710"/>
                  </a:cubicBezTo>
                  <a:lnTo>
                    <a:pt x="3103" y="10810"/>
                  </a:lnTo>
                  <a:cubicBezTo>
                    <a:pt x="3103" y="10849"/>
                    <a:pt x="3137" y="10865"/>
                    <a:pt x="3166" y="10865"/>
                  </a:cubicBezTo>
                  <a:cubicBezTo>
                    <a:pt x="3186" y="10865"/>
                    <a:pt x="3203" y="10857"/>
                    <a:pt x="3203" y="10843"/>
                  </a:cubicBezTo>
                  <a:cubicBezTo>
                    <a:pt x="3270" y="10776"/>
                    <a:pt x="3270" y="10643"/>
                    <a:pt x="3270" y="10543"/>
                  </a:cubicBezTo>
                  <a:cubicBezTo>
                    <a:pt x="3637" y="10143"/>
                    <a:pt x="4037" y="9709"/>
                    <a:pt x="4371" y="9275"/>
                  </a:cubicBezTo>
                  <a:cubicBezTo>
                    <a:pt x="4804" y="8708"/>
                    <a:pt x="5104" y="8108"/>
                    <a:pt x="5104" y="7374"/>
                  </a:cubicBezTo>
                  <a:cubicBezTo>
                    <a:pt x="5104" y="6473"/>
                    <a:pt x="4771" y="5606"/>
                    <a:pt x="4871" y="4705"/>
                  </a:cubicBezTo>
                  <a:cubicBezTo>
                    <a:pt x="4938" y="4205"/>
                    <a:pt x="5138" y="3805"/>
                    <a:pt x="5338" y="3338"/>
                  </a:cubicBezTo>
                  <a:cubicBezTo>
                    <a:pt x="5505" y="2971"/>
                    <a:pt x="5672" y="2637"/>
                    <a:pt x="5638" y="2204"/>
                  </a:cubicBezTo>
                  <a:cubicBezTo>
                    <a:pt x="5638" y="2180"/>
                    <a:pt x="5617" y="2169"/>
                    <a:pt x="5590" y="2169"/>
                  </a:cubicBezTo>
                  <a:cubicBezTo>
                    <a:pt x="5541" y="2169"/>
                    <a:pt x="5471" y="2206"/>
                    <a:pt x="5471" y="2270"/>
                  </a:cubicBezTo>
                  <a:cubicBezTo>
                    <a:pt x="5538" y="2704"/>
                    <a:pt x="5271" y="3138"/>
                    <a:pt x="5038" y="3504"/>
                  </a:cubicBezTo>
                  <a:cubicBezTo>
                    <a:pt x="4871" y="3871"/>
                    <a:pt x="4738" y="4272"/>
                    <a:pt x="4704" y="4639"/>
                  </a:cubicBezTo>
                  <a:cubicBezTo>
                    <a:pt x="4604" y="5439"/>
                    <a:pt x="4838" y="6173"/>
                    <a:pt x="4871" y="6974"/>
                  </a:cubicBezTo>
                  <a:cubicBezTo>
                    <a:pt x="4971" y="7774"/>
                    <a:pt x="4771" y="8475"/>
                    <a:pt x="4271" y="9142"/>
                  </a:cubicBezTo>
                  <a:cubicBezTo>
                    <a:pt x="3970" y="9509"/>
                    <a:pt x="3637" y="9842"/>
                    <a:pt x="3303" y="10176"/>
                  </a:cubicBezTo>
                  <a:cubicBezTo>
                    <a:pt x="3470" y="9142"/>
                    <a:pt x="3470" y="8041"/>
                    <a:pt x="3337" y="7007"/>
                  </a:cubicBezTo>
                  <a:cubicBezTo>
                    <a:pt x="3337" y="6974"/>
                    <a:pt x="3303" y="6957"/>
                    <a:pt x="3270" y="6957"/>
                  </a:cubicBezTo>
                  <a:cubicBezTo>
                    <a:pt x="3236" y="6957"/>
                    <a:pt x="3203" y="6974"/>
                    <a:pt x="3203" y="7007"/>
                  </a:cubicBezTo>
                  <a:cubicBezTo>
                    <a:pt x="3337" y="8074"/>
                    <a:pt x="3337" y="9209"/>
                    <a:pt x="3170" y="10343"/>
                  </a:cubicBezTo>
                  <a:cubicBezTo>
                    <a:pt x="3036" y="10476"/>
                    <a:pt x="2970" y="10576"/>
                    <a:pt x="2836" y="10710"/>
                  </a:cubicBezTo>
                  <a:cubicBezTo>
                    <a:pt x="2369" y="11277"/>
                    <a:pt x="2002" y="11877"/>
                    <a:pt x="1769" y="12544"/>
                  </a:cubicBezTo>
                  <a:cubicBezTo>
                    <a:pt x="1635" y="12111"/>
                    <a:pt x="1502" y="11677"/>
                    <a:pt x="1368" y="11210"/>
                  </a:cubicBezTo>
                  <a:cubicBezTo>
                    <a:pt x="1135" y="10309"/>
                    <a:pt x="868" y="9342"/>
                    <a:pt x="601" y="8441"/>
                  </a:cubicBezTo>
                  <a:cubicBezTo>
                    <a:pt x="468" y="7974"/>
                    <a:pt x="301" y="7474"/>
                    <a:pt x="268" y="6974"/>
                  </a:cubicBezTo>
                  <a:cubicBezTo>
                    <a:pt x="201" y="6507"/>
                    <a:pt x="368" y="6140"/>
                    <a:pt x="535" y="5706"/>
                  </a:cubicBezTo>
                  <a:cubicBezTo>
                    <a:pt x="701" y="5339"/>
                    <a:pt x="835" y="4939"/>
                    <a:pt x="801" y="4505"/>
                  </a:cubicBezTo>
                  <a:cubicBezTo>
                    <a:pt x="768" y="4005"/>
                    <a:pt x="601" y="3538"/>
                    <a:pt x="501" y="3037"/>
                  </a:cubicBezTo>
                  <a:cubicBezTo>
                    <a:pt x="334" y="2037"/>
                    <a:pt x="468" y="1036"/>
                    <a:pt x="835" y="102"/>
                  </a:cubicBezTo>
                  <a:cubicBezTo>
                    <a:pt x="856" y="37"/>
                    <a:pt x="822" y="1"/>
                    <a:pt x="777" y="1"/>
                  </a:cubicBezTo>
                  <a:close/>
                </a:path>
              </a:pathLst>
            </a:custGeom>
            <a:solidFill>
              <a:srgbClr val="799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2199525" y="2214500"/>
              <a:ext cx="110575" cy="121200"/>
            </a:xfrm>
            <a:custGeom>
              <a:avLst/>
              <a:gdLst/>
              <a:ahLst/>
              <a:cxnLst/>
              <a:rect l="l" t="t" r="r" b="b"/>
              <a:pathLst>
                <a:path w="4423" h="4848" extrusionOk="0">
                  <a:moveTo>
                    <a:pt x="118" y="0"/>
                  </a:moveTo>
                  <a:cubicBezTo>
                    <a:pt x="63" y="0"/>
                    <a:pt x="1" y="37"/>
                    <a:pt x="23" y="102"/>
                  </a:cubicBezTo>
                  <a:cubicBezTo>
                    <a:pt x="189" y="469"/>
                    <a:pt x="356" y="869"/>
                    <a:pt x="523" y="1269"/>
                  </a:cubicBezTo>
                  <a:cubicBezTo>
                    <a:pt x="656" y="1536"/>
                    <a:pt x="756" y="1870"/>
                    <a:pt x="990" y="2103"/>
                  </a:cubicBezTo>
                  <a:cubicBezTo>
                    <a:pt x="1190" y="2303"/>
                    <a:pt x="1524" y="2303"/>
                    <a:pt x="1790" y="2370"/>
                  </a:cubicBezTo>
                  <a:cubicBezTo>
                    <a:pt x="2024" y="2503"/>
                    <a:pt x="2191" y="2670"/>
                    <a:pt x="2358" y="2870"/>
                  </a:cubicBezTo>
                  <a:cubicBezTo>
                    <a:pt x="2925" y="3537"/>
                    <a:pt x="3325" y="4805"/>
                    <a:pt x="4326" y="4838"/>
                  </a:cubicBezTo>
                  <a:cubicBezTo>
                    <a:pt x="4345" y="4845"/>
                    <a:pt x="4360" y="4847"/>
                    <a:pt x="4372" y="4847"/>
                  </a:cubicBezTo>
                  <a:cubicBezTo>
                    <a:pt x="4422" y="4847"/>
                    <a:pt x="4407" y="4799"/>
                    <a:pt x="4326" y="4772"/>
                  </a:cubicBezTo>
                  <a:cubicBezTo>
                    <a:pt x="3358" y="4471"/>
                    <a:pt x="3025" y="3437"/>
                    <a:pt x="2458" y="2770"/>
                  </a:cubicBezTo>
                  <a:cubicBezTo>
                    <a:pt x="2324" y="2603"/>
                    <a:pt x="2157" y="2470"/>
                    <a:pt x="1991" y="2337"/>
                  </a:cubicBezTo>
                  <a:cubicBezTo>
                    <a:pt x="1790" y="2203"/>
                    <a:pt x="1524" y="2170"/>
                    <a:pt x="1323" y="2103"/>
                  </a:cubicBezTo>
                  <a:cubicBezTo>
                    <a:pt x="957" y="1970"/>
                    <a:pt x="856" y="1536"/>
                    <a:pt x="690" y="1202"/>
                  </a:cubicBezTo>
                  <a:cubicBezTo>
                    <a:pt x="523" y="836"/>
                    <a:pt x="356" y="469"/>
                    <a:pt x="189" y="35"/>
                  </a:cubicBezTo>
                  <a:cubicBezTo>
                    <a:pt x="177" y="11"/>
                    <a:pt x="149" y="0"/>
                    <a:pt x="118" y="0"/>
                  </a:cubicBezTo>
                  <a:close/>
                </a:path>
              </a:pathLst>
            </a:custGeom>
            <a:solidFill>
              <a:srgbClr val="799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2599525" y="2354925"/>
              <a:ext cx="26825" cy="83800"/>
            </a:xfrm>
            <a:custGeom>
              <a:avLst/>
              <a:gdLst/>
              <a:ahLst/>
              <a:cxnLst/>
              <a:rect l="l" t="t" r="r" b="b"/>
              <a:pathLst>
                <a:path w="1073" h="3352" extrusionOk="0">
                  <a:moveTo>
                    <a:pt x="956" y="1"/>
                  </a:moveTo>
                  <a:cubicBezTo>
                    <a:pt x="928" y="1"/>
                    <a:pt x="896" y="17"/>
                    <a:pt x="868" y="55"/>
                  </a:cubicBezTo>
                  <a:cubicBezTo>
                    <a:pt x="534" y="522"/>
                    <a:pt x="301" y="1023"/>
                    <a:pt x="134" y="1590"/>
                  </a:cubicBezTo>
                  <a:cubicBezTo>
                    <a:pt x="34" y="1857"/>
                    <a:pt x="1" y="2157"/>
                    <a:pt x="1" y="2424"/>
                  </a:cubicBezTo>
                  <a:lnTo>
                    <a:pt x="1" y="2857"/>
                  </a:lnTo>
                  <a:cubicBezTo>
                    <a:pt x="1" y="2991"/>
                    <a:pt x="1" y="3191"/>
                    <a:pt x="34" y="3291"/>
                  </a:cubicBezTo>
                  <a:cubicBezTo>
                    <a:pt x="48" y="3333"/>
                    <a:pt x="79" y="3351"/>
                    <a:pt x="114" y="3351"/>
                  </a:cubicBezTo>
                  <a:cubicBezTo>
                    <a:pt x="162" y="3351"/>
                    <a:pt x="215" y="3316"/>
                    <a:pt x="234" y="3258"/>
                  </a:cubicBezTo>
                  <a:cubicBezTo>
                    <a:pt x="301" y="3124"/>
                    <a:pt x="234" y="3024"/>
                    <a:pt x="234" y="2891"/>
                  </a:cubicBezTo>
                  <a:lnTo>
                    <a:pt x="234" y="2524"/>
                  </a:lnTo>
                  <a:cubicBezTo>
                    <a:pt x="301" y="2224"/>
                    <a:pt x="334" y="1957"/>
                    <a:pt x="368" y="1723"/>
                  </a:cubicBezTo>
                  <a:cubicBezTo>
                    <a:pt x="501" y="1189"/>
                    <a:pt x="701" y="689"/>
                    <a:pt x="1001" y="222"/>
                  </a:cubicBezTo>
                  <a:cubicBezTo>
                    <a:pt x="1073" y="103"/>
                    <a:pt x="1025" y="1"/>
                    <a:pt x="956" y="1"/>
                  </a:cubicBezTo>
                  <a:close/>
                </a:path>
              </a:pathLst>
            </a:custGeom>
            <a:solidFill>
              <a:srgbClr val="799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2539750" y="2389275"/>
              <a:ext cx="57650" cy="47450"/>
            </a:xfrm>
            <a:custGeom>
              <a:avLst/>
              <a:gdLst/>
              <a:ahLst/>
              <a:cxnLst/>
              <a:rect l="l" t="t" r="r" b="b"/>
              <a:pathLst>
                <a:path w="2306" h="1898" extrusionOk="0">
                  <a:moveTo>
                    <a:pt x="125" y="1"/>
                  </a:moveTo>
                  <a:cubicBezTo>
                    <a:pt x="68" y="1"/>
                    <a:pt x="1" y="60"/>
                    <a:pt x="23" y="149"/>
                  </a:cubicBezTo>
                  <a:cubicBezTo>
                    <a:pt x="190" y="616"/>
                    <a:pt x="524" y="983"/>
                    <a:pt x="924" y="1216"/>
                  </a:cubicBezTo>
                  <a:cubicBezTo>
                    <a:pt x="1124" y="1350"/>
                    <a:pt x="1358" y="1450"/>
                    <a:pt x="1591" y="1517"/>
                  </a:cubicBezTo>
                  <a:cubicBezTo>
                    <a:pt x="1724" y="1550"/>
                    <a:pt x="1791" y="1583"/>
                    <a:pt x="1925" y="1650"/>
                  </a:cubicBezTo>
                  <a:cubicBezTo>
                    <a:pt x="2058" y="1683"/>
                    <a:pt x="2091" y="1817"/>
                    <a:pt x="2191" y="1884"/>
                  </a:cubicBezTo>
                  <a:cubicBezTo>
                    <a:pt x="2201" y="1893"/>
                    <a:pt x="2217" y="1897"/>
                    <a:pt x="2232" y="1897"/>
                  </a:cubicBezTo>
                  <a:cubicBezTo>
                    <a:pt x="2269" y="1897"/>
                    <a:pt x="2305" y="1874"/>
                    <a:pt x="2258" y="1850"/>
                  </a:cubicBezTo>
                  <a:cubicBezTo>
                    <a:pt x="2225" y="1650"/>
                    <a:pt x="1958" y="1483"/>
                    <a:pt x="1825" y="1383"/>
                  </a:cubicBezTo>
                  <a:cubicBezTo>
                    <a:pt x="1591" y="1250"/>
                    <a:pt x="1358" y="1216"/>
                    <a:pt x="1157" y="1116"/>
                  </a:cubicBezTo>
                  <a:cubicBezTo>
                    <a:pt x="724" y="883"/>
                    <a:pt x="357" y="516"/>
                    <a:pt x="190" y="49"/>
                  </a:cubicBezTo>
                  <a:cubicBezTo>
                    <a:pt x="179" y="16"/>
                    <a:pt x="153" y="1"/>
                    <a:pt x="125" y="1"/>
                  </a:cubicBezTo>
                  <a:close/>
                </a:path>
              </a:pathLst>
            </a:custGeom>
            <a:solidFill>
              <a:srgbClr val="799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2462775" y="2452650"/>
              <a:ext cx="595450" cy="646675"/>
            </a:xfrm>
            <a:custGeom>
              <a:avLst/>
              <a:gdLst/>
              <a:ahLst/>
              <a:cxnLst/>
              <a:rect l="l" t="t" r="r" b="b"/>
              <a:pathLst>
                <a:path w="23818" h="25867" extrusionOk="0">
                  <a:moveTo>
                    <a:pt x="21323" y="1"/>
                  </a:moveTo>
                  <a:cubicBezTo>
                    <a:pt x="17525" y="1"/>
                    <a:pt x="6972" y="1117"/>
                    <a:pt x="6972" y="1117"/>
                  </a:cubicBezTo>
                  <a:lnTo>
                    <a:pt x="2135" y="3752"/>
                  </a:lnTo>
                  <a:lnTo>
                    <a:pt x="1468" y="4119"/>
                  </a:lnTo>
                  <a:cubicBezTo>
                    <a:pt x="1468" y="4119"/>
                    <a:pt x="0" y="23266"/>
                    <a:pt x="4470" y="24834"/>
                  </a:cubicBezTo>
                  <a:cubicBezTo>
                    <a:pt x="6533" y="25567"/>
                    <a:pt x="9717" y="25867"/>
                    <a:pt x="12732" y="25867"/>
                  </a:cubicBezTo>
                  <a:cubicBezTo>
                    <a:pt x="16296" y="25867"/>
                    <a:pt x="19624" y="25448"/>
                    <a:pt x="20581" y="24834"/>
                  </a:cubicBezTo>
                  <a:cubicBezTo>
                    <a:pt x="22316" y="23699"/>
                    <a:pt x="23684" y="21931"/>
                    <a:pt x="23784" y="20164"/>
                  </a:cubicBezTo>
                  <a:cubicBezTo>
                    <a:pt x="23817" y="18796"/>
                    <a:pt x="23450" y="8088"/>
                    <a:pt x="23016" y="2884"/>
                  </a:cubicBezTo>
                  <a:cubicBezTo>
                    <a:pt x="22916" y="1350"/>
                    <a:pt x="22783" y="283"/>
                    <a:pt x="22650" y="149"/>
                  </a:cubicBezTo>
                  <a:cubicBezTo>
                    <a:pt x="22561" y="44"/>
                    <a:pt x="22074" y="1"/>
                    <a:pt x="21323" y="1"/>
                  </a:cubicBezTo>
                  <a:close/>
                </a:path>
              </a:pathLst>
            </a:custGeom>
            <a:solidFill>
              <a:srgbClr val="D85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2445250" y="2413975"/>
              <a:ext cx="603800" cy="180025"/>
            </a:xfrm>
            <a:custGeom>
              <a:avLst/>
              <a:gdLst/>
              <a:ahLst/>
              <a:cxnLst/>
              <a:rect l="l" t="t" r="r" b="b"/>
              <a:pathLst>
                <a:path w="24152" h="7201" extrusionOk="0">
                  <a:moveTo>
                    <a:pt x="15537" y="0"/>
                  </a:moveTo>
                  <a:cubicBezTo>
                    <a:pt x="13097" y="0"/>
                    <a:pt x="10585" y="166"/>
                    <a:pt x="8807" y="362"/>
                  </a:cubicBezTo>
                  <a:cubicBezTo>
                    <a:pt x="4270" y="862"/>
                    <a:pt x="5671" y="1863"/>
                    <a:pt x="2836" y="4465"/>
                  </a:cubicBezTo>
                  <a:cubicBezTo>
                    <a:pt x="1" y="7033"/>
                    <a:pt x="7272" y="7200"/>
                    <a:pt x="7272" y="7200"/>
                  </a:cubicBezTo>
                  <a:cubicBezTo>
                    <a:pt x="7272" y="7200"/>
                    <a:pt x="13477" y="7067"/>
                    <a:pt x="17980" y="6733"/>
                  </a:cubicBezTo>
                  <a:cubicBezTo>
                    <a:pt x="22450" y="6400"/>
                    <a:pt x="24151" y="3831"/>
                    <a:pt x="23384" y="1696"/>
                  </a:cubicBezTo>
                  <a:cubicBezTo>
                    <a:pt x="22938" y="398"/>
                    <a:pt x="19323" y="0"/>
                    <a:pt x="15537" y="0"/>
                  </a:cubicBezTo>
                  <a:close/>
                </a:path>
              </a:pathLst>
            </a:custGeom>
            <a:solidFill>
              <a:srgbClr val="FC7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2499450" y="2429600"/>
              <a:ext cx="501225" cy="126025"/>
            </a:xfrm>
            <a:custGeom>
              <a:avLst/>
              <a:gdLst/>
              <a:ahLst/>
              <a:cxnLst/>
              <a:rect l="l" t="t" r="r" b="b"/>
              <a:pathLst>
                <a:path w="20049" h="5041" extrusionOk="0">
                  <a:moveTo>
                    <a:pt x="12784" y="1"/>
                  </a:moveTo>
                  <a:cubicBezTo>
                    <a:pt x="10798" y="1"/>
                    <a:pt x="8774" y="109"/>
                    <a:pt x="7339" y="237"/>
                  </a:cubicBezTo>
                  <a:cubicBezTo>
                    <a:pt x="3537" y="571"/>
                    <a:pt x="4704" y="1271"/>
                    <a:pt x="2369" y="3106"/>
                  </a:cubicBezTo>
                  <a:cubicBezTo>
                    <a:pt x="1" y="4907"/>
                    <a:pt x="6038" y="5041"/>
                    <a:pt x="6038" y="5041"/>
                  </a:cubicBezTo>
                  <a:cubicBezTo>
                    <a:pt x="6038" y="5041"/>
                    <a:pt x="11175" y="4941"/>
                    <a:pt x="14911" y="4740"/>
                  </a:cubicBezTo>
                  <a:cubicBezTo>
                    <a:pt x="18647" y="4507"/>
                    <a:pt x="20048" y="2706"/>
                    <a:pt x="19448" y="1205"/>
                  </a:cubicBezTo>
                  <a:cubicBezTo>
                    <a:pt x="19058" y="280"/>
                    <a:pt x="15971" y="1"/>
                    <a:pt x="12784" y="1"/>
                  </a:cubicBezTo>
                  <a:close/>
                </a:path>
              </a:pathLst>
            </a:custGeom>
            <a:solidFill>
              <a:srgbClr val="FF8F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2556175" y="2442375"/>
              <a:ext cx="394450" cy="81575"/>
            </a:xfrm>
            <a:custGeom>
              <a:avLst/>
              <a:gdLst/>
              <a:ahLst/>
              <a:cxnLst/>
              <a:rect l="l" t="t" r="r" b="b"/>
              <a:pathLst>
                <a:path w="15778" h="3263" extrusionOk="0">
                  <a:moveTo>
                    <a:pt x="10016" y="1"/>
                  </a:moveTo>
                  <a:cubicBezTo>
                    <a:pt x="8459" y="1"/>
                    <a:pt x="6872" y="71"/>
                    <a:pt x="5737" y="160"/>
                  </a:cubicBezTo>
                  <a:cubicBezTo>
                    <a:pt x="2735" y="393"/>
                    <a:pt x="3703" y="860"/>
                    <a:pt x="1835" y="2028"/>
                  </a:cubicBezTo>
                  <a:cubicBezTo>
                    <a:pt x="0" y="3195"/>
                    <a:pt x="4737" y="3262"/>
                    <a:pt x="4737" y="3262"/>
                  </a:cubicBezTo>
                  <a:cubicBezTo>
                    <a:pt x="4737" y="3262"/>
                    <a:pt x="8806" y="3229"/>
                    <a:pt x="11742" y="3062"/>
                  </a:cubicBezTo>
                  <a:cubicBezTo>
                    <a:pt x="14677" y="2895"/>
                    <a:pt x="15778" y="1728"/>
                    <a:pt x="15278" y="760"/>
                  </a:cubicBezTo>
                  <a:cubicBezTo>
                    <a:pt x="14968" y="183"/>
                    <a:pt x="12533" y="1"/>
                    <a:pt x="10016" y="1"/>
                  </a:cubicBezTo>
                  <a:close/>
                </a:path>
              </a:pathLst>
            </a:custGeom>
            <a:solidFill>
              <a:srgbClr val="FFA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2635375" y="2456550"/>
              <a:ext cx="246050" cy="35700"/>
            </a:xfrm>
            <a:custGeom>
              <a:avLst/>
              <a:gdLst/>
              <a:ahLst/>
              <a:cxnLst/>
              <a:rect l="l" t="t" r="r" b="b"/>
              <a:pathLst>
                <a:path w="9842" h="1428" extrusionOk="0">
                  <a:moveTo>
                    <a:pt x="6445" y="0"/>
                  </a:moveTo>
                  <a:cubicBezTo>
                    <a:pt x="5410" y="0"/>
                    <a:pt x="4330" y="33"/>
                    <a:pt x="3570" y="60"/>
                  </a:cubicBezTo>
                  <a:cubicBezTo>
                    <a:pt x="1702" y="160"/>
                    <a:pt x="2269" y="360"/>
                    <a:pt x="1102" y="860"/>
                  </a:cubicBezTo>
                  <a:cubicBezTo>
                    <a:pt x="1" y="1361"/>
                    <a:pt x="2936" y="1428"/>
                    <a:pt x="2936" y="1428"/>
                  </a:cubicBezTo>
                  <a:cubicBezTo>
                    <a:pt x="2936" y="1428"/>
                    <a:pt x="5505" y="1428"/>
                    <a:pt x="7306" y="1294"/>
                  </a:cubicBezTo>
                  <a:cubicBezTo>
                    <a:pt x="9174" y="1227"/>
                    <a:pt x="9841" y="727"/>
                    <a:pt x="9541" y="327"/>
                  </a:cubicBezTo>
                  <a:cubicBezTo>
                    <a:pt x="9363" y="70"/>
                    <a:pt x="7953" y="0"/>
                    <a:pt x="6445" y="0"/>
                  </a:cubicBezTo>
                  <a:close/>
                </a:path>
              </a:pathLst>
            </a:custGeom>
            <a:solidFill>
              <a:srgbClr val="FFC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2462775" y="2523925"/>
              <a:ext cx="595450" cy="575400"/>
            </a:xfrm>
            <a:custGeom>
              <a:avLst/>
              <a:gdLst/>
              <a:ahLst/>
              <a:cxnLst/>
              <a:rect l="l" t="t" r="r" b="b"/>
              <a:pathLst>
                <a:path w="23818" h="23016" extrusionOk="0">
                  <a:moveTo>
                    <a:pt x="23083" y="0"/>
                  </a:moveTo>
                  <a:cubicBezTo>
                    <a:pt x="22950" y="167"/>
                    <a:pt x="20681" y="4236"/>
                    <a:pt x="18480" y="6772"/>
                  </a:cubicBezTo>
                  <a:cubicBezTo>
                    <a:pt x="16245" y="9407"/>
                    <a:pt x="16979" y="14244"/>
                    <a:pt x="16979" y="14244"/>
                  </a:cubicBezTo>
                  <a:cubicBezTo>
                    <a:pt x="16979" y="14244"/>
                    <a:pt x="15663" y="14419"/>
                    <a:pt x="13881" y="14419"/>
                  </a:cubicBezTo>
                  <a:cubicBezTo>
                    <a:pt x="12189" y="14419"/>
                    <a:pt x="10076" y="14261"/>
                    <a:pt x="8273" y="13643"/>
                  </a:cubicBezTo>
                  <a:cubicBezTo>
                    <a:pt x="4570" y="12409"/>
                    <a:pt x="3302" y="2936"/>
                    <a:pt x="3302" y="2936"/>
                  </a:cubicBezTo>
                  <a:cubicBezTo>
                    <a:pt x="3436" y="2335"/>
                    <a:pt x="2835" y="1568"/>
                    <a:pt x="2135" y="901"/>
                  </a:cubicBezTo>
                  <a:lnTo>
                    <a:pt x="1468" y="1268"/>
                  </a:lnTo>
                  <a:cubicBezTo>
                    <a:pt x="1468" y="1268"/>
                    <a:pt x="0" y="20415"/>
                    <a:pt x="4470" y="21983"/>
                  </a:cubicBezTo>
                  <a:cubicBezTo>
                    <a:pt x="6533" y="22716"/>
                    <a:pt x="9717" y="23016"/>
                    <a:pt x="12732" y="23016"/>
                  </a:cubicBezTo>
                  <a:cubicBezTo>
                    <a:pt x="16296" y="23016"/>
                    <a:pt x="19624" y="22597"/>
                    <a:pt x="20581" y="21983"/>
                  </a:cubicBezTo>
                  <a:cubicBezTo>
                    <a:pt x="22316" y="20848"/>
                    <a:pt x="23684" y="19080"/>
                    <a:pt x="23784" y="17313"/>
                  </a:cubicBezTo>
                  <a:cubicBezTo>
                    <a:pt x="23817" y="15945"/>
                    <a:pt x="23450" y="5237"/>
                    <a:pt x="23083" y="0"/>
                  </a:cubicBezTo>
                  <a:close/>
                </a:path>
              </a:pathLst>
            </a:custGeom>
            <a:solidFill>
              <a:srgbClr val="CC4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3255000" y="1781575"/>
              <a:ext cx="1536125" cy="852450"/>
            </a:xfrm>
            <a:custGeom>
              <a:avLst/>
              <a:gdLst/>
              <a:ahLst/>
              <a:cxnLst/>
              <a:rect l="l" t="t" r="r" b="b"/>
              <a:pathLst>
                <a:path w="61445" h="34098" extrusionOk="0">
                  <a:moveTo>
                    <a:pt x="40524" y="1"/>
                  </a:moveTo>
                  <a:cubicBezTo>
                    <a:pt x="40451" y="1"/>
                    <a:pt x="40375" y="2"/>
                    <a:pt x="40296" y="6"/>
                  </a:cubicBezTo>
                  <a:cubicBezTo>
                    <a:pt x="36793" y="173"/>
                    <a:pt x="38995" y="3275"/>
                    <a:pt x="38061" y="4142"/>
                  </a:cubicBezTo>
                  <a:cubicBezTo>
                    <a:pt x="37984" y="4214"/>
                    <a:pt x="37889" y="4246"/>
                    <a:pt x="37778" y="4246"/>
                  </a:cubicBezTo>
                  <a:cubicBezTo>
                    <a:pt x="36719" y="4246"/>
                    <a:pt x="34173" y="1304"/>
                    <a:pt x="31229" y="1304"/>
                  </a:cubicBezTo>
                  <a:cubicBezTo>
                    <a:pt x="30876" y="1304"/>
                    <a:pt x="30518" y="1346"/>
                    <a:pt x="30155" y="1441"/>
                  </a:cubicBezTo>
                  <a:cubicBezTo>
                    <a:pt x="26453" y="2408"/>
                    <a:pt x="31990" y="5577"/>
                    <a:pt x="30155" y="6578"/>
                  </a:cubicBezTo>
                  <a:cubicBezTo>
                    <a:pt x="29922" y="6705"/>
                    <a:pt x="29671" y="6758"/>
                    <a:pt x="29406" y="6758"/>
                  </a:cubicBezTo>
                  <a:cubicBezTo>
                    <a:pt x="28049" y="6758"/>
                    <a:pt x="26313" y="5359"/>
                    <a:pt x="24514" y="5359"/>
                  </a:cubicBezTo>
                  <a:cubicBezTo>
                    <a:pt x="23907" y="5359"/>
                    <a:pt x="23293" y="5518"/>
                    <a:pt x="22683" y="5944"/>
                  </a:cubicBezTo>
                  <a:cubicBezTo>
                    <a:pt x="19948" y="7845"/>
                    <a:pt x="23784" y="8479"/>
                    <a:pt x="24151" y="11081"/>
                  </a:cubicBezTo>
                  <a:cubicBezTo>
                    <a:pt x="24151" y="11081"/>
                    <a:pt x="23534" y="13424"/>
                    <a:pt x="19561" y="13424"/>
                  </a:cubicBezTo>
                  <a:cubicBezTo>
                    <a:pt x="18067" y="13424"/>
                    <a:pt x="16098" y="13093"/>
                    <a:pt x="13510" y="12182"/>
                  </a:cubicBezTo>
                  <a:cubicBezTo>
                    <a:pt x="11796" y="11576"/>
                    <a:pt x="10407" y="11326"/>
                    <a:pt x="9307" y="11326"/>
                  </a:cubicBezTo>
                  <a:cubicBezTo>
                    <a:pt x="4346" y="11326"/>
                    <a:pt x="5263" y="16418"/>
                    <a:pt x="8840" y="17018"/>
                  </a:cubicBezTo>
                  <a:cubicBezTo>
                    <a:pt x="13243" y="17786"/>
                    <a:pt x="13043" y="19854"/>
                    <a:pt x="11509" y="21188"/>
                  </a:cubicBezTo>
                  <a:cubicBezTo>
                    <a:pt x="9974" y="22489"/>
                    <a:pt x="4504" y="21522"/>
                    <a:pt x="2269" y="23923"/>
                  </a:cubicBezTo>
                  <a:cubicBezTo>
                    <a:pt x="0" y="26292"/>
                    <a:pt x="134" y="28960"/>
                    <a:pt x="134" y="28960"/>
                  </a:cubicBezTo>
                  <a:lnTo>
                    <a:pt x="31256" y="34097"/>
                  </a:lnTo>
                  <a:lnTo>
                    <a:pt x="57775" y="20187"/>
                  </a:lnTo>
                  <a:cubicBezTo>
                    <a:pt x="57842" y="19820"/>
                    <a:pt x="61444" y="9947"/>
                    <a:pt x="59610" y="7678"/>
                  </a:cubicBezTo>
                  <a:cubicBezTo>
                    <a:pt x="59278" y="7267"/>
                    <a:pt x="58969" y="7114"/>
                    <a:pt x="58666" y="7114"/>
                  </a:cubicBezTo>
                  <a:cubicBezTo>
                    <a:pt x="57766" y="7114"/>
                    <a:pt x="56932" y="8480"/>
                    <a:pt x="55797" y="8480"/>
                  </a:cubicBezTo>
                  <a:cubicBezTo>
                    <a:pt x="55242" y="8480"/>
                    <a:pt x="54615" y="8153"/>
                    <a:pt x="53872" y="7178"/>
                  </a:cubicBezTo>
                  <a:cubicBezTo>
                    <a:pt x="51631" y="4261"/>
                    <a:pt x="52013" y="1519"/>
                    <a:pt x="50487" y="1519"/>
                  </a:cubicBezTo>
                  <a:cubicBezTo>
                    <a:pt x="50128" y="1519"/>
                    <a:pt x="49664" y="1671"/>
                    <a:pt x="49035" y="2008"/>
                  </a:cubicBezTo>
                  <a:cubicBezTo>
                    <a:pt x="46436" y="3414"/>
                    <a:pt x="47929" y="5811"/>
                    <a:pt x="46820" y="5811"/>
                  </a:cubicBezTo>
                  <a:cubicBezTo>
                    <a:pt x="46535" y="5811"/>
                    <a:pt x="46077" y="5652"/>
                    <a:pt x="45333" y="5277"/>
                  </a:cubicBezTo>
                  <a:cubicBezTo>
                    <a:pt x="41779" y="3483"/>
                    <a:pt x="43707" y="1"/>
                    <a:pt x="40524" y="1"/>
                  </a:cubicBezTo>
                  <a:close/>
                </a:path>
              </a:pathLst>
            </a:custGeom>
            <a:solidFill>
              <a:srgbClr val="799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3555950" y="1869275"/>
              <a:ext cx="1156125" cy="545650"/>
            </a:xfrm>
            <a:custGeom>
              <a:avLst/>
              <a:gdLst/>
              <a:ahLst/>
              <a:cxnLst/>
              <a:rect l="l" t="t" r="r" b="b"/>
              <a:pathLst>
                <a:path w="46245" h="21826" extrusionOk="0">
                  <a:moveTo>
                    <a:pt x="29625" y="1"/>
                  </a:moveTo>
                  <a:cubicBezTo>
                    <a:pt x="27891" y="1"/>
                    <a:pt x="30893" y="3136"/>
                    <a:pt x="29625" y="4571"/>
                  </a:cubicBezTo>
                  <a:cubicBezTo>
                    <a:pt x="29462" y="4756"/>
                    <a:pt x="29267" y="4835"/>
                    <a:pt x="29046" y="4835"/>
                  </a:cubicBezTo>
                  <a:cubicBezTo>
                    <a:pt x="27679" y="4835"/>
                    <a:pt x="25363" y="1769"/>
                    <a:pt x="23987" y="1769"/>
                  </a:cubicBezTo>
                  <a:cubicBezTo>
                    <a:pt x="23906" y="1769"/>
                    <a:pt x="23829" y="1779"/>
                    <a:pt x="23755" y="1802"/>
                  </a:cubicBezTo>
                  <a:cubicBezTo>
                    <a:pt x="22187" y="2269"/>
                    <a:pt x="25589" y="3403"/>
                    <a:pt x="24755" y="5571"/>
                  </a:cubicBezTo>
                  <a:cubicBezTo>
                    <a:pt x="24581" y="6043"/>
                    <a:pt x="24309" y="6224"/>
                    <a:pt x="23948" y="6224"/>
                  </a:cubicBezTo>
                  <a:cubicBezTo>
                    <a:pt x="22747" y="6224"/>
                    <a:pt x="20558" y="4226"/>
                    <a:pt x="17684" y="4226"/>
                  </a:cubicBezTo>
                  <a:cubicBezTo>
                    <a:pt x="17444" y="4226"/>
                    <a:pt x="17199" y="4240"/>
                    <a:pt x="16950" y="4270"/>
                  </a:cubicBezTo>
                  <a:cubicBezTo>
                    <a:pt x="12813" y="4737"/>
                    <a:pt x="17483" y="4971"/>
                    <a:pt x="16149" y="10408"/>
                  </a:cubicBezTo>
                  <a:cubicBezTo>
                    <a:pt x="15743" y="12055"/>
                    <a:pt x="14252" y="12593"/>
                    <a:pt x="12350" y="12593"/>
                  </a:cubicBezTo>
                  <a:cubicBezTo>
                    <a:pt x="8768" y="12593"/>
                    <a:pt x="3726" y="10684"/>
                    <a:pt x="1724" y="10684"/>
                  </a:cubicBezTo>
                  <a:cubicBezTo>
                    <a:pt x="1301" y="10684"/>
                    <a:pt x="1014" y="10769"/>
                    <a:pt x="905" y="10975"/>
                  </a:cubicBezTo>
                  <a:cubicBezTo>
                    <a:pt x="0" y="12688"/>
                    <a:pt x="3821" y="13680"/>
                    <a:pt x="4123" y="13680"/>
                  </a:cubicBezTo>
                  <a:cubicBezTo>
                    <a:pt x="4132" y="13680"/>
                    <a:pt x="4138" y="13679"/>
                    <a:pt x="4141" y="13677"/>
                  </a:cubicBezTo>
                  <a:cubicBezTo>
                    <a:pt x="4141" y="13677"/>
                    <a:pt x="10712" y="20849"/>
                    <a:pt x="10745" y="21016"/>
                  </a:cubicBezTo>
                  <a:cubicBezTo>
                    <a:pt x="10745" y="21172"/>
                    <a:pt x="18734" y="21826"/>
                    <a:pt x="20021" y="21826"/>
                  </a:cubicBezTo>
                  <a:cubicBezTo>
                    <a:pt x="20108" y="21826"/>
                    <a:pt x="20164" y="21823"/>
                    <a:pt x="20185" y="21816"/>
                  </a:cubicBezTo>
                  <a:cubicBezTo>
                    <a:pt x="20552" y="21683"/>
                    <a:pt x="43836" y="21316"/>
                    <a:pt x="44436" y="21249"/>
                  </a:cubicBezTo>
                  <a:cubicBezTo>
                    <a:pt x="45003" y="21149"/>
                    <a:pt x="42268" y="19114"/>
                    <a:pt x="44336" y="15612"/>
                  </a:cubicBezTo>
                  <a:cubicBezTo>
                    <a:pt x="46245" y="12431"/>
                    <a:pt x="45071" y="10378"/>
                    <a:pt x="42691" y="10378"/>
                  </a:cubicBezTo>
                  <a:cubicBezTo>
                    <a:pt x="42450" y="10378"/>
                    <a:pt x="42197" y="10399"/>
                    <a:pt x="41934" y="10442"/>
                  </a:cubicBezTo>
                  <a:cubicBezTo>
                    <a:pt x="41832" y="10458"/>
                    <a:pt x="41736" y="10466"/>
                    <a:pt x="41645" y="10466"/>
                  </a:cubicBezTo>
                  <a:cubicBezTo>
                    <a:pt x="39201" y="10466"/>
                    <a:pt x="40954" y="4566"/>
                    <a:pt x="38799" y="2636"/>
                  </a:cubicBezTo>
                  <a:cubicBezTo>
                    <a:pt x="38372" y="2260"/>
                    <a:pt x="38099" y="2104"/>
                    <a:pt x="37923" y="2104"/>
                  </a:cubicBezTo>
                  <a:cubicBezTo>
                    <a:pt x="37174" y="2104"/>
                    <a:pt x="38138" y="4897"/>
                    <a:pt x="36330" y="5571"/>
                  </a:cubicBezTo>
                  <a:cubicBezTo>
                    <a:pt x="36196" y="5622"/>
                    <a:pt x="36059" y="5646"/>
                    <a:pt x="35921" y="5646"/>
                  </a:cubicBezTo>
                  <a:cubicBezTo>
                    <a:pt x="33798" y="5646"/>
                    <a:pt x="31285" y="1"/>
                    <a:pt x="29625" y="1"/>
                  </a:cubicBezTo>
                  <a:close/>
                </a:path>
              </a:pathLst>
            </a:custGeom>
            <a:solidFill>
              <a:srgbClr val="748C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4062550" y="1864650"/>
              <a:ext cx="98950" cy="107225"/>
            </a:xfrm>
            <a:custGeom>
              <a:avLst/>
              <a:gdLst/>
              <a:ahLst/>
              <a:cxnLst/>
              <a:rect l="l" t="t" r="r" b="b"/>
              <a:pathLst>
                <a:path w="3958" h="4289" extrusionOk="0">
                  <a:moveTo>
                    <a:pt x="176" y="1"/>
                  </a:moveTo>
                  <a:cubicBezTo>
                    <a:pt x="101" y="1"/>
                    <a:pt x="1" y="104"/>
                    <a:pt x="55" y="186"/>
                  </a:cubicBezTo>
                  <a:cubicBezTo>
                    <a:pt x="689" y="819"/>
                    <a:pt x="1322" y="1453"/>
                    <a:pt x="1889" y="2120"/>
                  </a:cubicBezTo>
                  <a:cubicBezTo>
                    <a:pt x="2190" y="2454"/>
                    <a:pt x="2490" y="2788"/>
                    <a:pt x="2790" y="3155"/>
                  </a:cubicBezTo>
                  <a:cubicBezTo>
                    <a:pt x="2857" y="3255"/>
                    <a:pt x="2923" y="3355"/>
                    <a:pt x="3024" y="3455"/>
                  </a:cubicBezTo>
                  <a:cubicBezTo>
                    <a:pt x="2857" y="3421"/>
                    <a:pt x="2723" y="3421"/>
                    <a:pt x="2557" y="3355"/>
                  </a:cubicBezTo>
                  <a:cubicBezTo>
                    <a:pt x="2356" y="3321"/>
                    <a:pt x="2156" y="3288"/>
                    <a:pt x="1989" y="3288"/>
                  </a:cubicBezTo>
                  <a:cubicBezTo>
                    <a:pt x="1556" y="3188"/>
                    <a:pt x="1156" y="3121"/>
                    <a:pt x="789" y="2988"/>
                  </a:cubicBezTo>
                  <a:cubicBezTo>
                    <a:pt x="778" y="2985"/>
                    <a:pt x="769" y="2984"/>
                    <a:pt x="760" y="2984"/>
                  </a:cubicBezTo>
                  <a:cubicBezTo>
                    <a:pt x="651" y="2984"/>
                    <a:pt x="627" y="3155"/>
                    <a:pt x="689" y="3155"/>
                  </a:cubicBezTo>
                  <a:cubicBezTo>
                    <a:pt x="1122" y="3288"/>
                    <a:pt x="1522" y="3421"/>
                    <a:pt x="1956" y="3488"/>
                  </a:cubicBezTo>
                  <a:lnTo>
                    <a:pt x="2557" y="3622"/>
                  </a:lnTo>
                  <a:cubicBezTo>
                    <a:pt x="2722" y="3645"/>
                    <a:pt x="2870" y="3669"/>
                    <a:pt x="3014" y="3669"/>
                  </a:cubicBezTo>
                  <a:cubicBezTo>
                    <a:pt x="3073" y="3669"/>
                    <a:pt x="3132" y="3665"/>
                    <a:pt x="3190" y="3655"/>
                  </a:cubicBezTo>
                  <a:cubicBezTo>
                    <a:pt x="3357" y="3855"/>
                    <a:pt x="3524" y="4089"/>
                    <a:pt x="3724" y="4289"/>
                  </a:cubicBezTo>
                  <a:cubicBezTo>
                    <a:pt x="3824" y="4255"/>
                    <a:pt x="3958" y="4189"/>
                    <a:pt x="3891" y="4122"/>
                  </a:cubicBezTo>
                  <a:cubicBezTo>
                    <a:pt x="3691" y="3755"/>
                    <a:pt x="3424" y="3355"/>
                    <a:pt x="3157" y="3021"/>
                  </a:cubicBezTo>
                  <a:cubicBezTo>
                    <a:pt x="3024" y="2921"/>
                    <a:pt x="2923" y="2754"/>
                    <a:pt x="2823" y="2621"/>
                  </a:cubicBezTo>
                  <a:lnTo>
                    <a:pt x="2823" y="2187"/>
                  </a:lnTo>
                  <a:cubicBezTo>
                    <a:pt x="2823" y="2020"/>
                    <a:pt x="2823" y="1854"/>
                    <a:pt x="2857" y="1687"/>
                  </a:cubicBezTo>
                  <a:cubicBezTo>
                    <a:pt x="2890" y="1353"/>
                    <a:pt x="2990" y="1020"/>
                    <a:pt x="3124" y="753"/>
                  </a:cubicBezTo>
                  <a:cubicBezTo>
                    <a:pt x="3146" y="664"/>
                    <a:pt x="3079" y="619"/>
                    <a:pt x="3003" y="619"/>
                  </a:cubicBezTo>
                  <a:cubicBezTo>
                    <a:pt x="2964" y="619"/>
                    <a:pt x="2923" y="630"/>
                    <a:pt x="2890" y="653"/>
                  </a:cubicBezTo>
                  <a:cubicBezTo>
                    <a:pt x="2723" y="986"/>
                    <a:pt x="2657" y="1320"/>
                    <a:pt x="2557" y="1687"/>
                  </a:cubicBezTo>
                  <a:cubicBezTo>
                    <a:pt x="2523" y="1854"/>
                    <a:pt x="2523" y="2020"/>
                    <a:pt x="2523" y="2187"/>
                  </a:cubicBezTo>
                  <a:lnTo>
                    <a:pt x="2523" y="2321"/>
                  </a:lnTo>
                  <a:cubicBezTo>
                    <a:pt x="2423" y="2187"/>
                    <a:pt x="2356" y="2120"/>
                    <a:pt x="2223" y="1987"/>
                  </a:cubicBezTo>
                  <a:cubicBezTo>
                    <a:pt x="1589" y="1286"/>
                    <a:pt x="922" y="619"/>
                    <a:pt x="222" y="19"/>
                  </a:cubicBezTo>
                  <a:cubicBezTo>
                    <a:pt x="209" y="6"/>
                    <a:pt x="193" y="1"/>
                    <a:pt x="176" y="1"/>
                  </a:cubicBezTo>
                  <a:close/>
                </a:path>
              </a:pathLst>
            </a:custGeom>
            <a:solidFill>
              <a:srgbClr val="9DB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4238150" y="1852900"/>
              <a:ext cx="78975" cy="128900"/>
            </a:xfrm>
            <a:custGeom>
              <a:avLst/>
              <a:gdLst/>
              <a:ahLst/>
              <a:cxnLst/>
              <a:rect l="l" t="t" r="r" b="b"/>
              <a:pathLst>
                <a:path w="3159" h="5156" extrusionOk="0">
                  <a:moveTo>
                    <a:pt x="1278" y="1"/>
                  </a:moveTo>
                  <a:cubicBezTo>
                    <a:pt x="1239" y="1"/>
                    <a:pt x="1203" y="27"/>
                    <a:pt x="1203" y="89"/>
                  </a:cubicBezTo>
                  <a:cubicBezTo>
                    <a:pt x="1103" y="889"/>
                    <a:pt x="1437" y="1723"/>
                    <a:pt x="1704" y="2457"/>
                  </a:cubicBezTo>
                  <a:cubicBezTo>
                    <a:pt x="1804" y="2657"/>
                    <a:pt x="1870" y="2857"/>
                    <a:pt x="2004" y="3091"/>
                  </a:cubicBezTo>
                  <a:cubicBezTo>
                    <a:pt x="1704" y="2957"/>
                    <a:pt x="1370" y="2824"/>
                    <a:pt x="1103" y="2657"/>
                  </a:cubicBezTo>
                  <a:cubicBezTo>
                    <a:pt x="803" y="2490"/>
                    <a:pt x="503" y="2290"/>
                    <a:pt x="269" y="2090"/>
                  </a:cubicBezTo>
                  <a:cubicBezTo>
                    <a:pt x="238" y="2059"/>
                    <a:pt x="205" y="2046"/>
                    <a:pt x="175" y="2046"/>
                  </a:cubicBezTo>
                  <a:cubicBezTo>
                    <a:pt x="75" y="2046"/>
                    <a:pt x="0" y="2188"/>
                    <a:pt x="102" y="2290"/>
                  </a:cubicBezTo>
                  <a:cubicBezTo>
                    <a:pt x="603" y="2757"/>
                    <a:pt x="1170" y="3124"/>
                    <a:pt x="1804" y="3324"/>
                  </a:cubicBezTo>
                  <a:cubicBezTo>
                    <a:pt x="1918" y="3353"/>
                    <a:pt x="2058" y="3431"/>
                    <a:pt x="2158" y="3431"/>
                  </a:cubicBezTo>
                  <a:cubicBezTo>
                    <a:pt x="2175" y="3431"/>
                    <a:pt x="2190" y="3429"/>
                    <a:pt x="2204" y="3424"/>
                  </a:cubicBezTo>
                  <a:cubicBezTo>
                    <a:pt x="2271" y="3491"/>
                    <a:pt x="2304" y="3591"/>
                    <a:pt x="2337" y="3691"/>
                  </a:cubicBezTo>
                  <a:lnTo>
                    <a:pt x="2604" y="4192"/>
                  </a:lnTo>
                  <a:cubicBezTo>
                    <a:pt x="2604" y="4292"/>
                    <a:pt x="2538" y="4425"/>
                    <a:pt x="2538" y="4492"/>
                  </a:cubicBezTo>
                  <a:cubicBezTo>
                    <a:pt x="2538" y="4692"/>
                    <a:pt x="2504" y="4859"/>
                    <a:pt x="2538" y="5092"/>
                  </a:cubicBezTo>
                  <a:cubicBezTo>
                    <a:pt x="2568" y="5137"/>
                    <a:pt x="2618" y="5155"/>
                    <a:pt x="2665" y="5155"/>
                  </a:cubicBezTo>
                  <a:cubicBezTo>
                    <a:pt x="2721" y="5155"/>
                    <a:pt x="2771" y="5129"/>
                    <a:pt x="2771" y="5092"/>
                  </a:cubicBezTo>
                  <a:cubicBezTo>
                    <a:pt x="2804" y="4959"/>
                    <a:pt x="2804" y="4792"/>
                    <a:pt x="2804" y="4659"/>
                  </a:cubicBezTo>
                  <a:cubicBezTo>
                    <a:pt x="2871" y="4792"/>
                    <a:pt x="2938" y="4859"/>
                    <a:pt x="3005" y="4959"/>
                  </a:cubicBezTo>
                  <a:cubicBezTo>
                    <a:pt x="3013" y="4967"/>
                    <a:pt x="3025" y="4971"/>
                    <a:pt x="3039" y="4971"/>
                  </a:cubicBezTo>
                  <a:cubicBezTo>
                    <a:pt x="3082" y="4971"/>
                    <a:pt x="3138" y="4934"/>
                    <a:pt x="3138" y="4859"/>
                  </a:cubicBezTo>
                  <a:cubicBezTo>
                    <a:pt x="3105" y="4625"/>
                    <a:pt x="2971" y="4425"/>
                    <a:pt x="2871" y="4158"/>
                  </a:cubicBezTo>
                  <a:cubicBezTo>
                    <a:pt x="2871" y="4092"/>
                    <a:pt x="2938" y="3958"/>
                    <a:pt x="2938" y="3858"/>
                  </a:cubicBezTo>
                  <a:cubicBezTo>
                    <a:pt x="2838" y="3491"/>
                    <a:pt x="2971" y="3124"/>
                    <a:pt x="3138" y="2791"/>
                  </a:cubicBezTo>
                  <a:cubicBezTo>
                    <a:pt x="3158" y="2710"/>
                    <a:pt x="3105" y="2666"/>
                    <a:pt x="3052" y="2666"/>
                  </a:cubicBezTo>
                  <a:cubicBezTo>
                    <a:pt x="3018" y="2666"/>
                    <a:pt x="2984" y="2684"/>
                    <a:pt x="2971" y="2724"/>
                  </a:cubicBezTo>
                  <a:cubicBezTo>
                    <a:pt x="2771" y="3057"/>
                    <a:pt x="2638" y="3391"/>
                    <a:pt x="2538" y="3758"/>
                  </a:cubicBezTo>
                  <a:lnTo>
                    <a:pt x="2538" y="3725"/>
                  </a:lnTo>
                  <a:cubicBezTo>
                    <a:pt x="2371" y="3324"/>
                    <a:pt x="2171" y="2957"/>
                    <a:pt x="2004" y="2557"/>
                  </a:cubicBezTo>
                  <a:cubicBezTo>
                    <a:pt x="1837" y="2123"/>
                    <a:pt x="1670" y="1723"/>
                    <a:pt x="1537" y="1289"/>
                  </a:cubicBezTo>
                  <a:cubicBezTo>
                    <a:pt x="1403" y="889"/>
                    <a:pt x="1403" y="489"/>
                    <a:pt x="1370" y="89"/>
                  </a:cubicBezTo>
                  <a:cubicBezTo>
                    <a:pt x="1370" y="35"/>
                    <a:pt x="1322" y="1"/>
                    <a:pt x="1278" y="1"/>
                  </a:cubicBezTo>
                  <a:close/>
                </a:path>
              </a:pathLst>
            </a:custGeom>
            <a:solidFill>
              <a:srgbClr val="9DB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4441825" y="1890950"/>
              <a:ext cx="93025" cy="147650"/>
            </a:xfrm>
            <a:custGeom>
              <a:avLst/>
              <a:gdLst/>
              <a:ahLst/>
              <a:cxnLst/>
              <a:rect l="l" t="t" r="r" b="b"/>
              <a:pathLst>
                <a:path w="3721" h="5906" extrusionOk="0">
                  <a:moveTo>
                    <a:pt x="2096" y="1"/>
                  </a:moveTo>
                  <a:cubicBezTo>
                    <a:pt x="2046" y="1"/>
                    <a:pt x="1996" y="34"/>
                    <a:pt x="1996" y="101"/>
                  </a:cubicBezTo>
                  <a:cubicBezTo>
                    <a:pt x="2029" y="1102"/>
                    <a:pt x="2129" y="2136"/>
                    <a:pt x="2229" y="3137"/>
                  </a:cubicBezTo>
                  <a:lnTo>
                    <a:pt x="2496" y="4538"/>
                  </a:lnTo>
                  <a:cubicBezTo>
                    <a:pt x="2330" y="4438"/>
                    <a:pt x="2163" y="4371"/>
                    <a:pt x="1996" y="4304"/>
                  </a:cubicBezTo>
                  <a:cubicBezTo>
                    <a:pt x="1796" y="4237"/>
                    <a:pt x="1562" y="4137"/>
                    <a:pt x="1362" y="4104"/>
                  </a:cubicBezTo>
                  <a:lnTo>
                    <a:pt x="128" y="3737"/>
                  </a:lnTo>
                  <a:cubicBezTo>
                    <a:pt x="119" y="3734"/>
                    <a:pt x="110" y="3733"/>
                    <a:pt x="102" y="3733"/>
                  </a:cubicBezTo>
                  <a:cubicBezTo>
                    <a:pt x="23" y="3733"/>
                    <a:pt x="1" y="3870"/>
                    <a:pt x="61" y="3870"/>
                  </a:cubicBezTo>
                  <a:lnTo>
                    <a:pt x="1329" y="4237"/>
                  </a:lnTo>
                  <a:cubicBezTo>
                    <a:pt x="1529" y="4304"/>
                    <a:pt x="1696" y="4404"/>
                    <a:pt x="1896" y="4438"/>
                  </a:cubicBezTo>
                  <a:cubicBezTo>
                    <a:pt x="2129" y="4538"/>
                    <a:pt x="2330" y="4638"/>
                    <a:pt x="2530" y="4638"/>
                  </a:cubicBezTo>
                  <a:cubicBezTo>
                    <a:pt x="2630" y="5071"/>
                    <a:pt x="2696" y="5538"/>
                    <a:pt x="2897" y="5872"/>
                  </a:cubicBezTo>
                  <a:cubicBezTo>
                    <a:pt x="2919" y="5894"/>
                    <a:pt x="2949" y="5905"/>
                    <a:pt x="2978" y="5905"/>
                  </a:cubicBezTo>
                  <a:cubicBezTo>
                    <a:pt x="3037" y="5905"/>
                    <a:pt x="3097" y="5861"/>
                    <a:pt x="3097" y="5772"/>
                  </a:cubicBezTo>
                  <a:cubicBezTo>
                    <a:pt x="3097" y="5271"/>
                    <a:pt x="2897" y="4771"/>
                    <a:pt x="2830" y="4304"/>
                  </a:cubicBezTo>
                  <a:cubicBezTo>
                    <a:pt x="2696" y="3804"/>
                    <a:pt x="2630" y="3303"/>
                    <a:pt x="2530" y="2803"/>
                  </a:cubicBezTo>
                  <a:lnTo>
                    <a:pt x="2530" y="2636"/>
                  </a:lnTo>
                  <a:lnTo>
                    <a:pt x="2663" y="2269"/>
                  </a:lnTo>
                  <a:cubicBezTo>
                    <a:pt x="2730" y="2069"/>
                    <a:pt x="2830" y="1869"/>
                    <a:pt x="2963" y="1635"/>
                  </a:cubicBezTo>
                  <a:cubicBezTo>
                    <a:pt x="3163" y="1235"/>
                    <a:pt x="3397" y="802"/>
                    <a:pt x="3697" y="435"/>
                  </a:cubicBezTo>
                  <a:cubicBezTo>
                    <a:pt x="3720" y="388"/>
                    <a:pt x="3695" y="326"/>
                    <a:pt x="3644" y="326"/>
                  </a:cubicBezTo>
                  <a:cubicBezTo>
                    <a:pt x="3622" y="326"/>
                    <a:pt x="3594" y="338"/>
                    <a:pt x="3564" y="368"/>
                  </a:cubicBezTo>
                  <a:cubicBezTo>
                    <a:pt x="3297" y="735"/>
                    <a:pt x="2997" y="1135"/>
                    <a:pt x="2730" y="1602"/>
                  </a:cubicBezTo>
                  <a:cubicBezTo>
                    <a:pt x="2630" y="1802"/>
                    <a:pt x="2530" y="2036"/>
                    <a:pt x="2463" y="2269"/>
                  </a:cubicBezTo>
                  <a:cubicBezTo>
                    <a:pt x="2363" y="1569"/>
                    <a:pt x="2296" y="802"/>
                    <a:pt x="2196" y="101"/>
                  </a:cubicBezTo>
                  <a:cubicBezTo>
                    <a:pt x="2196" y="34"/>
                    <a:pt x="2146" y="1"/>
                    <a:pt x="2096" y="1"/>
                  </a:cubicBezTo>
                  <a:close/>
                </a:path>
              </a:pathLst>
            </a:custGeom>
            <a:solidFill>
              <a:srgbClr val="9DB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4623100" y="2034850"/>
              <a:ext cx="64600" cy="191225"/>
            </a:xfrm>
            <a:custGeom>
              <a:avLst/>
              <a:gdLst/>
              <a:ahLst/>
              <a:cxnLst/>
              <a:rect l="l" t="t" r="r" b="b"/>
              <a:pathLst>
                <a:path w="2584" h="7649" extrusionOk="0">
                  <a:moveTo>
                    <a:pt x="2042" y="1"/>
                  </a:moveTo>
                  <a:cubicBezTo>
                    <a:pt x="2009" y="1"/>
                    <a:pt x="1983" y="16"/>
                    <a:pt x="1983" y="49"/>
                  </a:cubicBezTo>
                  <a:cubicBezTo>
                    <a:pt x="1650" y="1350"/>
                    <a:pt x="1316" y="2618"/>
                    <a:pt x="1049" y="3885"/>
                  </a:cubicBezTo>
                  <a:cubicBezTo>
                    <a:pt x="883" y="4519"/>
                    <a:pt x="716" y="5153"/>
                    <a:pt x="582" y="5787"/>
                  </a:cubicBezTo>
                  <a:cubicBezTo>
                    <a:pt x="582" y="5853"/>
                    <a:pt x="549" y="5953"/>
                    <a:pt x="549" y="6020"/>
                  </a:cubicBezTo>
                  <a:lnTo>
                    <a:pt x="482" y="6053"/>
                  </a:lnTo>
                  <a:lnTo>
                    <a:pt x="382" y="6187"/>
                  </a:lnTo>
                  <a:cubicBezTo>
                    <a:pt x="316" y="6220"/>
                    <a:pt x="282" y="6320"/>
                    <a:pt x="249" y="6354"/>
                  </a:cubicBezTo>
                  <a:cubicBezTo>
                    <a:pt x="192" y="6382"/>
                    <a:pt x="258" y="6460"/>
                    <a:pt x="298" y="6460"/>
                  </a:cubicBezTo>
                  <a:cubicBezTo>
                    <a:pt x="305" y="6460"/>
                    <a:pt x="311" y="6458"/>
                    <a:pt x="316" y="6454"/>
                  </a:cubicBezTo>
                  <a:cubicBezTo>
                    <a:pt x="382" y="6387"/>
                    <a:pt x="416" y="6387"/>
                    <a:pt x="449" y="6354"/>
                  </a:cubicBezTo>
                  <a:lnTo>
                    <a:pt x="449" y="6354"/>
                  </a:lnTo>
                  <a:cubicBezTo>
                    <a:pt x="449" y="6454"/>
                    <a:pt x="416" y="6487"/>
                    <a:pt x="416" y="6554"/>
                  </a:cubicBezTo>
                  <a:cubicBezTo>
                    <a:pt x="282" y="6887"/>
                    <a:pt x="115" y="7188"/>
                    <a:pt x="49" y="7521"/>
                  </a:cubicBezTo>
                  <a:cubicBezTo>
                    <a:pt x="1" y="7593"/>
                    <a:pt x="57" y="7648"/>
                    <a:pt x="117" y="7648"/>
                  </a:cubicBezTo>
                  <a:cubicBezTo>
                    <a:pt x="140" y="7648"/>
                    <a:pt x="164" y="7640"/>
                    <a:pt x="182" y="7621"/>
                  </a:cubicBezTo>
                  <a:cubicBezTo>
                    <a:pt x="582" y="7288"/>
                    <a:pt x="749" y="6687"/>
                    <a:pt x="883" y="6187"/>
                  </a:cubicBezTo>
                  <a:cubicBezTo>
                    <a:pt x="883" y="6120"/>
                    <a:pt x="916" y="6053"/>
                    <a:pt x="916" y="5987"/>
                  </a:cubicBezTo>
                  <a:lnTo>
                    <a:pt x="949" y="5953"/>
                  </a:lnTo>
                  <a:cubicBezTo>
                    <a:pt x="1150" y="5787"/>
                    <a:pt x="1316" y="5620"/>
                    <a:pt x="1550" y="5386"/>
                  </a:cubicBezTo>
                  <a:cubicBezTo>
                    <a:pt x="1882" y="5121"/>
                    <a:pt x="2247" y="4789"/>
                    <a:pt x="2579" y="4490"/>
                  </a:cubicBezTo>
                  <a:lnTo>
                    <a:pt x="2579" y="4490"/>
                  </a:lnTo>
                  <a:cubicBezTo>
                    <a:pt x="2580" y="4490"/>
                    <a:pt x="2581" y="4490"/>
                    <a:pt x="2581" y="4490"/>
                  </a:cubicBezTo>
                  <a:cubicBezTo>
                    <a:pt x="2583" y="4490"/>
                    <a:pt x="2584" y="4489"/>
                    <a:pt x="2584" y="4486"/>
                  </a:cubicBezTo>
                  <a:lnTo>
                    <a:pt x="2584" y="4486"/>
                  </a:lnTo>
                  <a:cubicBezTo>
                    <a:pt x="2582" y="4487"/>
                    <a:pt x="2581" y="4488"/>
                    <a:pt x="2579" y="4490"/>
                  </a:cubicBezTo>
                  <a:lnTo>
                    <a:pt x="2579" y="4490"/>
                  </a:lnTo>
                  <a:cubicBezTo>
                    <a:pt x="2564" y="4484"/>
                    <a:pt x="2514" y="4420"/>
                    <a:pt x="2453" y="4420"/>
                  </a:cubicBezTo>
                  <a:cubicBezTo>
                    <a:pt x="2431" y="4420"/>
                    <a:pt x="2407" y="4429"/>
                    <a:pt x="2384" y="4452"/>
                  </a:cubicBezTo>
                  <a:cubicBezTo>
                    <a:pt x="1983" y="4786"/>
                    <a:pt x="1617" y="5053"/>
                    <a:pt x="1250" y="5386"/>
                  </a:cubicBezTo>
                  <a:cubicBezTo>
                    <a:pt x="1116" y="5486"/>
                    <a:pt x="983" y="5620"/>
                    <a:pt x="883" y="5687"/>
                  </a:cubicBezTo>
                  <a:cubicBezTo>
                    <a:pt x="983" y="5220"/>
                    <a:pt x="1083" y="4786"/>
                    <a:pt x="1216" y="4319"/>
                  </a:cubicBezTo>
                  <a:cubicBezTo>
                    <a:pt x="1550" y="2918"/>
                    <a:pt x="1817" y="1550"/>
                    <a:pt x="2150" y="149"/>
                  </a:cubicBezTo>
                  <a:cubicBezTo>
                    <a:pt x="2195" y="60"/>
                    <a:pt x="2106" y="1"/>
                    <a:pt x="2042" y="1"/>
                  </a:cubicBezTo>
                  <a:close/>
                </a:path>
              </a:pathLst>
            </a:custGeom>
            <a:solidFill>
              <a:srgbClr val="9DB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4611950" y="2048125"/>
              <a:ext cx="35725" cy="86150"/>
            </a:xfrm>
            <a:custGeom>
              <a:avLst/>
              <a:gdLst/>
              <a:ahLst/>
              <a:cxnLst/>
              <a:rect l="l" t="t" r="r" b="b"/>
              <a:pathLst>
                <a:path w="1429" h="3446" extrusionOk="0">
                  <a:moveTo>
                    <a:pt x="138" y="0"/>
                  </a:moveTo>
                  <a:cubicBezTo>
                    <a:pt x="61" y="0"/>
                    <a:pt x="1" y="98"/>
                    <a:pt x="28" y="152"/>
                  </a:cubicBezTo>
                  <a:cubicBezTo>
                    <a:pt x="395" y="652"/>
                    <a:pt x="695" y="1186"/>
                    <a:pt x="862" y="1786"/>
                  </a:cubicBezTo>
                  <a:cubicBezTo>
                    <a:pt x="928" y="2020"/>
                    <a:pt x="1028" y="2320"/>
                    <a:pt x="1062" y="2587"/>
                  </a:cubicBezTo>
                  <a:cubicBezTo>
                    <a:pt x="1095" y="2687"/>
                    <a:pt x="1095" y="2854"/>
                    <a:pt x="1095" y="2987"/>
                  </a:cubicBezTo>
                  <a:cubicBezTo>
                    <a:pt x="1095" y="3121"/>
                    <a:pt x="1095" y="3288"/>
                    <a:pt x="1195" y="3421"/>
                  </a:cubicBezTo>
                  <a:cubicBezTo>
                    <a:pt x="1212" y="3438"/>
                    <a:pt x="1245" y="3446"/>
                    <a:pt x="1274" y="3446"/>
                  </a:cubicBezTo>
                  <a:cubicBezTo>
                    <a:pt x="1304" y="3446"/>
                    <a:pt x="1329" y="3438"/>
                    <a:pt x="1329" y="3421"/>
                  </a:cubicBezTo>
                  <a:cubicBezTo>
                    <a:pt x="1429" y="3254"/>
                    <a:pt x="1362" y="2921"/>
                    <a:pt x="1362" y="2654"/>
                  </a:cubicBezTo>
                  <a:cubicBezTo>
                    <a:pt x="1329" y="2354"/>
                    <a:pt x="1229" y="2020"/>
                    <a:pt x="1162" y="1753"/>
                  </a:cubicBezTo>
                  <a:cubicBezTo>
                    <a:pt x="928" y="1119"/>
                    <a:pt x="595" y="519"/>
                    <a:pt x="195" y="19"/>
                  </a:cubicBezTo>
                  <a:cubicBezTo>
                    <a:pt x="175" y="6"/>
                    <a:pt x="156" y="0"/>
                    <a:pt x="138" y="0"/>
                  </a:cubicBezTo>
                  <a:close/>
                </a:path>
              </a:pathLst>
            </a:custGeom>
            <a:solidFill>
              <a:srgbClr val="9DB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3887300" y="1968375"/>
              <a:ext cx="188950" cy="66175"/>
            </a:xfrm>
            <a:custGeom>
              <a:avLst/>
              <a:gdLst/>
              <a:ahLst/>
              <a:cxnLst/>
              <a:rect l="l" t="t" r="r" b="b"/>
              <a:pathLst>
                <a:path w="7558" h="2647" extrusionOk="0">
                  <a:moveTo>
                    <a:pt x="129" y="1"/>
                  </a:moveTo>
                  <a:cubicBezTo>
                    <a:pt x="47" y="1"/>
                    <a:pt x="0" y="114"/>
                    <a:pt x="60" y="173"/>
                  </a:cubicBezTo>
                  <a:cubicBezTo>
                    <a:pt x="627" y="540"/>
                    <a:pt x="1194" y="840"/>
                    <a:pt x="1828" y="1107"/>
                  </a:cubicBezTo>
                  <a:cubicBezTo>
                    <a:pt x="2395" y="1374"/>
                    <a:pt x="3029" y="1607"/>
                    <a:pt x="3662" y="1808"/>
                  </a:cubicBezTo>
                  <a:cubicBezTo>
                    <a:pt x="4296" y="2008"/>
                    <a:pt x="4897" y="2174"/>
                    <a:pt x="5530" y="2341"/>
                  </a:cubicBezTo>
                  <a:cubicBezTo>
                    <a:pt x="6164" y="2475"/>
                    <a:pt x="6831" y="2641"/>
                    <a:pt x="7465" y="2641"/>
                  </a:cubicBezTo>
                  <a:cubicBezTo>
                    <a:pt x="7472" y="2645"/>
                    <a:pt x="7479" y="2647"/>
                    <a:pt x="7486" y="2647"/>
                  </a:cubicBezTo>
                  <a:cubicBezTo>
                    <a:pt x="7538" y="2647"/>
                    <a:pt x="7558" y="2538"/>
                    <a:pt x="7498" y="2508"/>
                  </a:cubicBezTo>
                  <a:cubicBezTo>
                    <a:pt x="6865" y="2341"/>
                    <a:pt x="6231" y="2275"/>
                    <a:pt x="5630" y="2108"/>
                  </a:cubicBezTo>
                  <a:cubicBezTo>
                    <a:pt x="5497" y="2041"/>
                    <a:pt x="5364" y="2008"/>
                    <a:pt x="5230" y="2008"/>
                  </a:cubicBezTo>
                  <a:lnTo>
                    <a:pt x="5163" y="1941"/>
                  </a:lnTo>
                  <a:cubicBezTo>
                    <a:pt x="5130" y="1874"/>
                    <a:pt x="5030" y="1841"/>
                    <a:pt x="4997" y="1808"/>
                  </a:cubicBezTo>
                  <a:cubicBezTo>
                    <a:pt x="4863" y="1674"/>
                    <a:pt x="4796" y="1607"/>
                    <a:pt x="4696" y="1474"/>
                  </a:cubicBezTo>
                  <a:cubicBezTo>
                    <a:pt x="4530" y="1274"/>
                    <a:pt x="4363" y="1007"/>
                    <a:pt x="4229" y="773"/>
                  </a:cubicBezTo>
                  <a:cubicBezTo>
                    <a:pt x="4216" y="734"/>
                    <a:pt x="4182" y="715"/>
                    <a:pt x="4148" y="715"/>
                  </a:cubicBezTo>
                  <a:cubicBezTo>
                    <a:pt x="4096" y="715"/>
                    <a:pt x="4042" y="759"/>
                    <a:pt x="4063" y="840"/>
                  </a:cubicBezTo>
                  <a:cubicBezTo>
                    <a:pt x="4196" y="1140"/>
                    <a:pt x="4363" y="1441"/>
                    <a:pt x="4530" y="1674"/>
                  </a:cubicBezTo>
                  <a:cubicBezTo>
                    <a:pt x="4630" y="1774"/>
                    <a:pt x="4696" y="1841"/>
                    <a:pt x="4730" y="1941"/>
                  </a:cubicBezTo>
                  <a:cubicBezTo>
                    <a:pt x="4396" y="1841"/>
                    <a:pt x="4063" y="1707"/>
                    <a:pt x="3729" y="1607"/>
                  </a:cubicBezTo>
                  <a:cubicBezTo>
                    <a:pt x="3129" y="1374"/>
                    <a:pt x="2528" y="1140"/>
                    <a:pt x="1961" y="874"/>
                  </a:cubicBezTo>
                  <a:cubicBezTo>
                    <a:pt x="1361" y="607"/>
                    <a:pt x="794" y="273"/>
                    <a:pt x="160" y="6"/>
                  </a:cubicBezTo>
                  <a:cubicBezTo>
                    <a:pt x="149" y="3"/>
                    <a:pt x="139" y="1"/>
                    <a:pt x="129" y="1"/>
                  </a:cubicBezTo>
                  <a:close/>
                </a:path>
              </a:pathLst>
            </a:custGeom>
            <a:solidFill>
              <a:srgbClr val="9DB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3870425" y="1994375"/>
              <a:ext cx="51750" cy="6700"/>
            </a:xfrm>
            <a:custGeom>
              <a:avLst/>
              <a:gdLst/>
              <a:ahLst/>
              <a:cxnLst/>
              <a:rect l="l" t="t" r="r" b="b"/>
              <a:pathLst>
                <a:path w="2070" h="268" extrusionOk="0">
                  <a:moveTo>
                    <a:pt x="1735" y="0"/>
                  </a:moveTo>
                  <a:cubicBezTo>
                    <a:pt x="1669" y="0"/>
                    <a:pt x="1569" y="0"/>
                    <a:pt x="1535" y="67"/>
                  </a:cubicBezTo>
                  <a:cubicBezTo>
                    <a:pt x="1369" y="67"/>
                    <a:pt x="1202" y="100"/>
                    <a:pt x="1035" y="100"/>
                  </a:cubicBezTo>
                  <a:cubicBezTo>
                    <a:pt x="813" y="100"/>
                    <a:pt x="605" y="115"/>
                    <a:pt x="393" y="115"/>
                  </a:cubicBezTo>
                  <a:cubicBezTo>
                    <a:pt x="286" y="115"/>
                    <a:pt x="179" y="111"/>
                    <a:pt x="68" y="100"/>
                  </a:cubicBezTo>
                  <a:cubicBezTo>
                    <a:pt x="1" y="100"/>
                    <a:pt x="1" y="234"/>
                    <a:pt x="68" y="234"/>
                  </a:cubicBezTo>
                  <a:cubicBezTo>
                    <a:pt x="401" y="267"/>
                    <a:pt x="735" y="267"/>
                    <a:pt x="1068" y="267"/>
                  </a:cubicBezTo>
                  <a:cubicBezTo>
                    <a:pt x="1235" y="267"/>
                    <a:pt x="1402" y="267"/>
                    <a:pt x="1569" y="234"/>
                  </a:cubicBezTo>
                  <a:cubicBezTo>
                    <a:pt x="1669" y="234"/>
                    <a:pt x="1735" y="167"/>
                    <a:pt x="1836" y="167"/>
                  </a:cubicBezTo>
                  <a:cubicBezTo>
                    <a:pt x="1902" y="167"/>
                    <a:pt x="1936" y="167"/>
                    <a:pt x="2036" y="134"/>
                  </a:cubicBezTo>
                  <a:cubicBezTo>
                    <a:pt x="2069" y="100"/>
                    <a:pt x="2069" y="0"/>
                    <a:pt x="2002" y="0"/>
                  </a:cubicBezTo>
                  <a:close/>
                </a:path>
              </a:pathLst>
            </a:custGeom>
            <a:solidFill>
              <a:srgbClr val="9DB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3492125" y="2139375"/>
              <a:ext cx="467225" cy="107125"/>
            </a:xfrm>
            <a:custGeom>
              <a:avLst/>
              <a:gdLst/>
              <a:ahLst/>
              <a:cxnLst/>
              <a:rect l="l" t="t" r="r" b="b"/>
              <a:pathLst>
                <a:path w="18689" h="4285" extrusionOk="0">
                  <a:moveTo>
                    <a:pt x="122" y="0"/>
                  </a:moveTo>
                  <a:cubicBezTo>
                    <a:pt x="17" y="0"/>
                    <a:pt x="1" y="144"/>
                    <a:pt x="122" y="205"/>
                  </a:cubicBezTo>
                  <a:cubicBezTo>
                    <a:pt x="4659" y="2339"/>
                    <a:pt x="9496" y="3640"/>
                    <a:pt x="14499" y="4107"/>
                  </a:cubicBezTo>
                  <a:cubicBezTo>
                    <a:pt x="15166" y="4141"/>
                    <a:pt x="15833" y="4207"/>
                    <a:pt x="16501" y="4207"/>
                  </a:cubicBezTo>
                  <a:cubicBezTo>
                    <a:pt x="16905" y="4246"/>
                    <a:pt x="17332" y="4284"/>
                    <a:pt x="17755" y="4284"/>
                  </a:cubicBezTo>
                  <a:cubicBezTo>
                    <a:pt x="18065" y="4284"/>
                    <a:pt x="18373" y="4264"/>
                    <a:pt x="18669" y="4207"/>
                  </a:cubicBezTo>
                  <a:cubicBezTo>
                    <a:pt x="18675" y="4221"/>
                    <a:pt x="18679" y="4226"/>
                    <a:pt x="18681" y="4226"/>
                  </a:cubicBezTo>
                  <a:cubicBezTo>
                    <a:pt x="18689" y="4226"/>
                    <a:pt x="18662" y="4141"/>
                    <a:pt x="18635" y="4141"/>
                  </a:cubicBezTo>
                  <a:cubicBezTo>
                    <a:pt x="18035" y="4041"/>
                    <a:pt x="17435" y="4107"/>
                    <a:pt x="16801" y="4041"/>
                  </a:cubicBezTo>
                  <a:cubicBezTo>
                    <a:pt x="16534" y="4041"/>
                    <a:pt x="16334" y="4007"/>
                    <a:pt x="16100" y="4007"/>
                  </a:cubicBezTo>
                  <a:cubicBezTo>
                    <a:pt x="16134" y="3974"/>
                    <a:pt x="16167" y="3941"/>
                    <a:pt x="16134" y="3874"/>
                  </a:cubicBezTo>
                  <a:cubicBezTo>
                    <a:pt x="15800" y="3374"/>
                    <a:pt x="15366" y="2873"/>
                    <a:pt x="15033" y="2373"/>
                  </a:cubicBezTo>
                  <a:cubicBezTo>
                    <a:pt x="14633" y="1806"/>
                    <a:pt x="14299" y="1139"/>
                    <a:pt x="14032" y="471"/>
                  </a:cubicBezTo>
                  <a:cubicBezTo>
                    <a:pt x="14021" y="425"/>
                    <a:pt x="13993" y="407"/>
                    <a:pt x="13964" y="407"/>
                  </a:cubicBezTo>
                  <a:cubicBezTo>
                    <a:pt x="13907" y="407"/>
                    <a:pt x="13843" y="473"/>
                    <a:pt x="13865" y="538"/>
                  </a:cubicBezTo>
                  <a:cubicBezTo>
                    <a:pt x="14132" y="1172"/>
                    <a:pt x="14432" y="1806"/>
                    <a:pt x="14766" y="2373"/>
                  </a:cubicBezTo>
                  <a:cubicBezTo>
                    <a:pt x="15100" y="2973"/>
                    <a:pt x="15500" y="3540"/>
                    <a:pt x="16034" y="3974"/>
                  </a:cubicBezTo>
                  <a:cubicBezTo>
                    <a:pt x="15667" y="3941"/>
                    <a:pt x="15300" y="3941"/>
                    <a:pt x="14866" y="3874"/>
                  </a:cubicBezTo>
                  <a:cubicBezTo>
                    <a:pt x="13632" y="3774"/>
                    <a:pt x="12431" y="3607"/>
                    <a:pt x="11163" y="3374"/>
                  </a:cubicBezTo>
                  <a:cubicBezTo>
                    <a:pt x="8762" y="2973"/>
                    <a:pt x="6360" y="2339"/>
                    <a:pt x="4092" y="1539"/>
                  </a:cubicBezTo>
                  <a:cubicBezTo>
                    <a:pt x="2757" y="1105"/>
                    <a:pt x="1456" y="605"/>
                    <a:pt x="156" y="4"/>
                  </a:cubicBezTo>
                  <a:cubicBezTo>
                    <a:pt x="144" y="1"/>
                    <a:pt x="133" y="0"/>
                    <a:pt x="122" y="0"/>
                  </a:cubicBezTo>
                  <a:close/>
                </a:path>
              </a:pathLst>
            </a:custGeom>
            <a:solidFill>
              <a:srgbClr val="9DB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4348750" y="1601425"/>
              <a:ext cx="337350" cy="520325"/>
            </a:xfrm>
            <a:custGeom>
              <a:avLst/>
              <a:gdLst/>
              <a:ahLst/>
              <a:cxnLst/>
              <a:rect l="l" t="t" r="r" b="b"/>
              <a:pathLst>
                <a:path w="13494" h="20813" extrusionOk="0">
                  <a:moveTo>
                    <a:pt x="5539" y="0"/>
                  </a:moveTo>
                  <a:cubicBezTo>
                    <a:pt x="5459" y="0"/>
                    <a:pt x="5374" y="13"/>
                    <a:pt x="5285" y="40"/>
                  </a:cubicBezTo>
                  <a:cubicBezTo>
                    <a:pt x="4118" y="474"/>
                    <a:pt x="4685" y="1842"/>
                    <a:pt x="4752" y="2042"/>
                  </a:cubicBezTo>
                  <a:cubicBezTo>
                    <a:pt x="4718" y="2008"/>
                    <a:pt x="4551" y="1775"/>
                    <a:pt x="4385" y="1608"/>
                  </a:cubicBezTo>
                  <a:cubicBezTo>
                    <a:pt x="4237" y="1477"/>
                    <a:pt x="4066" y="1370"/>
                    <a:pt x="3890" y="1370"/>
                  </a:cubicBezTo>
                  <a:cubicBezTo>
                    <a:pt x="3708" y="1370"/>
                    <a:pt x="3521" y="1486"/>
                    <a:pt x="3351" y="1808"/>
                  </a:cubicBezTo>
                  <a:cubicBezTo>
                    <a:pt x="2683" y="2942"/>
                    <a:pt x="7020" y="5544"/>
                    <a:pt x="7020" y="5544"/>
                  </a:cubicBezTo>
                  <a:cubicBezTo>
                    <a:pt x="7020" y="5544"/>
                    <a:pt x="2583" y="10648"/>
                    <a:pt x="749" y="17820"/>
                  </a:cubicBezTo>
                  <a:cubicBezTo>
                    <a:pt x="169" y="20045"/>
                    <a:pt x="1" y="20812"/>
                    <a:pt x="44" y="20812"/>
                  </a:cubicBezTo>
                  <a:cubicBezTo>
                    <a:pt x="140" y="20812"/>
                    <a:pt x="1282" y="17019"/>
                    <a:pt x="1282" y="17019"/>
                  </a:cubicBezTo>
                  <a:cubicBezTo>
                    <a:pt x="1583" y="16319"/>
                    <a:pt x="4118" y="8213"/>
                    <a:pt x="8554" y="6678"/>
                  </a:cubicBezTo>
                  <a:cubicBezTo>
                    <a:pt x="8554" y="6678"/>
                    <a:pt x="10283" y="8233"/>
                    <a:pt x="11429" y="8233"/>
                  </a:cubicBezTo>
                  <a:cubicBezTo>
                    <a:pt x="11866" y="8233"/>
                    <a:pt x="12219" y="8006"/>
                    <a:pt x="12357" y="7379"/>
                  </a:cubicBezTo>
                  <a:cubicBezTo>
                    <a:pt x="12357" y="7379"/>
                    <a:pt x="12557" y="6845"/>
                    <a:pt x="11923" y="6512"/>
                  </a:cubicBezTo>
                  <a:lnTo>
                    <a:pt x="11923" y="6512"/>
                  </a:lnTo>
                  <a:cubicBezTo>
                    <a:pt x="11923" y="6512"/>
                    <a:pt x="12018" y="6517"/>
                    <a:pt x="12157" y="6517"/>
                  </a:cubicBezTo>
                  <a:cubicBezTo>
                    <a:pt x="12598" y="6517"/>
                    <a:pt x="13494" y="6460"/>
                    <a:pt x="13291" y="5978"/>
                  </a:cubicBezTo>
                  <a:cubicBezTo>
                    <a:pt x="13058" y="5344"/>
                    <a:pt x="11523" y="5111"/>
                    <a:pt x="11523" y="5111"/>
                  </a:cubicBezTo>
                  <a:cubicBezTo>
                    <a:pt x="11523" y="5111"/>
                    <a:pt x="12891" y="4510"/>
                    <a:pt x="11923" y="3643"/>
                  </a:cubicBezTo>
                  <a:cubicBezTo>
                    <a:pt x="11692" y="3437"/>
                    <a:pt x="11478" y="3359"/>
                    <a:pt x="11287" y="3359"/>
                  </a:cubicBezTo>
                  <a:cubicBezTo>
                    <a:pt x="10771" y="3359"/>
                    <a:pt x="10421" y="3927"/>
                    <a:pt x="10336" y="4083"/>
                  </a:cubicBezTo>
                  <a:lnTo>
                    <a:pt x="10336" y="4083"/>
                  </a:lnTo>
                  <a:cubicBezTo>
                    <a:pt x="10469" y="3805"/>
                    <a:pt x="11021" y="2134"/>
                    <a:pt x="10155" y="1942"/>
                  </a:cubicBezTo>
                  <a:cubicBezTo>
                    <a:pt x="10087" y="1925"/>
                    <a:pt x="10019" y="1917"/>
                    <a:pt x="9954" y="1917"/>
                  </a:cubicBezTo>
                  <a:cubicBezTo>
                    <a:pt x="9127" y="1917"/>
                    <a:pt x="8554" y="3176"/>
                    <a:pt x="8554" y="3176"/>
                  </a:cubicBezTo>
                  <a:cubicBezTo>
                    <a:pt x="8554" y="3176"/>
                    <a:pt x="8879" y="773"/>
                    <a:pt x="8055" y="773"/>
                  </a:cubicBezTo>
                  <a:cubicBezTo>
                    <a:pt x="8044" y="773"/>
                    <a:pt x="8032" y="773"/>
                    <a:pt x="8021" y="774"/>
                  </a:cubicBezTo>
                  <a:cubicBezTo>
                    <a:pt x="7120" y="808"/>
                    <a:pt x="7020" y="2375"/>
                    <a:pt x="7020" y="2375"/>
                  </a:cubicBezTo>
                  <a:cubicBezTo>
                    <a:pt x="7020" y="2375"/>
                    <a:pt x="6643" y="0"/>
                    <a:pt x="5539" y="0"/>
                  </a:cubicBezTo>
                  <a:close/>
                </a:path>
              </a:pathLst>
            </a:custGeom>
            <a:solidFill>
              <a:srgbClr val="9DB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4450850" y="1600600"/>
              <a:ext cx="235125" cy="191225"/>
            </a:xfrm>
            <a:custGeom>
              <a:avLst/>
              <a:gdLst/>
              <a:ahLst/>
              <a:cxnLst/>
              <a:rect l="l" t="t" r="r" b="b"/>
              <a:pathLst>
                <a:path w="9405" h="7649" extrusionOk="0">
                  <a:moveTo>
                    <a:pt x="1422" y="0"/>
                  </a:moveTo>
                  <a:cubicBezTo>
                    <a:pt x="1341" y="0"/>
                    <a:pt x="1257" y="13"/>
                    <a:pt x="1168" y="40"/>
                  </a:cubicBezTo>
                  <a:cubicBezTo>
                    <a:pt x="0" y="474"/>
                    <a:pt x="534" y="1841"/>
                    <a:pt x="634" y="2041"/>
                  </a:cubicBezTo>
                  <a:cubicBezTo>
                    <a:pt x="601" y="2008"/>
                    <a:pt x="434" y="1741"/>
                    <a:pt x="267" y="1574"/>
                  </a:cubicBezTo>
                  <a:lnTo>
                    <a:pt x="267" y="1574"/>
                  </a:lnTo>
                  <a:lnTo>
                    <a:pt x="634" y="2075"/>
                  </a:lnTo>
                  <a:cubicBezTo>
                    <a:pt x="634" y="2075"/>
                    <a:pt x="765" y="1085"/>
                    <a:pt x="1255" y="1085"/>
                  </a:cubicBezTo>
                  <a:cubicBezTo>
                    <a:pt x="1320" y="1085"/>
                    <a:pt x="1391" y="1102"/>
                    <a:pt x="1468" y="1141"/>
                  </a:cubicBezTo>
                  <a:cubicBezTo>
                    <a:pt x="1969" y="1374"/>
                    <a:pt x="2335" y="2475"/>
                    <a:pt x="2502" y="3042"/>
                  </a:cubicBezTo>
                  <a:cubicBezTo>
                    <a:pt x="2471" y="2789"/>
                    <a:pt x="2589" y="2506"/>
                    <a:pt x="3057" y="2506"/>
                  </a:cubicBezTo>
                  <a:cubicBezTo>
                    <a:pt x="3082" y="2506"/>
                    <a:pt x="3109" y="2507"/>
                    <a:pt x="3136" y="2508"/>
                  </a:cubicBezTo>
                  <a:cubicBezTo>
                    <a:pt x="4003" y="2542"/>
                    <a:pt x="4103" y="4410"/>
                    <a:pt x="4103" y="4410"/>
                  </a:cubicBezTo>
                  <a:cubicBezTo>
                    <a:pt x="4103" y="4410"/>
                    <a:pt x="4103" y="3769"/>
                    <a:pt x="4745" y="3769"/>
                  </a:cubicBezTo>
                  <a:cubicBezTo>
                    <a:pt x="4863" y="3769"/>
                    <a:pt x="5004" y="3791"/>
                    <a:pt x="5171" y="3843"/>
                  </a:cubicBezTo>
                  <a:cubicBezTo>
                    <a:pt x="6272" y="4176"/>
                    <a:pt x="6772" y="4843"/>
                    <a:pt x="6172" y="5411"/>
                  </a:cubicBezTo>
                  <a:cubicBezTo>
                    <a:pt x="5771" y="5844"/>
                    <a:pt x="5671" y="5978"/>
                    <a:pt x="5638" y="6011"/>
                  </a:cubicBezTo>
                  <a:cubicBezTo>
                    <a:pt x="5724" y="5946"/>
                    <a:pt x="6465" y="5617"/>
                    <a:pt x="7023" y="5617"/>
                  </a:cubicBezTo>
                  <a:cubicBezTo>
                    <a:pt x="7329" y="5617"/>
                    <a:pt x="7580" y="5716"/>
                    <a:pt x="7639" y="6011"/>
                  </a:cubicBezTo>
                  <a:cubicBezTo>
                    <a:pt x="7839" y="6878"/>
                    <a:pt x="7005" y="7279"/>
                    <a:pt x="7005" y="7279"/>
                  </a:cubicBezTo>
                  <a:cubicBezTo>
                    <a:pt x="7005" y="7279"/>
                    <a:pt x="7274" y="7648"/>
                    <a:pt x="7693" y="7648"/>
                  </a:cubicBezTo>
                  <a:cubicBezTo>
                    <a:pt x="7864" y="7648"/>
                    <a:pt x="8060" y="7586"/>
                    <a:pt x="8273" y="7412"/>
                  </a:cubicBezTo>
                  <a:cubicBezTo>
                    <a:pt x="8273" y="7412"/>
                    <a:pt x="8473" y="6878"/>
                    <a:pt x="7839" y="6545"/>
                  </a:cubicBezTo>
                  <a:lnTo>
                    <a:pt x="7839" y="6545"/>
                  </a:lnTo>
                  <a:cubicBezTo>
                    <a:pt x="7839" y="6545"/>
                    <a:pt x="7926" y="6550"/>
                    <a:pt x="8057" y="6550"/>
                  </a:cubicBezTo>
                  <a:cubicBezTo>
                    <a:pt x="8491" y="6550"/>
                    <a:pt x="9405" y="6491"/>
                    <a:pt x="9174" y="5978"/>
                  </a:cubicBezTo>
                  <a:cubicBezTo>
                    <a:pt x="8940" y="5344"/>
                    <a:pt x="7372" y="5077"/>
                    <a:pt x="7372" y="5077"/>
                  </a:cubicBezTo>
                  <a:cubicBezTo>
                    <a:pt x="7372" y="5077"/>
                    <a:pt x="8773" y="4510"/>
                    <a:pt x="7806" y="3643"/>
                  </a:cubicBezTo>
                  <a:cubicBezTo>
                    <a:pt x="7561" y="3432"/>
                    <a:pt x="7339" y="3353"/>
                    <a:pt x="7143" y="3353"/>
                  </a:cubicBezTo>
                  <a:cubicBezTo>
                    <a:pt x="6634" y="3353"/>
                    <a:pt x="6305" y="3889"/>
                    <a:pt x="6220" y="4046"/>
                  </a:cubicBezTo>
                  <a:lnTo>
                    <a:pt x="6220" y="4046"/>
                  </a:lnTo>
                  <a:cubicBezTo>
                    <a:pt x="6356" y="3762"/>
                    <a:pt x="6900" y="2132"/>
                    <a:pt x="6038" y="1908"/>
                  </a:cubicBezTo>
                  <a:cubicBezTo>
                    <a:pt x="5979" y="1895"/>
                    <a:pt x="5920" y="1889"/>
                    <a:pt x="5863" y="1889"/>
                  </a:cubicBezTo>
                  <a:cubicBezTo>
                    <a:pt x="5022" y="1889"/>
                    <a:pt x="4437" y="3176"/>
                    <a:pt x="4437" y="3176"/>
                  </a:cubicBezTo>
                  <a:cubicBezTo>
                    <a:pt x="4437" y="3176"/>
                    <a:pt x="4766" y="740"/>
                    <a:pt x="3888" y="740"/>
                  </a:cubicBezTo>
                  <a:cubicBezTo>
                    <a:pt x="3882" y="740"/>
                    <a:pt x="3876" y="740"/>
                    <a:pt x="3870" y="741"/>
                  </a:cubicBezTo>
                  <a:cubicBezTo>
                    <a:pt x="3003" y="807"/>
                    <a:pt x="2869" y="2375"/>
                    <a:pt x="2869" y="2375"/>
                  </a:cubicBezTo>
                  <a:cubicBezTo>
                    <a:pt x="2869" y="2375"/>
                    <a:pt x="2522" y="0"/>
                    <a:pt x="1422" y="0"/>
                  </a:cubicBezTo>
                  <a:close/>
                </a:path>
              </a:pathLst>
            </a:custGeom>
            <a:solidFill>
              <a:srgbClr val="5B74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2591200" y="2204525"/>
              <a:ext cx="2598525" cy="1230900"/>
            </a:xfrm>
            <a:custGeom>
              <a:avLst/>
              <a:gdLst/>
              <a:ahLst/>
              <a:cxnLst/>
              <a:rect l="l" t="t" r="r" b="b"/>
              <a:pathLst>
                <a:path w="103941" h="49236" extrusionOk="0">
                  <a:moveTo>
                    <a:pt x="56741" y="0"/>
                  </a:moveTo>
                  <a:cubicBezTo>
                    <a:pt x="56741" y="0"/>
                    <a:pt x="56644" y="5843"/>
                    <a:pt x="56228" y="5843"/>
                  </a:cubicBezTo>
                  <a:cubicBezTo>
                    <a:pt x="56221" y="5843"/>
                    <a:pt x="56214" y="5841"/>
                    <a:pt x="56207" y="5838"/>
                  </a:cubicBezTo>
                  <a:cubicBezTo>
                    <a:pt x="56158" y="5809"/>
                    <a:pt x="56050" y="5797"/>
                    <a:pt x="55899" y="5797"/>
                  </a:cubicBezTo>
                  <a:cubicBezTo>
                    <a:pt x="54822" y="5797"/>
                    <a:pt x="51537" y="6438"/>
                    <a:pt x="51537" y="6438"/>
                  </a:cubicBezTo>
                  <a:lnTo>
                    <a:pt x="31823" y="12943"/>
                  </a:lnTo>
                  <a:lnTo>
                    <a:pt x="28354" y="17446"/>
                  </a:lnTo>
                  <a:lnTo>
                    <a:pt x="18613" y="30055"/>
                  </a:lnTo>
                  <a:lnTo>
                    <a:pt x="9307" y="32223"/>
                  </a:lnTo>
                  <a:lnTo>
                    <a:pt x="0" y="34392"/>
                  </a:lnTo>
                  <a:cubicBezTo>
                    <a:pt x="0" y="34392"/>
                    <a:pt x="9673" y="37129"/>
                    <a:pt x="15633" y="37129"/>
                  </a:cubicBezTo>
                  <a:cubicBezTo>
                    <a:pt x="16820" y="37129"/>
                    <a:pt x="17860" y="37020"/>
                    <a:pt x="18647" y="36760"/>
                  </a:cubicBezTo>
                  <a:cubicBezTo>
                    <a:pt x="23350" y="35192"/>
                    <a:pt x="24417" y="33891"/>
                    <a:pt x="24417" y="33891"/>
                  </a:cubicBezTo>
                  <a:lnTo>
                    <a:pt x="36359" y="34558"/>
                  </a:lnTo>
                  <a:lnTo>
                    <a:pt x="45232" y="49236"/>
                  </a:lnTo>
                  <a:cubicBezTo>
                    <a:pt x="45232" y="49236"/>
                    <a:pt x="60070" y="44353"/>
                    <a:pt x="61305" y="44353"/>
                  </a:cubicBezTo>
                  <a:cubicBezTo>
                    <a:pt x="61341" y="44353"/>
                    <a:pt x="61365" y="44357"/>
                    <a:pt x="61377" y="44365"/>
                  </a:cubicBezTo>
                  <a:cubicBezTo>
                    <a:pt x="61744" y="44699"/>
                    <a:pt x="74153" y="45733"/>
                    <a:pt x="74153" y="45733"/>
                  </a:cubicBezTo>
                  <a:lnTo>
                    <a:pt x="89230" y="46967"/>
                  </a:lnTo>
                  <a:lnTo>
                    <a:pt x="97436" y="38094"/>
                  </a:lnTo>
                  <a:lnTo>
                    <a:pt x="103941" y="38795"/>
                  </a:lnTo>
                  <a:lnTo>
                    <a:pt x="103941" y="35793"/>
                  </a:lnTo>
                  <a:cubicBezTo>
                    <a:pt x="103941" y="35793"/>
                    <a:pt x="100872" y="33358"/>
                    <a:pt x="100672" y="32790"/>
                  </a:cubicBezTo>
                  <a:cubicBezTo>
                    <a:pt x="100505" y="32424"/>
                    <a:pt x="101439" y="29688"/>
                    <a:pt x="101439" y="29688"/>
                  </a:cubicBezTo>
                  <a:lnTo>
                    <a:pt x="97403" y="27420"/>
                  </a:lnTo>
                  <a:lnTo>
                    <a:pt x="88196" y="21115"/>
                  </a:lnTo>
                  <a:lnTo>
                    <a:pt x="81525" y="16579"/>
                  </a:lnTo>
                  <a:lnTo>
                    <a:pt x="77922" y="13610"/>
                  </a:lnTo>
                  <a:lnTo>
                    <a:pt x="61344" y="0"/>
                  </a:lnTo>
                  <a:close/>
                </a:path>
              </a:pathLst>
            </a:custGeom>
            <a:solidFill>
              <a:srgbClr val="C16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2724625" y="2230375"/>
              <a:ext cx="2335025" cy="926525"/>
            </a:xfrm>
            <a:custGeom>
              <a:avLst/>
              <a:gdLst/>
              <a:ahLst/>
              <a:cxnLst/>
              <a:rect l="l" t="t" r="r" b="b"/>
              <a:pathLst>
                <a:path w="93401" h="37061" extrusionOk="0">
                  <a:moveTo>
                    <a:pt x="52471" y="0"/>
                  </a:moveTo>
                  <a:lnTo>
                    <a:pt x="52471" y="8840"/>
                  </a:lnTo>
                  <a:lnTo>
                    <a:pt x="48034" y="10841"/>
                  </a:lnTo>
                  <a:lnTo>
                    <a:pt x="44565" y="9741"/>
                  </a:lnTo>
                  <a:lnTo>
                    <a:pt x="33391" y="11976"/>
                  </a:lnTo>
                  <a:lnTo>
                    <a:pt x="28220" y="12743"/>
                  </a:lnTo>
                  <a:lnTo>
                    <a:pt x="23050" y="16479"/>
                  </a:lnTo>
                  <a:lnTo>
                    <a:pt x="13310" y="29055"/>
                  </a:lnTo>
                  <a:lnTo>
                    <a:pt x="4003" y="31223"/>
                  </a:lnTo>
                  <a:lnTo>
                    <a:pt x="0" y="34692"/>
                  </a:lnTo>
                  <a:cubicBezTo>
                    <a:pt x="0" y="34692"/>
                    <a:pt x="448" y="34701"/>
                    <a:pt x="1185" y="34701"/>
                  </a:cubicBezTo>
                  <a:cubicBezTo>
                    <a:pt x="4238" y="34701"/>
                    <a:pt x="12257" y="34549"/>
                    <a:pt x="13977" y="32991"/>
                  </a:cubicBezTo>
                  <a:lnTo>
                    <a:pt x="16078" y="31023"/>
                  </a:lnTo>
                  <a:lnTo>
                    <a:pt x="22883" y="29855"/>
                  </a:lnTo>
                  <a:lnTo>
                    <a:pt x="26552" y="24918"/>
                  </a:lnTo>
                  <a:lnTo>
                    <a:pt x="32323" y="19181"/>
                  </a:lnTo>
                  <a:cubicBezTo>
                    <a:pt x="32323" y="19181"/>
                    <a:pt x="45499" y="15378"/>
                    <a:pt x="47334" y="14477"/>
                  </a:cubicBezTo>
                  <a:cubicBezTo>
                    <a:pt x="47489" y="14403"/>
                    <a:pt x="47578" y="14368"/>
                    <a:pt x="47609" y="14368"/>
                  </a:cubicBezTo>
                  <a:cubicBezTo>
                    <a:pt x="47959" y="14368"/>
                    <a:pt x="41396" y="18547"/>
                    <a:pt x="41396" y="18547"/>
                  </a:cubicBezTo>
                  <a:lnTo>
                    <a:pt x="42397" y="26019"/>
                  </a:lnTo>
                  <a:lnTo>
                    <a:pt x="42797" y="28221"/>
                  </a:lnTo>
                  <a:lnTo>
                    <a:pt x="59343" y="30756"/>
                  </a:lnTo>
                  <a:lnTo>
                    <a:pt x="65747" y="22883"/>
                  </a:lnTo>
                  <a:lnTo>
                    <a:pt x="68849" y="18580"/>
                  </a:lnTo>
                  <a:lnTo>
                    <a:pt x="74920" y="21849"/>
                  </a:lnTo>
                  <a:lnTo>
                    <a:pt x="72018" y="28221"/>
                  </a:lnTo>
                  <a:lnTo>
                    <a:pt x="78990" y="34425"/>
                  </a:lnTo>
                  <a:lnTo>
                    <a:pt x="90798" y="36893"/>
                  </a:lnTo>
                  <a:lnTo>
                    <a:pt x="92099" y="37060"/>
                  </a:lnTo>
                  <a:lnTo>
                    <a:pt x="93400" y="28221"/>
                  </a:lnTo>
                  <a:lnTo>
                    <a:pt x="82993" y="20148"/>
                  </a:lnTo>
                  <a:lnTo>
                    <a:pt x="75020" y="14044"/>
                  </a:lnTo>
                  <a:lnTo>
                    <a:pt x="72719" y="12643"/>
                  </a:lnTo>
                  <a:lnTo>
                    <a:pt x="52471" y="0"/>
                  </a:lnTo>
                  <a:close/>
                </a:path>
              </a:pathLst>
            </a:custGeom>
            <a:solidFill>
              <a:srgbClr val="A34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4733575" y="2549100"/>
              <a:ext cx="293550" cy="180825"/>
            </a:xfrm>
            <a:custGeom>
              <a:avLst/>
              <a:gdLst/>
              <a:ahLst/>
              <a:cxnLst/>
              <a:rect l="l" t="t" r="r" b="b"/>
              <a:pathLst>
                <a:path w="11742" h="7233" extrusionOk="0">
                  <a:moveTo>
                    <a:pt x="6681" y="1"/>
                  </a:moveTo>
                  <a:cubicBezTo>
                    <a:pt x="5825" y="1"/>
                    <a:pt x="5582" y="2423"/>
                    <a:pt x="5543" y="2886"/>
                  </a:cubicBezTo>
                  <a:lnTo>
                    <a:pt x="5543" y="2886"/>
                  </a:lnTo>
                  <a:cubicBezTo>
                    <a:pt x="5536" y="2644"/>
                    <a:pt x="5308" y="1896"/>
                    <a:pt x="2802" y="1728"/>
                  </a:cubicBezTo>
                  <a:cubicBezTo>
                    <a:pt x="2716" y="1722"/>
                    <a:pt x="2637" y="1719"/>
                    <a:pt x="2562" y="1719"/>
                  </a:cubicBezTo>
                  <a:cubicBezTo>
                    <a:pt x="1" y="1719"/>
                    <a:pt x="3402" y="5498"/>
                    <a:pt x="3402" y="5498"/>
                  </a:cubicBezTo>
                  <a:lnTo>
                    <a:pt x="6638" y="7232"/>
                  </a:lnTo>
                  <a:cubicBezTo>
                    <a:pt x="6638" y="7232"/>
                    <a:pt x="11741" y="2929"/>
                    <a:pt x="10140" y="1762"/>
                  </a:cubicBezTo>
                  <a:cubicBezTo>
                    <a:pt x="9817" y="1531"/>
                    <a:pt x="9507" y="1438"/>
                    <a:pt x="9217" y="1438"/>
                  </a:cubicBezTo>
                  <a:cubicBezTo>
                    <a:pt x="8551" y="1438"/>
                    <a:pt x="7993" y="1929"/>
                    <a:pt x="7635" y="2353"/>
                  </a:cubicBezTo>
                  <a:lnTo>
                    <a:pt x="7635" y="2353"/>
                  </a:lnTo>
                  <a:cubicBezTo>
                    <a:pt x="7900" y="1824"/>
                    <a:pt x="8048" y="1025"/>
                    <a:pt x="7205" y="261"/>
                  </a:cubicBezTo>
                  <a:cubicBezTo>
                    <a:pt x="7009" y="79"/>
                    <a:pt x="6835" y="1"/>
                    <a:pt x="6681" y="1"/>
                  </a:cubicBezTo>
                  <a:close/>
                </a:path>
              </a:pathLst>
            </a:custGeom>
            <a:solidFill>
              <a:srgbClr val="799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4974025" y="2680425"/>
              <a:ext cx="276775" cy="216775"/>
            </a:xfrm>
            <a:custGeom>
              <a:avLst/>
              <a:gdLst/>
              <a:ahLst/>
              <a:cxnLst/>
              <a:rect l="l" t="t" r="r" b="b"/>
              <a:pathLst>
                <a:path w="11071" h="8671" extrusionOk="0">
                  <a:moveTo>
                    <a:pt x="1263" y="1"/>
                  </a:moveTo>
                  <a:cubicBezTo>
                    <a:pt x="0" y="1"/>
                    <a:pt x="339" y="3496"/>
                    <a:pt x="88" y="3747"/>
                  </a:cubicBezTo>
                  <a:cubicBezTo>
                    <a:pt x="88" y="3747"/>
                    <a:pt x="2443" y="6831"/>
                    <a:pt x="3375" y="6831"/>
                  </a:cubicBezTo>
                  <a:cubicBezTo>
                    <a:pt x="3460" y="6831"/>
                    <a:pt x="3533" y="6805"/>
                    <a:pt x="3591" y="6749"/>
                  </a:cubicBezTo>
                  <a:cubicBezTo>
                    <a:pt x="3708" y="6649"/>
                    <a:pt x="3820" y="6605"/>
                    <a:pt x="3932" y="6605"/>
                  </a:cubicBezTo>
                  <a:cubicBezTo>
                    <a:pt x="4493" y="6605"/>
                    <a:pt x="5082" y="7706"/>
                    <a:pt x="6526" y="8484"/>
                  </a:cubicBezTo>
                  <a:cubicBezTo>
                    <a:pt x="6769" y="8612"/>
                    <a:pt x="7019" y="8671"/>
                    <a:pt x="7271" y="8671"/>
                  </a:cubicBezTo>
                  <a:cubicBezTo>
                    <a:pt x="8786" y="8671"/>
                    <a:pt x="10372" y="6550"/>
                    <a:pt x="10829" y="4748"/>
                  </a:cubicBezTo>
                  <a:cubicBezTo>
                    <a:pt x="11070" y="3870"/>
                    <a:pt x="10457" y="3617"/>
                    <a:pt x="9671" y="3617"/>
                  </a:cubicBezTo>
                  <a:cubicBezTo>
                    <a:pt x="8607" y="3617"/>
                    <a:pt x="7227" y="4081"/>
                    <a:pt x="7227" y="4081"/>
                  </a:cubicBezTo>
                  <a:cubicBezTo>
                    <a:pt x="7227" y="4081"/>
                    <a:pt x="9228" y="2413"/>
                    <a:pt x="7927" y="1212"/>
                  </a:cubicBezTo>
                  <a:cubicBezTo>
                    <a:pt x="7681" y="991"/>
                    <a:pt x="7414" y="902"/>
                    <a:pt x="7142" y="902"/>
                  </a:cubicBezTo>
                  <a:cubicBezTo>
                    <a:pt x="6134" y="902"/>
                    <a:pt x="5064" y="2129"/>
                    <a:pt x="4791" y="2463"/>
                  </a:cubicBezTo>
                  <a:lnTo>
                    <a:pt x="4791" y="2463"/>
                  </a:lnTo>
                  <a:cubicBezTo>
                    <a:pt x="4982" y="2205"/>
                    <a:pt x="5471" y="1391"/>
                    <a:pt x="4725" y="645"/>
                  </a:cubicBezTo>
                  <a:cubicBezTo>
                    <a:pt x="4562" y="488"/>
                    <a:pt x="4383" y="422"/>
                    <a:pt x="4197" y="422"/>
                  </a:cubicBezTo>
                  <a:cubicBezTo>
                    <a:pt x="3284" y="422"/>
                    <a:pt x="2223" y="2013"/>
                    <a:pt x="2223" y="2013"/>
                  </a:cubicBezTo>
                  <a:cubicBezTo>
                    <a:pt x="2223" y="2013"/>
                    <a:pt x="3057" y="545"/>
                    <a:pt x="1523" y="45"/>
                  </a:cubicBezTo>
                  <a:cubicBezTo>
                    <a:pt x="1429" y="15"/>
                    <a:pt x="1343" y="1"/>
                    <a:pt x="1263" y="1"/>
                  </a:cubicBezTo>
                  <a:close/>
                </a:path>
              </a:pathLst>
            </a:custGeom>
            <a:solidFill>
              <a:srgbClr val="799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4580950" y="3027725"/>
              <a:ext cx="387675" cy="80800"/>
            </a:xfrm>
            <a:custGeom>
              <a:avLst/>
              <a:gdLst/>
              <a:ahLst/>
              <a:cxnLst/>
              <a:rect l="l" t="t" r="r" b="b"/>
              <a:pathLst>
                <a:path w="15507" h="3232" extrusionOk="0">
                  <a:moveTo>
                    <a:pt x="13665" y="1"/>
                  </a:moveTo>
                  <a:cubicBezTo>
                    <a:pt x="10668" y="1"/>
                    <a:pt x="4717" y="241"/>
                    <a:pt x="1757" y="241"/>
                  </a:cubicBezTo>
                  <a:cubicBezTo>
                    <a:pt x="708" y="241"/>
                    <a:pt x="34" y="211"/>
                    <a:pt x="0" y="129"/>
                  </a:cubicBezTo>
                  <a:lnTo>
                    <a:pt x="0" y="3232"/>
                  </a:lnTo>
                  <a:lnTo>
                    <a:pt x="5504" y="3232"/>
                  </a:lnTo>
                  <a:cubicBezTo>
                    <a:pt x="5504" y="3232"/>
                    <a:pt x="15344" y="530"/>
                    <a:pt x="15478" y="129"/>
                  </a:cubicBezTo>
                  <a:cubicBezTo>
                    <a:pt x="15507" y="35"/>
                    <a:pt x="14796" y="1"/>
                    <a:pt x="13665" y="1"/>
                  </a:cubicBezTo>
                  <a:close/>
                </a:path>
              </a:pathLst>
            </a:custGeom>
            <a:solidFill>
              <a:srgbClr val="DC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4718550" y="3030950"/>
              <a:ext cx="361950" cy="347775"/>
            </a:xfrm>
            <a:custGeom>
              <a:avLst/>
              <a:gdLst/>
              <a:ahLst/>
              <a:cxnLst/>
              <a:rect l="l" t="t" r="r" b="b"/>
              <a:pathLst>
                <a:path w="14478" h="13911" extrusionOk="0">
                  <a:moveTo>
                    <a:pt x="9974" y="0"/>
                  </a:moveTo>
                  <a:lnTo>
                    <a:pt x="0" y="3103"/>
                  </a:lnTo>
                  <a:lnTo>
                    <a:pt x="4804" y="13910"/>
                  </a:lnTo>
                  <a:lnTo>
                    <a:pt x="14477" y="9507"/>
                  </a:lnTo>
                  <a:lnTo>
                    <a:pt x="9974" y="0"/>
                  </a:lnTo>
                  <a:close/>
                </a:path>
              </a:pathLst>
            </a:custGeom>
            <a:solidFill>
              <a:srgbClr val="F7C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4364125" y="3108500"/>
              <a:ext cx="474525" cy="270225"/>
            </a:xfrm>
            <a:custGeom>
              <a:avLst/>
              <a:gdLst/>
              <a:ahLst/>
              <a:cxnLst/>
              <a:rect l="l" t="t" r="r" b="b"/>
              <a:pathLst>
                <a:path w="18981" h="10809" extrusionOk="0">
                  <a:moveTo>
                    <a:pt x="8673" y="1"/>
                  </a:moveTo>
                  <a:lnTo>
                    <a:pt x="0" y="8206"/>
                  </a:lnTo>
                  <a:lnTo>
                    <a:pt x="18981" y="10808"/>
                  </a:lnTo>
                  <a:lnTo>
                    <a:pt x="14177" y="1"/>
                  </a:lnTo>
                  <a:close/>
                </a:path>
              </a:pathLst>
            </a:custGeom>
            <a:solidFill>
              <a:srgbClr val="D29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4769400" y="3105175"/>
              <a:ext cx="39225" cy="85700"/>
            </a:xfrm>
            <a:custGeom>
              <a:avLst/>
              <a:gdLst/>
              <a:ahLst/>
              <a:cxnLst/>
              <a:rect l="l" t="t" r="r" b="b"/>
              <a:pathLst>
                <a:path w="1569" h="3428" extrusionOk="0">
                  <a:moveTo>
                    <a:pt x="1402" y="0"/>
                  </a:moveTo>
                  <a:cubicBezTo>
                    <a:pt x="1068" y="67"/>
                    <a:pt x="768" y="334"/>
                    <a:pt x="735" y="701"/>
                  </a:cubicBezTo>
                  <a:cubicBezTo>
                    <a:pt x="668" y="901"/>
                    <a:pt x="768" y="1068"/>
                    <a:pt x="801" y="1268"/>
                  </a:cubicBezTo>
                  <a:cubicBezTo>
                    <a:pt x="868" y="1468"/>
                    <a:pt x="801" y="1601"/>
                    <a:pt x="668" y="1768"/>
                  </a:cubicBezTo>
                  <a:cubicBezTo>
                    <a:pt x="535" y="1968"/>
                    <a:pt x="234" y="2135"/>
                    <a:pt x="168" y="2435"/>
                  </a:cubicBezTo>
                  <a:cubicBezTo>
                    <a:pt x="134" y="2602"/>
                    <a:pt x="268" y="2735"/>
                    <a:pt x="301" y="2869"/>
                  </a:cubicBezTo>
                  <a:cubicBezTo>
                    <a:pt x="368" y="2936"/>
                    <a:pt x="301" y="3036"/>
                    <a:pt x="268" y="3102"/>
                  </a:cubicBezTo>
                  <a:cubicBezTo>
                    <a:pt x="168" y="3202"/>
                    <a:pt x="101" y="3202"/>
                    <a:pt x="68" y="3236"/>
                  </a:cubicBezTo>
                  <a:cubicBezTo>
                    <a:pt x="1" y="3269"/>
                    <a:pt x="1" y="3369"/>
                    <a:pt x="68" y="3403"/>
                  </a:cubicBezTo>
                  <a:cubicBezTo>
                    <a:pt x="102" y="3420"/>
                    <a:pt x="136" y="3428"/>
                    <a:pt x="170" y="3428"/>
                  </a:cubicBezTo>
                  <a:cubicBezTo>
                    <a:pt x="398" y="3428"/>
                    <a:pt x="597" y="3072"/>
                    <a:pt x="568" y="2869"/>
                  </a:cubicBezTo>
                  <a:cubicBezTo>
                    <a:pt x="501" y="2702"/>
                    <a:pt x="401" y="2569"/>
                    <a:pt x="435" y="2402"/>
                  </a:cubicBezTo>
                  <a:cubicBezTo>
                    <a:pt x="468" y="2268"/>
                    <a:pt x="601" y="2135"/>
                    <a:pt x="668" y="2068"/>
                  </a:cubicBezTo>
                  <a:cubicBezTo>
                    <a:pt x="935" y="1801"/>
                    <a:pt x="1102" y="1601"/>
                    <a:pt x="1068" y="1234"/>
                  </a:cubicBezTo>
                  <a:cubicBezTo>
                    <a:pt x="1002" y="1034"/>
                    <a:pt x="935" y="801"/>
                    <a:pt x="1002" y="601"/>
                  </a:cubicBezTo>
                  <a:cubicBezTo>
                    <a:pt x="1102" y="400"/>
                    <a:pt x="1268" y="234"/>
                    <a:pt x="1469" y="134"/>
                  </a:cubicBezTo>
                  <a:cubicBezTo>
                    <a:pt x="1569" y="134"/>
                    <a:pt x="1535" y="0"/>
                    <a:pt x="1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4800150" y="3098100"/>
              <a:ext cx="58525" cy="136125"/>
            </a:xfrm>
            <a:custGeom>
              <a:avLst/>
              <a:gdLst/>
              <a:ahLst/>
              <a:cxnLst/>
              <a:rect l="l" t="t" r="r" b="b"/>
              <a:pathLst>
                <a:path w="2341" h="5445" extrusionOk="0">
                  <a:moveTo>
                    <a:pt x="2188" y="1"/>
                  </a:moveTo>
                  <a:cubicBezTo>
                    <a:pt x="2172" y="1"/>
                    <a:pt x="2156" y="5"/>
                    <a:pt x="2140" y="16"/>
                  </a:cubicBezTo>
                  <a:cubicBezTo>
                    <a:pt x="1806" y="216"/>
                    <a:pt x="1439" y="417"/>
                    <a:pt x="1306" y="783"/>
                  </a:cubicBezTo>
                  <a:cubicBezTo>
                    <a:pt x="1073" y="1217"/>
                    <a:pt x="1306" y="1717"/>
                    <a:pt x="1206" y="2218"/>
                  </a:cubicBezTo>
                  <a:lnTo>
                    <a:pt x="839" y="3852"/>
                  </a:lnTo>
                  <a:cubicBezTo>
                    <a:pt x="706" y="4353"/>
                    <a:pt x="672" y="5020"/>
                    <a:pt x="139" y="5220"/>
                  </a:cubicBezTo>
                  <a:cubicBezTo>
                    <a:pt x="1" y="5275"/>
                    <a:pt x="45" y="5445"/>
                    <a:pt x="159" y="5445"/>
                  </a:cubicBezTo>
                  <a:cubicBezTo>
                    <a:pt x="183" y="5445"/>
                    <a:pt x="210" y="5437"/>
                    <a:pt x="239" y="5420"/>
                  </a:cubicBezTo>
                  <a:cubicBezTo>
                    <a:pt x="672" y="5320"/>
                    <a:pt x="839" y="4953"/>
                    <a:pt x="972" y="4553"/>
                  </a:cubicBezTo>
                  <a:cubicBezTo>
                    <a:pt x="1139" y="4019"/>
                    <a:pt x="1239" y="3419"/>
                    <a:pt x="1373" y="2852"/>
                  </a:cubicBezTo>
                  <a:cubicBezTo>
                    <a:pt x="1406" y="2585"/>
                    <a:pt x="1506" y="2351"/>
                    <a:pt x="1540" y="2084"/>
                  </a:cubicBezTo>
                  <a:cubicBezTo>
                    <a:pt x="1573" y="1851"/>
                    <a:pt x="1540" y="1651"/>
                    <a:pt x="1540" y="1384"/>
                  </a:cubicBezTo>
                  <a:cubicBezTo>
                    <a:pt x="1540" y="1150"/>
                    <a:pt x="1540" y="884"/>
                    <a:pt x="1706" y="683"/>
                  </a:cubicBezTo>
                  <a:cubicBezTo>
                    <a:pt x="1873" y="483"/>
                    <a:pt x="2073" y="350"/>
                    <a:pt x="2340" y="183"/>
                  </a:cubicBezTo>
                  <a:cubicBezTo>
                    <a:pt x="2340" y="127"/>
                    <a:pt x="2270" y="1"/>
                    <a:pt x="2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4839100" y="3085900"/>
              <a:ext cx="78325" cy="199750"/>
            </a:xfrm>
            <a:custGeom>
              <a:avLst/>
              <a:gdLst/>
              <a:ahLst/>
              <a:cxnLst/>
              <a:rect l="l" t="t" r="r" b="b"/>
              <a:pathLst>
                <a:path w="3133" h="7990" extrusionOk="0">
                  <a:moveTo>
                    <a:pt x="2954" y="0"/>
                  </a:moveTo>
                  <a:cubicBezTo>
                    <a:pt x="2942" y="0"/>
                    <a:pt x="2930" y="1"/>
                    <a:pt x="2917" y="4"/>
                  </a:cubicBezTo>
                  <a:cubicBezTo>
                    <a:pt x="2317" y="171"/>
                    <a:pt x="2016" y="804"/>
                    <a:pt x="1950" y="1372"/>
                  </a:cubicBezTo>
                  <a:cubicBezTo>
                    <a:pt x="1816" y="2172"/>
                    <a:pt x="2116" y="3006"/>
                    <a:pt x="1583" y="3707"/>
                  </a:cubicBezTo>
                  <a:cubicBezTo>
                    <a:pt x="1449" y="3840"/>
                    <a:pt x="1316" y="4007"/>
                    <a:pt x="1282" y="4174"/>
                  </a:cubicBezTo>
                  <a:cubicBezTo>
                    <a:pt x="1249" y="4340"/>
                    <a:pt x="1249" y="4474"/>
                    <a:pt x="1249" y="4641"/>
                  </a:cubicBezTo>
                  <a:cubicBezTo>
                    <a:pt x="1249" y="5041"/>
                    <a:pt x="916" y="5308"/>
                    <a:pt x="916" y="5708"/>
                  </a:cubicBezTo>
                  <a:cubicBezTo>
                    <a:pt x="916" y="6108"/>
                    <a:pt x="982" y="6442"/>
                    <a:pt x="916" y="6775"/>
                  </a:cubicBezTo>
                  <a:cubicBezTo>
                    <a:pt x="815" y="7176"/>
                    <a:pt x="482" y="7543"/>
                    <a:pt x="115" y="7776"/>
                  </a:cubicBezTo>
                  <a:cubicBezTo>
                    <a:pt x="0" y="7834"/>
                    <a:pt x="83" y="7990"/>
                    <a:pt x="193" y="7990"/>
                  </a:cubicBezTo>
                  <a:cubicBezTo>
                    <a:pt x="211" y="7990"/>
                    <a:pt x="230" y="7986"/>
                    <a:pt x="248" y="7976"/>
                  </a:cubicBezTo>
                  <a:cubicBezTo>
                    <a:pt x="815" y="7643"/>
                    <a:pt x="1149" y="6976"/>
                    <a:pt x="1149" y="6308"/>
                  </a:cubicBezTo>
                  <a:cubicBezTo>
                    <a:pt x="1149" y="6042"/>
                    <a:pt x="1082" y="5841"/>
                    <a:pt x="1082" y="5608"/>
                  </a:cubicBezTo>
                  <a:cubicBezTo>
                    <a:pt x="1082" y="5341"/>
                    <a:pt x="1249" y="5174"/>
                    <a:pt x="1316" y="5007"/>
                  </a:cubicBezTo>
                  <a:cubicBezTo>
                    <a:pt x="1416" y="4874"/>
                    <a:pt x="1416" y="4774"/>
                    <a:pt x="1416" y="4641"/>
                  </a:cubicBezTo>
                  <a:cubicBezTo>
                    <a:pt x="1416" y="4340"/>
                    <a:pt x="1349" y="4174"/>
                    <a:pt x="1583" y="3940"/>
                  </a:cubicBezTo>
                  <a:cubicBezTo>
                    <a:pt x="1783" y="3640"/>
                    <a:pt x="1950" y="3373"/>
                    <a:pt x="1983" y="3039"/>
                  </a:cubicBezTo>
                  <a:cubicBezTo>
                    <a:pt x="2083" y="2672"/>
                    <a:pt x="2083" y="2306"/>
                    <a:pt x="2083" y="1872"/>
                  </a:cubicBezTo>
                  <a:cubicBezTo>
                    <a:pt x="2083" y="1271"/>
                    <a:pt x="2150" y="371"/>
                    <a:pt x="2917" y="171"/>
                  </a:cubicBezTo>
                  <a:cubicBezTo>
                    <a:pt x="3133" y="171"/>
                    <a:pt x="3092" y="0"/>
                    <a:pt x="29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4877725" y="3084975"/>
              <a:ext cx="105200" cy="252600"/>
            </a:xfrm>
            <a:custGeom>
              <a:avLst/>
              <a:gdLst/>
              <a:ahLst/>
              <a:cxnLst/>
              <a:rect l="l" t="t" r="r" b="b"/>
              <a:pathLst>
                <a:path w="4208" h="10104" extrusionOk="0">
                  <a:moveTo>
                    <a:pt x="3755" y="0"/>
                  </a:moveTo>
                  <a:cubicBezTo>
                    <a:pt x="3182" y="0"/>
                    <a:pt x="2721" y="496"/>
                    <a:pt x="2606" y="1042"/>
                  </a:cubicBezTo>
                  <a:cubicBezTo>
                    <a:pt x="2406" y="1876"/>
                    <a:pt x="2806" y="2776"/>
                    <a:pt x="2539" y="3610"/>
                  </a:cubicBezTo>
                  <a:cubicBezTo>
                    <a:pt x="2406" y="4044"/>
                    <a:pt x="2106" y="4177"/>
                    <a:pt x="1806" y="4444"/>
                  </a:cubicBezTo>
                  <a:cubicBezTo>
                    <a:pt x="1605" y="4678"/>
                    <a:pt x="1472" y="4911"/>
                    <a:pt x="1572" y="5211"/>
                  </a:cubicBezTo>
                  <a:cubicBezTo>
                    <a:pt x="1605" y="5378"/>
                    <a:pt x="1739" y="5511"/>
                    <a:pt x="1806" y="5678"/>
                  </a:cubicBezTo>
                  <a:cubicBezTo>
                    <a:pt x="1906" y="5878"/>
                    <a:pt x="1872" y="6079"/>
                    <a:pt x="1739" y="6245"/>
                  </a:cubicBezTo>
                  <a:cubicBezTo>
                    <a:pt x="1572" y="6512"/>
                    <a:pt x="1272" y="6746"/>
                    <a:pt x="1205" y="7046"/>
                  </a:cubicBezTo>
                  <a:cubicBezTo>
                    <a:pt x="1105" y="7246"/>
                    <a:pt x="1138" y="7446"/>
                    <a:pt x="1138" y="7680"/>
                  </a:cubicBezTo>
                  <a:cubicBezTo>
                    <a:pt x="1205" y="7947"/>
                    <a:pt x="1205" y="8180"/>
                    <a:pt x="1038" y="8447"/>
                  </a:cubicBezTo>
                  <a:cubicBezTo>
                    <a:pt x="738" y="8947"/>
                    <a:pt x="371" y="9414"/>
                    <a:pt x="71" y="9915"/>
                  </a:cubicBezTo>
                  <a:cubicBezTo>
                    <a:pt x="0" y="10009"/>
                    <a:pt x="63" y="10103"/>
                    <a:pt x="153" y="10103"/>
                  </a:cubicBezTo>
                  <a:cubicBezTo>
                    <a:pt x="190" y="10103"/>
                    <a:pt x="232" y="10087"/>
                    <a:pt x="271" y="10048"/>
                  </a:cubicBezTo>
                  <a:cubicBezTo>
                    <a:pt x="538" y="9748"/>
                    <a:pt x="738" y="9414"/>
                    <a:pt x="938" y="9081"/>
                  </a:cubicBezTo>
                  <a:cubicBezTo>
                    <a:pt x="1138" y="8780"/>
                    <a:pt x="1439" y="8447"/>
                    <a:pt x="1472" y="8080"/>
                  </a:cubicBezTo>
                  <a:cubicBezTo>
                    <a:pt x="1472" y="7880"/>
                    <a:pt x="1439" y="7613"/>
                    <a:pt x="1405" y="7413"/>
                  </a:cubicBezTo>
                  <a:cubicBezTo>
                    <a:pt x="1405" y="7213"/>
                    <a:pt x="1472" y="7013"/>
                    <a:pt x="1605" y="6846"/>
                  </a:cubicBezTo>
                  <a:cubicBezTo>
                    <a:pt x="1772" y="6546"/>
                    <a:pt x="2039" y="6345"/>
                    <a:pt x="2106" y="6012"/>
                  </a:cubicBezTo>
                  <a:cubicBezTo>
                    <a:pt x="2139" y="5745"/>
                    <a:pt x="2072" y="5545"/>
                    <a:pt x="1972" y="5345"/>
                  </a:cubicBezTo>
                  <a:cubicBezTo>
                    <a:pt x="1906" y="5111"/>
                    <a:pt x="1806" y="4944"/>
                    <a:pt x="1972" y="4744"/>
                  </a:cubicBezTo>
                  <a:cubicBezTo>
                    <a:pt x="2106" y="4611"/>
                    <a:pt x="2239" y="4544"/>
                    <a:pt x="2373" y="4444"/>
                  </a:cubicBezTo>
                  <a:cubicBezTo>
                    <a:pt x="2940" y="4010"/>
                    <a:pt x="2973" y="3277"/>
                    <a:pt x="2940" y="2609"/>
                  </a:cubicBezTo>
                  <a:cubicBezTo>
                    <a:pt x="2906" y="2142"/>
                    <a:pt x="2806" y="1642"/>
                    <a:pt x="2940" y="1108"/>
                  </a:cubicBezTo>
                  <a:cubicBezTo>
                    <a:pt x="3057" y="726"/>
                    <a:pt x="3382" y="318"/>
                    <a:pt x="3800" y="318"/>
                  </a:cubicBezTo>
                  <a:cubicBezTo>
                    <a:pt x="3857" y="318"/>
                    <a:pt x="3915" y="325"/>
                    <a:pt x="3974" y="341"/>
                  </a:cubicBezTo>
                  <a:cubicBezTo>
                    <a:pt x="4107" y="308"/>
                    <a:pt x="4207" y="74"/>
                    <a:pt x="4041" y="41"/>
                  </a:cubicBezTo>
                  <a:cubicBezTo>
                    <a:pt x="3943" y="13"/>
                    <a:pt x="3847" y="0"/>
                    <a:pt x="37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4973600" y="3161800"/>
              <a:ext cx="34100" cy="123700"/>
            </a:xfrm>
            <a:custGeom>
              <a:avLst/>
              <a:gdLst/>
              <a:ahLst/>
              <a:cxnLst/>
              <a:rect l="l" t="t" r="r" b="b"/>
              <a:pathLst>
                <a:path w="1364" h="4948" extrusionOk="0">
                  <a:moveTo>
                    <a:pt x="1102" y="1"/>
                  </a:moveTo>
                  <a:cubicBezTo>
                    <a:pt x="1092" y="1"/>
                    <a:pt x="1083" y="1"/>
                    <a:pt x="1073" y="3"/>
                  </a:cubicBezTo>
                  <a:cubicBezTo>
                    <a:pt x="606" y="137"/>
                    <a:pt x="105" y="337"/>
                    <a:pt x="72" y="837"/>
                  </a:cubicBezTo>
                  <a:cubicBezTo>
                    <a:pt x="39" y="1271"/>
                    <a:pt x="306" y="1638"/>
                    <a:pt x="472" y="2005"/>
                  </a:cubicBezTo>
                  <a:cubicBezTo>
                    <a:pt x="572" y="2238"/>
                    <a:pt x="639" y="2438"/>
                    <a:pt x="539" y="2639"/>
                  </a:cubicBezTo>
                  <a:cubicBezTo>
                    <a:pt x="406" y="2839"/>
                    <a:pt x="239" y="3006"/>
                    <a:pt x="139" y="3272"/>
                  </a:cubicBezTo>
                  <a:cubicBezTo>
                    <a:pt x="39" y="3739"/>
                    <a:pt x="372" y="4340"/>
                    <a:pt x="72" y="4773"/>
                  </a:cubicBezTo>
                  <a:cubicBezTo>
                    <a:pt x="0" y="4869"/>
                    <a:pt x="100" y="4948"/>
                    <a:pt x="199" y="4948"/>
                  </a:cubicBezTo>
                  <a:cubicBezTo>
                    <a:pt x="238" y="4948"/>
                    <a:pt x="277" y="4935"/>
                    <a:pt x="306" y="4907"/>
                  </a:cubicBezTo>
                  <a:cubicBezTo>
                    <a:pt x="606" y="4507"/>
                    <a:pt x="439" y="4073"/>
                    <a:pt x="439" y="3606"/>
                  </a:cubicBezTo>
                  <a:cubicBezTo>
                    <a:pt x="439" y="3306"/>
                    <a:pt x="572" y="3139"/>
                    <a:pt x="739" y="2905"/>
                  </a:cubicBezTo>
                  <a:cubicBezTo>
                    <a:pt x="873" y="2739"/>
                    <a:pt x="906" y="2572"/>
                    <a:pt x="906" y="2338"/>
                  </a:cubicBezTo>
                  <a:cubicBezTo>
                    <a:pt x="873" y="1938"/>
                    <a:pt x="572" y="1605"/>
                    <a:pt x="439" y="1171"/>
                  </a:cubicBezTo>
                  <a:cubicBezTo>
                    <a:pt x="272" y="637"/>
                    <a:pt x="773" y="404"/>
                    <a:pt x="1206" y="270"/>
                  </a:cubicBezTo>
                  <a:cubicBezTo>
                    <a:pt x="1363" y="239"/>
                    <a:pt x="1254" y="1"/>
                    <a:pt x="1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5022925" y="3242975"/>
              <a:ext cx="14200" cy="20650"/>
            </a:xfrm>
            <a:custGeom>
              <a:avLst/>
              <a:gdLst/>
              <a:ahLst/>
              <a:cxnLst/>
              <a:rect l="l" t="t" r="r" b="b"/>
              <a:pathLst>
                <a:path w="568" h="826" extrusionOk="0">
                  <a:moveTo>
                    <a:pt x="384" y="0"/>
                  </a:moveTo>
                  <a:cubicBezTo>
                    <a:pt x="351" y="0"/>
                    <a:pt x="317" y="9"/>
                    <a:pt x="301" y="25"/>
                  </a:cubicBezTo>
                  <a:cubicBezTo>
                    <a:pt x="234" y="159"/>
                    <a:pt x="167" y="226"/>
                    <a:pt x="101" y="359"/>
                  </a:cubicBezTo>
                  <a:cubicBezTo>
                    <a:pt x="67" y="492"/>
                    <a:pt x="0" y="592"/>
                    <a:pt x="0" y="726"/>
                  </a:cubicBezTo>
                  <a:cubicBezTo>
                    <a:pt x="0" y="759"/>
                    <a:pt x="67" y="826"/>
                    <a:pt x="101" y="826"/>
                  </a:cubicBezTo>
                  <a:cubicBezTo>
                    <a:pt x="134" y="826"/>
                    <a:pt x="167" y="826"/>
                    <a:pt x="167" y="759"/>
                  </a:cubicBezTo>
                  <a:cubicBezTo>
                    <a:pt x="234" y="626"/>
                    <a:pt x="267" y="526"/>
                    <a:pt x="301" y="426"/>
                  </a:cubicBezTo>
                  <a:cubicBezTo>
                    <a:pt x="301" y="392"/>
                    <a:pt x="334" y="359"/>
                    <a:pt x="401" y="292"/>
                  </a:cubicBezTo>
                  <a:cubicBezTo>
                    <a:pt x="401" y="259"/>
                    <a:pt x="434" y="259"/>
                    <a:pt x="434" y="226"/>
                  </a:cubicBezTo>
                  <a:cubicBezTo>
                    <a:pt x="434" y="226"/>
                    <a:pt x="434" y="192"/>
                    <a:pt x="467" y="192"/>
                  </a:cubicBezTo>
                  <a:cubicBezTo>
                    <a:pt x="501" y="159"/>
                    <a:pt x="568" y="59"/>
                    <a:pt x="467" y="25"/>
                  </a:cubicBezTo>
                  <a:cubicBezTo>
                    <a:pt x="451" y="9"/>
                    <a:pt x="417" y="0"/>
                    <a:pt x="3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4772750" y="3043900"/>
              <a:ext cx="33375" cy="44000"/>
            </a:xfrm>
            <a:custGeom>
              <a:avLst/>
              <a:gdLst/>
              <a:ahLst/>
              <a:cxnLst/>
              <a:rect l="l" t="t" r="r" b="b"/>
              <a:pathLst>
                <a:path w="1335" h="1760" extrusionOk="0">
                  <a:moveTo>
                    <a:pt x="264" y="1"/>
                  </a:moveTo>
                  <a:cubicBezTo>
                    <a:pt x="244" y="1"/>
                    <a:pt x="222" y="5"/>
                    <a:pt x="200" y="16"/>
                  </a:cubicBezTo>
                  <a:cubicBezTo>
                    <a:pt x="34" y="116"/>
                    <a:pt x="0" y="350"/>
                    <a:pt x="100" y="516"/>
                  </a:cubicBezTo>
                  <a:cubicBezTo>
                    <a:pt x="200" y="783"/>
                    <a:pt x="467" y="817"/>
                    <a:pt x="667" y="883"/>
                  </a:cubicBezTo>
                  <a:cubicBezTo>
                    <a:pt x="768" y="950"/>
                    <a:pt x="868" y="950"/>
                    <a:pt x="968" y="1017"/>
                  </a:cubicBezTo>
                  <a:cubicBezTo>
                    <a:pt x="1034" y="1117"/>
                    <a:pt x="1001" y="1284"/>
                    <a:pt x="1001" y="1350"/>
                  </a:cubicBezTo>
                  <a:cubicBezTo>
                    <a:pt x="1001" y="1450"/>
                    <a:pt x="1001" y="1550"/>
                    <a:pt x="1101" y="1651"/>
                  </a:cubicBezTo>
                  <a:cubicBezTo>
                    <a:pt x="1124" y="1697"/>
                    <a:pt x="1196" y="1760"/>
                    <a:pt x="1260" y="1760"/>
                  </a:cubicBezTo>
                  <a:cubicBezTo>
                    <a:pt x="1288" y="1760"/>
                    <a:pt x="1314" y="1748"/>
                    <a:pt x="1335" y="1717"/>
                  </a:cubicBezTo>
                  <a:lnTo>
                    <a:pt x="1335" y="1550"/>
                  </a:lnTo>
                  <a:cubicBezTo>
                    <a:pt x="1301" y="1517"/>
                    <a:pt x="1268" y="1517"/>
                    <a:pt x="1268" y="1484"/>
                  </a:cubicBezTo>
                  <a:cubicBezTo>
                    <a:pt x="1235" y="1417"/>
                    <a:pt x="1235" y="1417"/>
                    <a:pt x="1235" y="1384"/>
                  </a:cubicBezTo>
                  <a:cubicBezTo>
                    <a:pt x="1168" y="1317"/>
                    <a:pt x="1168" y="1184"/>
                    <a:pt x="1168" y="1117"/>
                  </a:cubicBezTo>
                  <a:cubicBezTo>
                    <a:pt x="1134" y="983"/>
                    <a:pt x="1034" y="817"/>
                    <a:pt x="934" y="717"/>
                  </a:cubicBezTo>
                  <a:cubicBezTo>
                    <a:pt x="768" y="616"/>
                    <a:pt x="601" y="616"/>
                    <a:pt x="434" y="516"/>
                  </a:cubicBezTo>
                  <a:cubicBezTo>
                    <a:pt x="334" y="483"/>
                    <a:pt x="301" y="450"/>
                    <a:pt x="301" y="350"/>
                  </a:cubicBezTo>
                  <a:cubicBezTo>
                    <a:pt x="301" y="316"/>
                    <a:pt x="301" y="216"/>
                    <a:pt x="334" y="183"/>
                  </a:cubicBezTo>
                  <a:cubicBezTo>
                    <a:pt x="446" y="127"/>
                    <a:pt x="370" y="1"/>
                    <a:pt x="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4824450" y="3042775"/>
              <a:ext cx="25875" cy="31350"/>
            </a:xfrm>
            <a:custGeom>
              <a:avLst/>
              <a:gdLst/>
              <a:ahLst/>
              <a:cxnLst/>
              <a:rect l="l" t="t" r="r" b="b"/>
              <a:pathLst>
                <a:path w="1035" h="1254" extrusionOk="0">
                  <a:moveTo>
                    <a:pt x="346" y="0"/>
                  </a:moveTo>
                  <a:cubicBezTo>
                    <a:pt x="323" y="0"/>
                    <a:pt x="297" y="8"/>
                    <a:pt x="267" y="28"/>
                  </a:cubicBezTo>
                  <a:cubicBezTo>
                    <a:pt x="0" y="128"/>
                    <a:pt x="0" y="495"/>
                    <a:pt x="167" y="695"/>
                  </a:cubicBezTo>
                  <a:cubicBezTo>
                    <a:pt x="234" y="828"/>
                    <a:pt x="367" y="862"/>
                    <a:pt x="501" y="928"/>
                  </a:cubicBezTo>
                  <a:cubicBezTo>
                    <a:pt x="534" y="995"/>
                    <a:pt x="601" y="1028"/>
                    <a:pt x="668" y="1062"/>
                  </a:cubicBezTo>
                  <a:lnTo>
                    <a:pt x="701" y="1095"/>
                  </a:lnTo>
                  <a:lnTo>
                    <a:pt x="701" y="1162"/>
                  </a:lnTo>
                  <a:cubicBezTo>
                    <a:pt x="701" y="1195"/>
                    <a:pt x="734" y="1195"/>
                    <a:pt x="734" y="1229"/>
                  </a:cubicBezTo>
                  <a:cubicBezTo>
                    <a:pt x="751" y="1245"/>
                    <a:pt x="776" y="1254"/>
                    <a:pt x="801" y="1254"/>
                  </a:cubicBezTo>
                  <a:cubicBezTo>
                    <a:pt x="826" y="1254"/>
                    <a:pt x="851" y="1245"/>
                    <a:pt x="868" y="1229"/>
                  </a:cubicBezTo>
                  <a:cubicBezTo>
                    <a:pt x="901" y="1195"/>
                    <a:pt x="934" y="1095"/>
                    <a:pt x="901" y="1062"/>
                  </a:cubicBezTo>
                  <a:cubicBezTo>
                    <a:pt x="1035" y="1062"/>
                    <a:pt x="1035" y="1062"/>
                    <a:pt x="1001" y="1028"/>
                  </a:cubicBezTo>
                  <a:cubicBezTo>
                    <a:pt x="934" y="962"/>
                    <a:pt x="901" y="895"/>
                    <a:pt x="868" y="862"/>
                  </a:cubicBezTo>
                  <a:cubicBezTo>
                    <a:pt x="768" y="762"/>
                    <a:pt x="668" y="695"/>
                    <a:pt x="534" y="595"/>
                  </a:cubicBezTo>
                  <a:cubicBezTo>
                    <a:pt x="434" y="528"/>
                    <a:pt x="401" y="495"/>
                    <a:pt x="367" y="395"/>
                  </a:cubicBezTo>
                  <a:lnTo>
                    <a:pt x="367" y="361"/>
                  </a:lnTo>
                  <a:lnTo>
                    <a:pt x="367" y="295"/>
                  </a:lnTo>
                  <a:lnTo>
                    <a:pt x="367" y="261"/>
                  </a:lnTo>
                  <a:cubicBezTo>
                    <a:pt x="434" y="228"/>
                    <a:pt x="501" y="194"/>
                    <a:pt x="434" y="94"/>
                  </a:cubicBezTo>
                  <a:cubicBezTo>
                    <a:pt x="434" y="47"/>
                    <a:pt x="401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4704750" y="3048900"/>
              <a:ext cx="40500" cy="45050"/>
            </a:xfrm>
            <a:custGeom>
              <a:avLst/>
              <a:gdLst/>
              <a:ahLst/>
              <a:cxnLst/>
              <a:rect l="l" t="t" r="r" b="b"/>
              <a:pathLst>
                <a:path w="1620" h="1802" extrusionOk="0">
                  <a:moveTo>
                    <a:pt x="159" y="1"/>
                  </a:moveTo>
                  <a:cubicBezTo>
                    <a:pt x="59" y="1"/>
                    <a:pt x="1" y="137"/>
                    <a:pt x="85" y="250"/>
                  </a:cubicBezTo>
                  <a:cubicBezTo>
                    <a:pt x="252" y="350"/>
                    <a:pt x="419" y="517"/>
                    <a:pt x="585" y="650"/>
                  </a:cubicBezTo>
                  <a:cubicBezTo>
                    <a:pt x="752" y="783"/>
                    <a:pt x="919" y="917"/>
                    <a:pt x="1052" y="1084"/>
                  </a:cubicBezTo>
                  <a:cubicBezTo>
                    <a:pt x="1086" y="1150"/>
                    <a:pt x="1153" y="1184"/>
                    <a:pt x="1153" y="1284"/>
                  </a:cubicBezTo>
                  <a:cubicBezTo>
                    <a:pt x="1153" y="1350"/>
                    <a:pt x="1153" y="1484"/>
                    <a:pt x="1186" y="1551"/>
                  </a:cubicBezTo>
                  <a:cubicBezTo>
                    <a:pt x="1209" y="1668"/>
                    <a:pt x="1331" y="1801"/>
                    <a:pt x="1448" y="1801"/>
                  </a:cubicBezTo>
                  <a:cubicBezTo>
                    <a:pt x="1498" y="1801"/>
                    <a:pt x="1546" y="1777"/>
                    <a:pt x="1586" y="1717"/>
                  </a:cubicBezTo>
                  <a:cubicBezTo>
                    <a:pt x="1620" y="1651"/>
                    <a:pt x="1519" y="1551"/>
                    <a:pt x="1486" y="1551"/>
                  </a:cubicBezTo>
                  <a:cubicBezTo>
                    <a:pt x="1319" y="1551"/>
                    <a:pt x="1353" y="1284"/>
                    <a:pt x="1353" y="1184"/>
                  </a:cubicBezTo>
                  <a:cubicBezTo>
                    <a:pt x="1353" y="1017"/>
                    <a:pt x="1219" y="917"/>
                    <a:pt x="1086" y="783"/>
                  </a:cubicBezTo>
                  <a:lnTo>
                    <a:pt x="219" y="16"/>
                  </a:lnTo>
                  <a:cubicBezTo>
                    <a:pt x="198" y="6"/>
                    <a:pt x="177" y="1"/>
                    <a:pt x="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4634125" y="3054450"/>
              <a:ext cx="47750" cy="56425"/>
            </a:xfrm>
            <a:custGeom>
              <a:avLst/>
              <a:gdLst/>
              <a:ahLst/>
              <a:cxnLst/>
              <a:rect l="l" t="t" r="r" b="b"/>
              <a:pathLst>
                <a:path w="1910" h="2257" extrusionOk="0">
                  <a:moveTo>
                    <a:pt x="149" y="0"/>
                  </a:moveTo>
                  <a:cubicBezTo>
                    <a:pt x="67" y="0"/>
                    <a:pt x="0" y="147"/>
                    <a:pt x="108" y="228"/>
                  </a:cubicBezTo>
                  <a:cubicBezTo>
                    <a:pt x="475" y="461"/>
                    <a:pt x="775" y="762"/>
                    <a:pt x="1042" y="1062"/>
                  </a:cubicBezTo>
                  <a:cubicBezTo>
                    <a:pt x="1176" y="1229"/>
                    <a:pt x="1342" y="1395"/>
                    <a:pt x="1442" y="1595"/>
                  </a:cubicBezTo>
                  <a:cubicBezTo>
                    <a:pt x="1476" y="1696"/>
                    <a:pt x="1542" y="1762"/>
                    <a:pt x="1609" y="1896"/>
                  </a:cubicBezTo>
                  <a:cubicBezTo>
                    <a:pt x="1643" y="2029"/>
                    <a:pt x="1709" y="2096"/>
                    <a:pt x="1776" y="2229"/>
                  </a:cubicBezTo>
                  <a:cubicBezTo>
                    <a:pt x="1795" y="2248"/>
                    <a:pt x="1813" y="2256"/>
                    <a:pt x="1830" y="2256"/>
                  </a:cubicBezTo>
                  <a:cubicBezTo>
                    <a:pt x="1875" y="2256"/>
                    <a:pt x="1909" y="2201"/>
                    <a:pt x="1909" y="2129"/>
                  </a:cubicBezTo>
                  <a:cubicBezTo>
                    <a:pt x="1876" y="1896"/>
                    <a:pt x="1776" y="1629"/>
                    <a:pt x="1643" y="1462"/>
                  </a:cubicBezTo>
                  <a:cubicBezTo>
                    <a:pt x="1509" y="1262"/>
                    <a:pt x="1342" y="1062"/>
                    <a:pt x="1209" y="895"/>
                  </a:cubicBezTo>
                  <a:cubicBezTo>
                    <a:pt x="942" y="561"/>
                    <a:pt x="608" y="261"/>
                    <a:pt x="208" y="28"/>
                  </a:cubicBezTo>
                  <a:cubicBezTo>
                    <a:pt x="189" y="9"/>
                    <a:pt x="169" y="0"/>
                    <a:pt x="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4498375" y="3131850"/>
              <a:ext cx="155925" cy="169425"/>
            </a:xfrm>
            <a:custGeom>
              <a:avLst/>
              <a:gdLst/>
              <a:ahLst/>
              <a:cxnLst/>
              <a:rect l="l" t="t" r="r" b="b"/>
              <a:pathLst>
                <a:path w="6237" h="6777" extrusionOk="0">
                  <a:moveTo>
                    <a:pt x="6072" y="1"/>
                  </a:moveTo>
                  <a:cubicBezTo>
                    <a:pt x="5438" y="34"/>
                    <a:pt x="4971" y="534"/>
                    <a:pt x="4971" y="1168"/>
                  </a:cubicBezTo>
                  <a:cubicBezTo>
                    <a:pt x="4971" y="1502"/>
                    <a:pt x="4904" y="1768"/>
                    <a:pt x="4704" y="2002"/>
                  </a:cubicBezTo>
                  <a:cubicBezTo>
                    <a:pt x="4471" y="2202"/>
                    <a:pt x="4237" y="2369"/>
                    <a:pt x="3970" y="2536"/>
                  </a:cubicBezTo>
                  <a:cubicBezTo>
                    <a:pt x="3770" y="2702"/>
                    <a:pt x="3570" y="2936"/>
                    <a:pt x="3437" y="3169"/>
                  </a:cubicBezTo>
                  <a:cubicBezTo>
                    <a:pt x="3236" y="3536"/>
                    <a:pt x="3136" y="3870"/>
                    <a:pt x="2803" y="4170"/>
                  </a:cubicBezTo>
                  <a:cubicBezTo>
                    <a:pt x="2569" y="4370"/>
                    <a:pt x="2336" y="4604"/>
                    <a:pt x="2136" y="4871"/>
                  </a:cubicBezTo>
                  <a:cubicBezTo>
                    <a:pt x="1936" y="5171"/>
                    <a:pt x="1769" y="5471"/>
                    <a:pt x="1469" y="5671"/>
                  </a:cubicBezTo>
                  <a:cubicBezTo>
                    <a:pt x="1068" y="6005"/>
                    <a:pt x="68" y="6005"/>
                    <a:pt x="1" y="6672"/>
                  </a:cubicBezTo>
                  <a:cubicBezTo>
                    <a:pt x="1" y="6743"/>
                    <a:pt x="49" y="6777"/>
                    <a:pt x="103" y="6777"/>
                  </a:cubicBezTo>
                  <a:cubicBezTo>
                    <a:pt x="151" y="6777"/>
                    <a:pt x="203" y="6752"/>
                    <a:pt x="234" y="6705"/>
                  </a:cubicBezTo>
                  <a:cubicBezTo>
                    <a:pt x="434" y="6372"/>
                    <a:pt x="668" y="6305"/>
                    <a:pt x="1002" y="6138"/>
                  </a:cubicBezTo>
                  <a:cubicBezTo>
                    <a:pt x="1335" y="6005"/>
                    <a:pt x="1635" y="5838"/>
                    <a:pt x="1902" y="5605"/>
                  </a:cubicBezTo>
                  <a:cubicBezTo>
                    <a:pt x="2136" y="5304"/>
                    <a:pt x="2336" y="4904"/>
                    <a:pt x="2603" y="4637"/>
                  </a:cubicBezTo>
                  <a:cubicBezTo>
                    <a:pt x="2903" y="4337"/>
                    <a:pt x="3236" y="4170"/>
                    <a:pt x="3403" y="3737"/>
                  </a:cubicBezTo>
                  <a:cubicBezTo>
                    <a:pt x="3470" y="3536"/>
                    <a:pt x="3570" y="3336"/>
                    <a:pt x="3670" y="3169"/>
                  </a:cubicBezTo>
                  <a:cubicBezTo>
                    <a:pt x="3804" y="3003"/>
                    <a:pt x="3937" y="2869"/>
                    <a:pt x="4104" y="2769"/>
                  </a:cubicBezTo>
                  <a:cubicBezTo>
                    <a:pt x="4337" y="2536"/>
                    <a:pt x="4637" y="2369"/>
                    <a:pt x="4838" y="2135"/>
                  </a:cubicBezTo>
                  <a:cubicBezTo>
                    <a:pt x="5104" y="1869"/>
                    <a:pt x="5171" y="1568"/>
                    <a:pt x="5171" y="1201"/>
                  </a:cubicBezTo>
                  <a:cubicBezTo>
                    <a:pt x="5171" y="701"/>
                    <a:pt x="5438" y="301"/>
                    <a:pt x="5972" y="201"/>
                  </a:cubicBezTo>
                  <a:cubicBezTo>
                    <a:pt x="6001" y="208"/>
                    <a:pt x="6028" y="211"/>
                    <a:pt x="6051" y="211"/>
                  </a:cubicBezTo>
                  <a:cubicBezTo>
                    <a:pt x="6237" y="211"/>
                    <a:pt x="6220" y="1"/>
                    <a:pt x="6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4455025" y="3163825"/>
              <a:ext cx="103750" cy="113675"/>
            </a:xfrm>
            <a:custGeom>
              <a:avLst/>
              <a:gdLst/>
              <a:ahLst/>
              <a:cxnLst/>
              <a:rect l="l" t="t" r="r" b="b"/>
              <a:pathLst>
                <a:path w="4150" h="4547" extrusionOk="0">
                  <a:moveTo>
                    <a:pt x="3945" y="0"/>
                  </a:moveTo>
                  <a:cubicBezTo>
                    <a:pt x="3921" y="0"/>
                    <a:pt x="3896" y="7"/>
                    <a:pt x="3870" y="22"/>
                  </a:cubicBezTo>
                  <a:cubicBezTo>
                    <a:pt x="3002" y="389"/>
                    <a:pt x="2869" y="1524"/>
                    <a:pt x="2168" y="2157"/>
                  </a:cubicBezTo>
                  <a:cubicBezTo>
                    <a:pt x="2002" y="2324"/>
                    <a:pt x="1802" y="2424"/>
                    <a:pt x="1635" y="2591"/>
                  </a:cubicBezTo>
                  <a:cubicBezTo>
                    <a:pt x="1401" y="2824"/>
                    <a:pt x="1335" y="3025"/>
                    <a:pt x="1201" y="3258"/>
                  </a:cubicBezTo>
                  <a:cubicBezTo>
                    <a:pt x="1068" y="3525"/>
                    <a:pt x="1001" y="3825"/>
                    <a:pt x="801" y="3992"/>
                  </a:cubicBezTo>
                  <a:cubicBezTo>
                    <a:pt x="701" y="4059"/>
                    <a:pt x="567" y="4159"/>
                    <a:pt x="467" y="4192"/>
                  </a:cubicBezTo>
                  <a:cubicBezTo>
                    <a:pt x="334" y="4225"/>
                    <a:pt x="200" y="4225"/>
                    <a:pt x="67" y="4326"/>
                  </a:cubicBezTo>
                  <a:cubicBezTo>
                    <a:pt x="0" y="4359"/>
                    <a:pt x="34" y="4492"/>
                    <a:pt x="134" y="4526"/>
                  </a:cubicBezTo>
                  <a:cubicBezTo>
                    <a:pt x="178" y="4540"/>
                    <a:pt x="226" y="4547"/>
                    <a:pt x="277" y="4547"/>
                  </a:cubicBezTo>
                  <a:cubicBezTo>
                    <a:pt x="459" y="4547"/>
                    <a:pt x="671" y="4463"/>
                    <a:pt x="801" y="4359"/>
                  </a:cubicBezTo>
                  <a:cubicBezTo>
                    <a:pt x="1001" y="4225"/>
                    <a:pt x="1168" y="4025"/>
                    <a:pt x="1301" y="3825"/>
                  </a:cubicBezTo>
                  <a:cubicBezTo>
                    <a:pt x="1435" y="3558"/>
                    <a:pt x="1501" y="3258"/>
                    <a:pt x="1635" y="3025"/>
                  </a:cubicBezTo>
                  <a:cubicBezTo>
                    <a:pt x="1802" y="2758"/>
                    <a:pt x="2035" y="2591"/>
                    <a:pt x="2302" y="2391"/>
                  </a:cubicBezTo>
                  <a:cubicBezTo>
                    <a:pt x="2669" y="2091"/>
                    <a:pt x="2936" y="1690"/>
                    <a:pt x="3169" y="1257"/>
                  </a:cubicBezTo>
                  <a:cubicBezTo>
                    <a:pt x="3369" y="856"/>
                    <a:pt x="3603" y="423"/>
                    <a:pt x="4036" y="223"/>
                  </a:cubicBezTo>
                  <a:cubicBezTo>
                    <a:pt x="4149" y="194"/>
                    <a:pt x="4072" y="0"/>
                    <a:pt x="39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4613475" y="3157325"/>
              <a:ext cx="107200" cy="171625"/>
            </a:xfrm>
            <a:custGeom>
              <a:avLst/>
              <a:gdLst/>
              <a:ahLst/>
              <a:cxnLst/>
              <a:rect l="l" t="t" r="r" b="b"/>
              <a:pathLst>
                <a:path w="4288" h="6865" extrusionOk="0">
                  <a:moveTo>
                    <a:pt x="4069" y="0"/>
                  </a:moveTo>
                  <a:cubicBezTo>
                    <a:pt x="4047" y="0"/>
                    <a:pt x="4025" y="5"/>
                    <a:pt x="4003" y="16"/>
                  </a:cubicBezTo>
                  <a:cubicBezTo>
                    <a:pt x="3503" y="516"/>
                    <a:pt x="2869" y="1083"/>
                    <a:pt x="2535" y="1683"/>
                  </a:cubicBezTo>
                  <a:cubicBezTo>
                    <a:pt x="2368" y="1984"/>
                    <a:pt x="2335" y="2317"/>
                    <a:pt x="2368" y="2651"/>
                  </a:cubicBezTo>
                  <a:cubicBezTo>
                    <a:pt x="2368" y="3018"/>
                    <a:pt x="2368" y="3351"/>
                    <a:pt x="2102" y="3652"/>
                  </a:cubicBezTo>
                  <a:cubicBezTo>
                    <a:pt x="1668" y="4085"/>
                    <a:pt x="1134" y="4319"/>
                    <a:pt x="967" y="4952"/>
                  </a:cubicBezTo>
                  <a:cubicBezTo>
                    <a:pt x="834" y="5286"/>
                    <a:pt x="834" y="5653"/>
                    <a:pt x="667" y="5987"/>
                  </a:cubicBezTo>
                  <a:cubicBezTo>
                    <a:pt x="634" y="6120"/>
                    <a:pt x="534" y="6287"/>
                    <a:pt x="434" y="6420"/>
                  </a:cubicBezTo>
                  <a:cubicBezTo>
                    <a:pt x="300" y="6520"/>
                    <a:pt x="167" y="6587"/>
                    <a:pt x="33" y="6687"/>
                  </a:cubicBezTo>
                  <a:cubicBezTo>
                    <a:pt x="0" y="6754"/>
                    <a:pt x="0" y="6854"/>
                    <a:pt x="100" y="6854"/>
                  </a:cubicBezTo>
                  <a:cubicBezTo>
                    <a:pt x="125" y="6861"/>
                    <a:pt x="151" y="6864"/>
                    <a:pt x="176" y="6864"/>
                  </a:cubicBezTo>
                  <a:cubicBezTo>
                    <a:pt x="389" y="6864"/>
                    <a:pt x="611" y="6636"/>
                    <a:pt x="701" y="6487"/>
                  </a:cubicBezTo>
                  <a:cubicBezTo>
                    <a:pt x="867" y="6253"/>
                    <a:pt x="967" y="5987"/>
                    <a:pt x="1034" y="5686"/>
                  </a:cubicBezTo>
                  <a:cubicBezTo>
                    <a:pt x="1134" y="5286"/>
                    <a:pt x="1268" y="4919"/>
                    <a:pt x="1535" y="4586"/>
                  </a:cubicBezTo>
                  <a:cubicBezTo>
                    <a:pt x="1768" y="4352"/>
                    <a:pt x="2002" y="4185"/>
                    <a:pt x="2202" y="3985"/>
                  </a:cubicBezTo>
                  <a:cubicBezTo>
                    <a:pt x="2435" y="3818"/>
                    <a:pt x="2602" y="3618"/>
                    <a:pt x="2669" y="3351"/>
                  </a:cubicBezTo>
                  <a:cubicBezTo>
                    <a:pt x="2802" y="2984"/>
                    <a:pt x="2669" y="2584"/>
                    <a:pt x="2769" y="2184"/>
                  </a:cubicBezTo>
                  <a:cubicBezTo>
                    <a:pt x="2835" y="1784"/>
                    <a:pt x="3136" y="1450"/>
                    <a:pt x="3369" y="1150"/>
                  </a:cubicBezTo>
                  <a:cubicBezTo>
                    <a:pt x="3669" y="816"/>
                    <a:pt x="3936" y="516"/>
                    <a:pt x="4203" y="182"/>
                  </a:cubicBezTo>
                  <a:cubicBezTo>
                    <a:pt x="4287" y="126"/>
                    <a:pt x="4183" y="0"/>
                    <a:pt x="40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4688175" y="3208375"/>
              <a:ext cx="67425" cy="137525"/>
            </a:xfrm>
            <a:custGeom>
              <a:avLst/>
              <a:gdLst/>
              <a:ahLst/>
              <a:cxnLst/>
              <a:rect l="l" t="t" r="r" b="b"/>
              <a:pathLst>
                <a:path w="2697" h="5501" extrusionOk="0">
                  <a:moveTo>
                    <a:pt x="2559" y="0"/>
                  </a:moveTo>
                  <a:cubicBezTo>
                    <a:pt x="2530" y="0"/>
                    <a:pt x="2502" y="12"/>
                    <a:pt x="2483" y="42"/>
                  </a:cubicBezTo>
                  <a:cubicBezTo>
                    <a:pt x="2149" y="475"/>
                    <a:pt x="1782" y="976"/>
                    <a:pt x="1449" y="1476"/>
                  </a:cubicBezTo>
                  <a:cubicBezTo>
                    <a:pt x="1182" y="1843"/>
                    <a:pt x="1115" y="2243"/>
                    <a:pt x="1315" y="2644"/>
                  </a:cubicBezTo>
                  <a:cubicBezTo>
                    <a:pt x="1449" y="2910"/>
                    <a:pt x="1615" y="3144"/>
                    <a:pt x="1382" y="3411"/>
                  </a:cubicBezTo>
                  <a:cubicBezTo>
                    <a:pt x="1282" y="3544"/>
                    <a:pt x="1115" y="3644"/>
                    <a:pt x="982" y="3811"/>
                  </a:cubicBezTo>
                  <a:cubicBezTo>
                    <a:pt x="815" y="4078"/>
                    <a:pt x="815" y="4412"/>
                    <a:pt x="615" y="4645"/>
                  </a:cubicBezTo>
                  <a:cubicBezTo>
                    <a:pt x="448" y="4912"/>
                    <a:pt x="214" y="5112"/>
                    <a:pt x="48" y="5312"/>
                  </a:cubicBezTo>
                  <a:cubicBezTo>
                    <a:pt x="0" y="5407"/>
                    <a:pt x="70" y="5501"/>
                    <a:pt x="138" y="5501"/>
                  </a:cubicBezTo>
                  <a:cubicBezTo>
                    <a:pt x="167" y="5501"/>
                    <a:pt x="195" y="5485"/>
                    <a:pt x="214" y="5446"/>
                  </a:cubicBezTo>
                  <a:cubicBezTo>
                    <a:pt x="548" y="5112"/>
                    <a:pt x="848" y="4712"/>
                    <a:pt x="1048" y="4245"/>
                  </a:cubicBezTo>
                  <a:cubicBezTo>
                    <a:pt x="1115" y="4111"/>
                    <a:pt x="1148" y="3945"/>
                    <a:pt x="1282" y="3878"/>
                  </a:cubicBezTo>
                  <a:cubicBezTo>
                    <a:pt x="1349" y="3778"/>
                    <a:pt x="1415" y="3744"/>
                    <a:pt x="1515" y="3644"/>
                  </a:cubicBezTo>
                  <a:cubicBezTo>
                    <a:pt x="1649" y="3544"/>
                    <a:pt x="1782" y="3411"/>
                    <a:pt x="1782" y="3211"/>
                  </a:cubicBezTo>
                  <a:cubicBezTo>
                    <a:pt x="1782" y="2977"/>
                    <a:pt x="1682" y="2810"/>
                    <a:pt x="1615" y="2644"/>
                  </a:cubicBezTo>
                  <a:cubicBezTo>
                    <a:pt x="1449" y="2310"/>
                    <a:pt x="1449" y="2077"/>
                    <a:pt x="1615" y="1743"/>
                  </a:cubicBezTo>
                  <a:cubicBezTo>
                    <a:pt x="1882" y="1209"/>
                    <a:pt x="2283" y="642"/>
                    <a:pt x="2649" y="142"/>
                  </a:cubicBezTo>
                  <a:cubicBezTo>
                    <a:pt x="2697" y="71"/>
                    <a:pt x="2627" y="0"/>
                    <a:pt x="25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4770250" y="3291125"/>
              <a:ext cx="21700" cy="48400"/>
            </a:xfrm>
            <a:custGeom>
              <a:avLst/>
              <a:gdLst/>
              <a:ahLst/>
              <a:cxnLst/>
              <a:rect l="l" t="t" r="r" b="b"/>
              <a:pathLst>
                <a:path w="868" h="1936" extrusionOk="0">
                  <a:moveTo>
                    <a:pt x="701" y="1"/>
                  </a:moveTo>
                  <a:cubicBezTo>
                    <a:pt x="367" y="1"/>
                    <a:pt x="34" y="268"/>
                    <a:pt x="0" y="601"/>
                  </a:cubicBezTo>
                  <a:cubicBezTo>
                    <a:pt x="0" y="768"/>
                    <a:pt x="34" y="935"/>
                    <a:pt x="100" y="1068"/>
                  </a:cubicBezTo>
                  <a:lnTo>
                    <a:pt x="267" y="1235"/>
                  </a:lnTo>
                  <a:cubicBezTo>
                    <a:pt x="334" y="1268"/>
                    <a:pt x="367" y="1302"/>
                    <a:pt x="367" y="1402"/>
                  </a:cubicBezTo>
                  <a:cubicBezTo>
                    <a:pt x="334" y="1502"/>
                    <a:pt x="167" y="1602"/>
                    <a:pt x="67" y="1735"/>
                  </a:cubicBezTo>
                  <a:cubicBezTo>
                    <a:pt x="0" y="1802"/>
                    <a:pt x="34" y="1935"/>
                    <a:pt x="167" y="1935"/>
                  </a:cubicBezTo>
                  <a:cubicBezTo>
                    <a:pt x="200" y="1935"/>
                    <a:pt x="234" y="1869"/>
                    <a:pt x="267" y="1869"/>
                  </a:cubicBezTo>
                  <a:cubicBezTo>
                    <a:pt x="334" y="1835"/>
                    <a:pt x="367" y="1802"/>
                    <a:pt x="401" y="1802"/>
                  </a:cubicBezTo>
                  <a:cubicBezTo>
                    <a:pt x="534" y="1735"/>
                    <a:pt x="601" y="1535"/>
                    <a:pt x="667" y="1435"/>
                  </a:cubicBezTo>
                  <a:cubicBezTo>
                    <a:pt x="667" y="1335"/>
                    <a:pt x="667" y="1268"/>
                    <a:pt x="601" y="1235"/>
                  </a:cubicBezTo>
                  <a:cubicBezTo>
                    <a:pt x="567" y="1135"/>
                    <a:pt x="501" y="1068"/>
                    <a:pt x="401" y="968"/>
                  </a:cubicBezTo>
                  <a:cubicBezTo>
                    <a:pt x="334" y="901"/>
                    <a:pt x="234" y="701"/>
                    <a:pt x="334" y="568"/>
                  </a:cubicBezTo>
                  <a:cubicBezTo>
                    <a:pt x="367" y="401"/>
                    <a:pt x="534" y="301"/>
                    <a:pt x="667" y="301"/>
                  </a:cubicBezTo>
                  <a:cubicBezTo>
                    <a:pt x="868" y="301"/>
                    <a:pt x="868" y="1"/>
                    <a:pt x="7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2893075" y="2423850"/>
              <a:ext cx="547075" cy="542600"/>
            </a:xfrm>
            <a:custGeom>
              <a:avLst/>
              <a:gdLst/>
              <a:ahLst/>
              <a:cxnLst/>
              <a:rect l="l" t="t" r="r" b="b"/>
              <a:pathLst>
                <a:path w="21883" h="21704" extrusionOk="0">
                  <a:moveTo>
                    <a:pt x="16112" y="0"/>
                  </a:moveTo>
                  <a:lnTo>
                    <a:pt x="3069" y="12743"/>
                  </a:lnTo>
                  <a:lnTo>
                    <a:pt x="0" y="15678"/>
                  </a:lnTo>
                  <a:cubicBezTo>
                    <a:pt x="0" y="15678"/>
                    <a:pt x="5471" y="20982"/>
                    <a:pt x="7039" y="21616"/>
                  </a:cubicBezTo>
                  <a:cubicBezTo>
                    <a:pt x="7189" y="21677"/>
                    <a:pt x="7397" y="21704"/>
                    <a:pt x="7651" y="21704"/>
                  </a:cubicBezTo>
                  <a:cubicBezTo>
                    <a:pt x="9759" y="21704"/>
                    <a:pt x="14992" y="19805"/>
                    <a:pt x="15945" y="19448"/>
                  </a:cubicBezTo>
                  <a:cubicBezTo>
                    <a:pt x="16078" y="19414"/>
                    <a:pt x="16112" y="19347"/>
                    <a:pt x="16112" y="19347"/>
                  </a:cubicBezTo>
                  <a:cubicBezTo>
                    <a:pt x="16112" y="19347"/>
                    <a:pt x="21883" y="3069"/>
                    <a:pt x="21449" y="2302"/>
                  </a:cubicBezTo>
                  <a:cubicBezTo>
                    <a:pt x="21049" y="1501"/>
                    <a:pt x="16112" y="0"/>
                    <a:pt x="16112" y="0"/>
                  </a:cubicBezTo>
                  <a:close/>
                </a:path>
              </a:pathLst>
            </a:custGeom>
            <a:solidFill>
              <a:srgbClr val="F9C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2894750" y="2739075"/>
              <a:ext cx="397800" cy="225975"/>
            </a:xfrm>
            <a:custGeom>
              <a:avLst/>
              <a:gdLst/>
              <a:ahLst/>
              <a:cxnLst/>
              <a:rect l="l" t="t" r="r" b="b"/>
              <a:pathLst>
                <a:path w="15912" h="9039" extrusionOk="0">
                  <a:moveTo>
                    <a:pt x="8906" y="0"/>
                  </a:moveTo>
                  <a:lnTo>
                    <a:pt x="3036" y="67"/>
                  </a:lnTo>
                  <a:lnTo>
                    <a:pt x="0" y="3036"/>
                  </a:lnTo>
                  <a:cubicBezTo>
                    <a:pt x="0" y="3036"/>
                    <a:pt x="5471" y="8340"/>
                    <a:pt x="7005" y="8940"/>
                  </a:cubicBezTo>
                  <a:cubicBezTo>
                    <a:pt x="7163" y="9008"/>
                    <a:pt x="7385" y="9038"/>
                    <a:pt x="7657" y="9038"/>
                  </a:cubicBezTo>
                  <a:cubicBezTo>
                    <a:pt x="9790" y="9038"/>
                    <a:pt x="14964" y="7160"/>
                    <a:pt x="15911" y="6805"/>
                  </a:cubicBezTo>
                  <a:cubicBezTo>
                    <a:pt x="12409" y="4403"/>
                    <a:pt x="8906" y="0"/>
                    <a:pt x="8906" y="0"/>
                  </a:cubicBezTo>
                  <a:close/>
                </a:path>
              </a:pathLst>
            </a:custGeom>
            <a:solidFill>
              <a:srgbClr val="DC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2878900" y="2422675"/>
              <a:ext cx="416975" cy="397575"/>
            </a:xfrm>
            <a:custGeom>
              <a:avLst/>
              <a:gdLst/>
              <a:ahLst/>
              <a:cxnLst/>
              <a:rect l="l" t="t" r="r" b="b"/>
              <a:pathLst>
                <a:path w="16679" h="15903" extrusionOk="0">
                  <a:moveTo>
                    <a:pt x="16579" y="1"/>
                  </a:moveTo>
                  <a:cubicBezTo>
                    <a:pt x="15305" y="1"/>
                    <a:pt x="8628" y="4718"/>
                    <a:pt x="7139" y="5851"/>
                  </a:cubicBezTo>
                  <a:cubicBezTo>
                    <a:pt x="5671" y="6986"/>
                    <a:pt x="0" y="14691"/>
                    <a:pt x="534" y="15725"/>
                  </a:cubicBezTo>
                  <a:cubicBezTo>
                    <a:pt x="599" y="15848"/>
                    <a:pt x="768" y="15902"/>
                    <a:pt x="1017" y="15902"/>
                  </a:cubicBezTo>
                  <a:cubicBezTo>
                    <a:pt x="2925" y="15902"/>
                    <a:pt x="9507" y="12690"/>
                    <a:pt x="9507" y="12690"/>
                  </a:cubicBezTo>
                  <a:lnTo>
                    <a:pt x="16679" y="14"/>
                  </a:lnTo>
                  <a:cubicBezTo>
                    <a:pt x="16651" y="5"/>
                    <a:pt x="16617" y="1"/>
                    <a:pt x="16579" y="1"/>
                  </a:cubicBezTo>
                  <a:close/>
                </a:path>
              </a:pathLst>
            </a:custGeom>
            <a:solidFill>
              <a:srgbClr val="D29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3199950" y="2479725"/>
              <a:ext cx="25875" cy="14200"/>
            </a:xfrm>
            <a:custGeom>
              <a:avLst/>
              <a:gdLst/>
              <a:ahLst/>
              <a:cxnLst/>
              <a:rect l="l" t="t" r="r" b="b"/>
              <a:pathLst>
                <a:path w="1035" h="568" extrusionOk="0">
                  <a:moveTo>
                    <a:pt x="835" y="0"/>
                  </a:moveTo>
                  <a:cubicBezTo>
                    <a:pt x="801" y="0"/>
                    <a:pt x="801" y="0"/>
                    <a:pt x="768" y="34"/>
                  </a:cubicBezTo>
                  <a:cubicBezTo>
                    <a:pt x="701" y="34"/>
                    <a:pt x="668" y="67"/>
                    <a:pt x="635" y="67"/>
                  </a:cubicBezTo>
                  <a:lnTo>
                    <a:pt x="368" y="200"/>
                  </a:lnTo>
                  <a:cubicBezTo>
                    <a:pt x="234" y="267"/>
                    <a:pt x="134" y="400"/>
                    <a:pt x="1" y="534"/>
                  </a:cubicBezTo>
                  <a:cubicBezTo>
                    <a:pt x="1" y="567"/>
                    <a:pt x="1" y="567"/>
                    <a:pt x="34" y="567"/>
                  </a:cubicBezTo>
                  <a:cubicBezTo>
                    <a:pt x="168" y="501"/>
                    <a:pt x="301" y="400"/>
                    <a:pt x="468" y="334"/>
                  </a:cubicBezTo>
                  <a:cubicBezTo>
                    <a:pt x="534" y="267"/>
                    <a:pt x="635" y="234"/>
                    <a:pt x="701" y="234"/>
                  </a:cubicBezTo>
                  <a:cubicBezTo>
                    <a:pt x="735" y="234"/>
                    <a:pt x="801" y="200"/>
                    <a:pt x="835" y="200"/>
                  </a:cubicBezTo>
                  <a:cubicBezTo>
                    <a:pt x="835" y="200"/>
                    <a:pt x="868" y="200"/>
                    <a:pt x="868" y="167"/>
                  </a:cubicBezTo>
                  <a:cubicBezTo>
                    <a:pt x="901" y="167"/>
                    <a:pt x="968" y="100"/>
                    <a:pt x="968" y="67"/>
                  </a:cubicBezTo>
                  <a:cubicBezTo>
                    <a:pt x="1035" y="34"/>
                    <a:pt x="1001" y="0"/>
                    <a:pt x="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3100050" y="2501975"/>
              <a:ext cx="82575" cy="58050"/>
            </a:xfrm>
            <a:custGeom>
              <a:avLst/>
              <a:gdLst/>
              <a:ahLst/>
              <a:cxnLst/>
              <a:rect l="l" t="t" r="r" b="b"/>
              <a:pathLst>
                <a:path w="3303" h="2322" extrusionOk="0">
                  <a:moveTo>
                    <a:pt x="3095" y="0"/>
                  </a:moveTo>
                  <a:cubicBezTo>
                    <a:pt x="2827" y="0"/>
                    <a:pt x="2678" y="236"/>
                    <a:pt x="2529" y="444"/>
                  </a:cubicBezTo>
                  <a:cubicBezTo>
                    <a:pt x="2329" y="678"/>
                    <a:pt x="2029" y="811"/>
                    <a:pt x="1762" y="911"/>
                  </a:cubicBezTo>
                  <a:cubicBezTo>
                    <a:pt x="1462" y="1045"/>
                    <a:pt x="1161" y="1278"/>
                    <a:pt x="928" y="1479"/>
                  </a:cubicBezTo>
                  <a:cubicBezTo>
                    <a:pt x="761" y="1612"/>
                    <a:pt x="628" y="1712"/>
                    <a:pt x="461" y="1845"/>
                  </a:cubicBezTo>
                  <a:cubicBezTo>
                    <a:pt x="327" y="1979"/>
                    <a:pt x="161" y="2046"/>
                    <a:pt x="27" y="2212"/>
                  </a:cubicBezTo>
                  <a:cubicBezTo>
                    <a:pt x="0" y="2267"/>
                    <a:pt x="17" y="2321"/>
                    <a:pt x="61" y="2321"/>
                  </a:cubicBezTo>
                  <a:cubicBezTo>
                    <a:pt x="71" y="2321"/>
                    <a:pt x="82" y="2319"/>
                    <a:pt x="94" y="2312"/>
                  </a:cubicBezTo>
                  <a:cubicBezTo>
                    <a:pt x="261" y="2212"/>
                    <a:pt x="361" y="2112"/>
                    <a:pt x="494" y="1979"/>
                  </a:cubicBezTo>
                  <a:cubicBezTo>
                    <a:pt x="628" y="1845"/>
                    <a:pt x="794" y="1745"/>
                    <a:pt x="928" y="1645"/>
                  </a:cubicBezTo>
                  <a:cubicBezTo>
                    <a:pt x="1161" y="1412"/>
                    <a:pt x="1428" y="1212"/>
                    <a:pt x="1762" y="1078"/>
                  </a:cubicBezTo>
                  <a:cubicBezTo>
                    <a:pt x="1962" y="978"/>
                    <a:pt x="2195" y="878"/>
                    <a:pt x="2429" y="745"/>
                  </a:cubicBezTo>
                  <a:lnTo>
                    <a:pt x="2662" y="511"/>
                  </a:lnTo>
                  <a:cubicBezTo>
                    <a:pt x="2784" y="359"/>
                    <a:pt x="2906" y="69"/>
                    <a:pt x="3103" y="69"/>
                  </a:cubicBezTo>
                  <a:cubicBezTo>
                    <a:pt x="3122" y="69"/>
                    <a:pt x="3142" y="72"/>
                    <a:pt x="3163" y="78"/>
                  </a:cubicBezTo>
                  <a:cubicBezTo>
                    <a:pt x="3194" y="101"/>
                    <a:pt x="3219" y="110"/>
                    <a:pt x="3238" y="110"/>
                  </a:cubicBezTo>
                  <a:cubicBezTo>
                    <a:pt x="3303" y="110"/>
                    <a:pt x="3299" y="11"/>
                    <a:pt x="3196" y="11"/>
                  </a:cubicBezTo>
                  <a:cubicBezTo>
                    <a:pt x="3161" y="4"/>
                    <a:pt x="3127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3025675" y="2569775"/>
              <a:ext cx="64225" cy="40050"/>
            </a:xfrm>
            <a:custGeom>
              <a:avLst/>
              <a:gdLst/>
              <a:ahLst/>
              <a:cxnLst/>
              <a:rect l="l" t="t" r="r" b="b"/>
              <a:pathLst>
                <a:path w="2569" h="1602" extrusionOk="0">
                  <a:moveTo>
                    <a:pt x="2469" y="1"/>
                  </a:moveTo>
                  <a:cubicBezTo>
                    <a:pt x="2235" y="101"/>
                    <a:pt x="2002" y="134"/>
                    <a:pt x="1801" y="268"/>
                  </a:cubicBezTo>
                  <a:cubicBezTo>
                    <a:pt x="1601" y="334"/>
                    <a:pt x="1401" y="468"/>
                    <a:pt x="1168" y="635"/>
                  </a:cubicBezTo>
                  <a:cubicBezTo>
                    <a:pt x="1001" y="768"/>
                    <a:pt x="801" y="901"/>
                    <a:pt x="634" y="1068"/>
                  </a:cubicBezTo>
                  <a:cubicBezTo>
                    <a:pt x="567" y="1135"/>
                    <a:pt x="467" y="1168"/>
                    <a:pt x="334" y="1268"/>
                  </a:cubicBezTo>
                  <a:cubicBezTo>
                    <a:pt x="267" y="1335"/>
                    <a:pt x="134" y="1402"/>
                    <a:pt x="67" y="1468"/>
                  </a:cubicBezTo>
                  <a:cubicBezTo>
                    <a:pt x="0" y="1502"/>
                    <a:pt x="67" y="1602"/>
                    <a:pt x="100" y="1602"/>
                  </a:cubicBezTo>
                  <a:cubicBezTo>
                    <a:pt x="234" y="1602"/>
                    <a:pt x="300" y="1502"/>
                    <a:pt x="434" y="1435"/>
                  </a:cubicBezTo>
                  <a:cubicBezTo>
                    <a:pt x="500" y="1402"/>
                    <a:pt x="601" y="1302"/>
                    <a:pt x="667" y="1268"/>
                  </a:cubicBezTo>
                  <a:cubicBezTo>
                    <a:pt x="901" y="1135"/>
                    <a:pt x="1068" y="968"/>
                    <a:pt x="1234" y="801"/>
                  </a:cubicBezTo>
                  <a:cubicBezTo>
                    <a:pt x="1601" y="501"/>
                    <a:pt x="2002" y="268"/>
                    <a:pt x="2469" y="134"/>
                  </a:cubicBezTo>
                  <a:cubicBezTo>
                    <a:pt x="2569" y="101"/>
                    <a:pt x="2502" y="1"/>
                    <a:pt x="2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3075700" y="2519325"/>
              <a:ext cx="139300" cy="93850"/>
            </a:xfrm>
            <a:custGeom>
              <a:avLst/>
              <a:gdLst/>
              <a:ahLst/>
              <a:cxnLst/>
              <a:rect l="l" t="t" r="r" b="b"/>
              <a:pathLst>
                <a:path w="5572" h="3754" extrusionOk="0">
                  <a:moveTo>
                    <a:pt x="5309" y="1"/>
                  </a:moveTo>
                  <a:cubicBezTo>
                    <a:pt x="4892" y="1"/>
                    <a:pt x="4465" y="319"/>
                    <a:pt x="4170" y="584"/>
                  </a:cubicBezTo>
                  <a:cubicBezTo>
                    <a:pt x="3970" y="751"/>
                    <a:pt x="3770" y="951"/>
                    <a:pt x="3570" y="1118"/>
                  </a:cubicBezTo>
                  <a:cubicBezTo>
                    <a:pt x="3303" y="1285"/>
                    <a:pt x="3069" y="1418"/>
                    <a:pt x="2769" y="1518"/>
                  </a:cubicBezTo>
                  <a:cubicBezTo>
                    <a:pt x="2269" y="1785"/>
                    <a:pt x="1835" y="2152"/>
                    <a:pt x="1435" y="2519"/>
                  </a:cubicBezTo>
                  <a:cubicBezTo>
                    <a:pt x="1235" y="2686"/>
                    <a:pt x="968" y="2919"/>
                    <a:pt x="768" y="3086"/>
                  </a:cubicBezTo>
                  <a:cubicBezTo>
                    <a:pt x="568" y="3286"/>
                    <a:pt x="267" y="3453"/>
                    <a:pt x="67" y="3653"/>
                  </a:cubicBezTo>
                  <a:cubicBezTo>
                    <a:pt x="1" y="3687"/>
                    <a:pt x="67" y="3753"/>
                    <a:pt x="101" y="3753"/>
                  </a:cubicBezTo>
                  <a:cubicBezTo>
                    <a:pt x="301" y="3620"/>
                    <a:pt x="501" y="3453"/>
                    <a:pt x="734" y="3286"/>
                  </a:cubicBezTo>
                  <a:cubicBezTo>
                    <a:pt x="968" y="3120"/>
                    <a:pt x="1235" y="2919"/>
                    <a:pt x="1468" y="2753"/>
                  </a:cubicBezTo>
                  <a:cubicBezTo>
                    <a:pt x="1935" y="2419"/>
                    <a:pt x="2336" y="1985"/>
                    <a:pt x="2836" y="1752"/>
                  </a:cubicBezTo>
                  <a:cubicBezTo>
                    <a:pt x="3069" y="1652"/>
                    <a:pt x="3270" y="1585"/>
                    <a:pt x="3470" y="1452"/>
                  </a:cubicBezTo>
                  <a:cubicBezTo>
                    <a:pt x="3670" y="1318"/>
                    <a:pt x="3903" y="1151"/>
                    <a:pt x="4070" y="985"/>
                  </a:cubicBezTo>
                  <a:cubicBezTo>
                    <a:pt x="4270" y="818"/>
                    <a:pt x="4437" y="618"/>
                    <a:pt x="4637" y="484"/>
                  </a:cubicBezTo>
                  <a:cubicBezTo>
                    <a:pt x="4904" y="318"/>
                    <a:pt x="5138" y="284"/>
                    <a:pt x="5438" y="184"/>
                  </a:cubicBezTo>
                  <a:cubicBezTo>
                    <a:pt x="5571" y="151"/>
                    <a:pt x="5571" y="17"/>
                    <a:pt x="5471" y="17"/>
                  </a:cubicBezTo>
                  <a:cubicBezTo>
                    <a:pt x="5418" y="6"/>
                    <a:pt x="5364" y="1"/>
                    <a:pt x="5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3016500" y="2621175"/>
              <a:ext cx="45400" cy="34875"/>
            </a:xfrm>
            <a:custGeom>
              <a:avLst/>
              <a:gdLst/>
              <a:ahLst/>
              <a:cxnLst/>
              <a:rect l="l" t="t" r="r" b="b"/>
              <a:pathLst>
                <a:path w="1816" h="1395" extrusionOk="0">
                  <a:moveTo>
                    <a:pt x="1714" y="1"/>
                  </a:moveTo>
                  <a:cubicBezTo>
                    <a:pt x="1700" y="1"/>
                    <a:pt x="1685" y="4"/>
                    <a:pt x="1668" y="13"/>
                  </a:cubicBezTo>
                  <a:cubicBezTo>
                    <a:pt x="1301" y="113"/>
                    <a:pt x="1001" y="280"/>
                    <a:pt x="701" y="513"/>
                  </a:cubicBezTo>
                  <a:cubicBezTo>
                    <a:pt x="534" y="613"/>
                    <a:pt x="434" y="747"/>
                    <a:pt x="300" y="880"/>
                  </a:cubicBezTo>
                  <a:cubicBezTo>
                    <a:pt x="267" y="947"/>
                    <a:pt x="167" y="1014"/>
                    <a:pt x="134" y="1080"/>
                  </a:cubicBezTo>
                  <a:cubicBezTo>
                    <a:pt x="67" y="1147"/>
                    <a:pt x="0" y="1247"/>
                    <a:pt x="0" y="1347"/>
                  </a:cubicBezTo>
                  <a:cubicBezTo>
                    <a:pt x="0" y="1371"/>
                    <a:pt x="17" y="1394"/>
                    <a:pt x="38" y="1394"/>
                  </a:cubicBezTo>
                  <a:cubicBezTo>
                    <a:pt x="47" y="1394"/>
                    <a:pt x="57" y="1390"/>
                    <a:pt x="67" y="1381"/>
                  </a:cubicBezTo>
                  <a:cubicBezTo>
                    <a:pt x="167" y="1347"/>
                    <a:pt x="200" y="1280"/>
                    <a:pt x="234" y="1214"/>
                  </a:cubicBezTo>
                  <a:cubicBezTo>
                    <a:pt x="300" y="1114"/>
                    <a:pt x="367" y="1080"/>
                    <a:pt x="400" y="980"/>
                  </a:cubicBezTo>
                  <a:cubicBezTo>
                    <a:pt x="534" y="880"/>
                    <a:pt x="667" y="747"/>
                    <a:pt x="801" y="647"/>
                  </a:cubicBezTo>
                  <a:cubicBezTo>
                    <a:pt x="1068" y="447"/>
                    <a:pt x="1368" y="280"/>
                    <a:pt x="1701" y="146"/>
                  </a:cubicBezTo>
                  <a:cubicBezTo>
                    <a:pt x="1710" y="149"/>
                    <a:pt x="1719" y="150"/>
                    <a:pt x="1726" y="150"/>
                  </a:cubicBezTo>
                  <a:cubicBezTo>
                    <a:pt x="1816" y="150"/>
                    <a:pt x="1800" y="1"/>
                    <a:pt x="1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2982300" y="2656500"/>
              <a:ext cx="30875" cy="16725"/>
            </a:xfrm>
            <a:custGeom>
              <a:avLst/>
              <a:gdLst/>
              <a:ahLst/>
              <a:cxnLst/>
              <a:rect l="l" t="t" r="r" b="b"/>
              <a:pathLst>
                <a:path w="1235" h="669" extrusionOk="0">
                  <a:moveTo>
                    <a:pt x="1068" y="1"/>
                  </a:moveTo>
                  <a:cubicBezTo>
                    <a:pt x="901" y="101"/>
                    <a:pt x="701" y="168"/>
                    <a:pt x="534" y="268"/>
                  </a:cubicBezTo>
                  <a:lnTo>
                    <a:pt x="301" y="368"/>
                  </a:lnTo>
                  <a:cubicBezTo>
                    <a:pt x="201" y="435"/>
                    <a:pt x="134" y="468"/>
                    <a:pt x="34" y="535"/>
                  </a:cubicBezTo>
                  <a:cubicBezTo>
                    <a:pt x="1" y="601"/>
                    <a:pt x="34" y="668"/>
                    <a:pt x="134" y="668"/>
                  </a:cubicBezTo>
                  <a:cubicBezTo>
                    <a:pt x="234" y="668"/>
                    <a:pt x="334" y="601"/>
                    <a:pt x="401" y="535"/>
                  </a:cubicBezTo>
                  <a:lnTo>
                    <a:pt x="668" y="435"/>
                  </a:lnTo>
                  <a:cubicBezTo>
                    <a:pt x="834" y="334"/>
                    <a:pt x="1001" y="268"/>
                    <a:pt x="1168" y="134"/>
                  </a:cubicBezTo>
                  <a:cubicBezTo>
                    <a:pt x="1201" y="101"/>
                    <a:pt x="1235" y="34"/>
                    <a:pt x="1201" y="1"/>
                  </a:cubicBezTo>
                  <a:lnTo>
                    <a:pt x="1201" y="1"/>
                  </a:lnTo>
                  <a:cubicBezTo>
                    <a:pt x="1190" y="12"/>
                    <a:pt x="1179" y="16"/>
                    <a:pt x="1167" y="16"/>
                  </a:cubicBezTo>
                  <a:cubicBezTo>
                    <a:pt x="1142" y="16"/>
                    <a:pt x="1112" y="1"/>
                    <a:pt x="10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2963125" y="2598975"/>
              <a:ext cx="205575" cy="132625"/>
            </a:xfrm>
            <a:custGeom>
              <a:avLst/>
              <a:gdLst/>
              <a:ahLst/>
              <a:cxnLst/>
              <a:rect l="l" t="t" r="r" b="b"/>
              <a:pathLst>
                <a:path w="8223" h="5305" extrusionOk="0">
                  <a:moveTo>
                    <a:pt x="8073" y="0"/>
                  </a:moveTo>
                  <a:cubicBezTo>
                    <a:pt x="7339" y="100"/>
                    <a:pt x="6738" y="434"/>
                    <a:pt x="6338" y="1068"/>
                  </a:cubicBezTo>
                  <a:cubicBezTo>
                    <a:pt x="6105" y="1435"/>
                    <a:pt x="5938" y="1735"/>
                    <a:pt x="5504" y="1902"/>
                  </a:cubicBezTo>
                  <a:cubicBezTo>
                    <a:pt x="5171" y="2002"/>
                    <a:pt x="4837" y="2135"/>
                    <a:pt x="4504" y="2402"/>
                  </a:cubicBezTo>
                  <a:cubicBezTo>
                    <a:pt x="4237" y="2635"/>
                    <a:pt x="3936" y="2936"/>
                    <a:pt x="3603" y="3136"/>
                  </a:cubicBezTo>
                  <a:cubicBezTo>
                    <a:pt x="3269" y="3403"/>
                    <a:pt x="2902" y="3603"/>
                    <a:pt x="2502" y="3803"/>
                  </a:cubicBezTo>
                  <a:cubicBezTo>
                    <a:pt x="2102" y="4070"/>
                    <a:pt x="1635" y="4303"/>
                    <a:pt x="1235" y="4503"/>
                  </a:cubicBezTo>
                  <a:cubicBezTo>
                    <a:pt x="834" y="4737"/>
                    <a:pt x="334" y="4837"/>
                    <a:pt x="67" y="5137"/>
                  </a:cubicBezTo>
                  <a:cubicBezTo>
                    <a:pt x="0" y="5171"/>
                    <a:pt x="0" y="5304"/>
                    <a:pt x="100" y="5304"/>
                  </a:cubicBezTo>
                  <a:cubicBezTo>
                    <a:pt x="501" y="5237"/>
                    <a:pt x="934" y="4937"/>
                    <a:pt x="1268" y="4770"/>
                  </a:cubicBezTo>
                  <a:cubicBezTo>
                    <a:pt x="1668" y="4537"/>
                    <a:pt x="2068" y="4303"/>
                    <a:pt x="2469" y="4103"/>
                  </a:cubicBezTo>
                  <a:cubicBezTo>
                    <a:pt x="3236" y="3670"/>
                    <a:pt x="3903" y="3236"/>
                    <a:pt x="4504" y="2669"/>
                  </a:cubicBezTo>
                  <a:cubicBezTo>
                    <a:pt x="4837" y="2435"/>
                    <a:pt x="5137" y="2269"/>
                    <a:pt x="5504" y="2102"/>
                  </a:cubicBezTo>
                  <a:cubicBezTo>
                    <a:pt x="5838" y="1968"/>
                    <a:pt x="6105" y="1802"/>
                    <a:pt x="6305" y="1501"/>
                  </a:cubicBezTo>
                  <a:cubicBezTo>
                    <a:pt x="6505" y="1201"/>
                    <a:pt x="6672" y="868"/>
                    <a:pt x="7005" y="634"/>
                  </a:cubicBezTo>
                  <a:cubicBezTo>
                    <a:pt x="7306" y="367"/>
                    <a:pt x="7639" y="200"/>
                    <a:pt x="8073" y="167"/>
                  </a:cubicBezTo>
                  <a:cubicBezTo>
                    <a:pt x="8094" y="175"/>
                    <a:pt x="8111" y="179"/>
                    <a:pt x="8125" y="179"/>
                  </a:cubicBezTo>
                  <a:cubicBezTo>
                    <a:pt x="8222" y="179"/>
                    <a:pt x="8160" y="0"/>
                    <a:pt x="8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2934225" y="2732300"/>
              <a:ext cx="34450" cy="20350"/>
            </a:xfrm>
            <a:custGeom>
              <a:avLst/>
              <a:gdLst/>
              <a:ahLst/>
              <a:cxnLst/>
              <a:rect l="l" t="t" r="r" b="b"/>
              <a:pathLst>
                <a:path w="1378" h="814" extrusionOk="0">
                  <a:moveTo>
                    <a:pt x="1191" y="0"/>
                  </a:moveTo>
                  <a:cubicBezTo>
                    <a:pt x="1180" y="0"/>
                    <a:pt x="1168" y="1"/>
                    <a:pt x="1156" y="4"/>
                  </a:cubicBezTo>
                  <a:cubicBezTo>
                    <a:pt x="956" y="104"/>
                    <a:pt x="756" y="171"/>
                    <a:pt x="589" y="271"/>
                  </a:cubicBezTo>
                  <a:lnTo>
                    <a:pt x="322" y="405"/>
                  </a:lnTo>
                  <a:cubicBezTo>
                    <a:pt x="289" y="438"/>
                    <a:pt x="256" y="438"/>
                    <a:pt x="222" y="471"/>
                  </a:cubicBezTo>
                  <a:cubicBezTo>
                    <a:pt x="156" y="471"/>
                    <a:pt x="156" y="505"/>
                    <a:pt x="122" y="571"/>
                  </a:cubicBezTo>
                  <a:cubicBezTo>
                    <a:pt x="89" y="605"/>
                    <a:pt x="89" y="605"/>
                    <a:pt x="89" y="638"/>
                  </a:cubicBezTo>
                  <a:cubicBezTo>
                    <a:pt x="89" y="638"/>
                    <a:pt x="89" y="672"/>
                    <a:pt x="56" y="672"/>
                  </a:cubicBezTo>
                  <a:cubicBezTo>
                    <a:pt x="1" y="754"/>
                    <a:pt x="36" y="814"/>
                    <a:pt x="88" y="814"/>
                  </a:cubicBezTo>
                  <a:cubicBezTo>
                    <a:pt x="99" y="814"/>
                    <a:pt x="110" y="811"/>
                    <a:pt x="122" y="805"/>
                  </a:cubicBezTo>
                  <a:cubicBezTo>
                    <a:pt x="156" y="772"/>
                    <a:pt x="256" y="772"/>
                    <a:pt x="289" y="772"/>
                  </a:cubicBezTo>
                  <a:lnTo>
                    <a:pt x="322" y="738"/>
                  </a:lnTo>
                  <a:cubicBezTo>
                    <a:pt x="389" y="672"/>
                    <a:pt x="422" y="672"/>
                    <a:pt x="456" y="638"/>
                  </a:cubicBezTo>
                  <a:lnTo>
                    <a:pt x="723" y="505"/>
                  </a:lnTo>
                  <a:cubicBezTo>
                    <a:pt x="889" y="405"/>
                    <a:pt x="1056" y="305"/>
                    <a:pt x="1256" y="238"/>
                  </a:cubicBezTo>
                  <a:cubicBezTo>
                    <a:pt x="1378" y="147"/>
                    <a:pt x="1306" y="0"/>
                    <a:pt x="1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2985625" y="278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2979800" y="2687800"/>
              <a:ext cx="132950" cy="101675"/>
            </a:xfrm>
            <a:custGeom>
              <a:avLst/>
              <a:gdLst/>
              <a:ahLst/>
              <a:cxnLst/>
              <a:rect l="l" t="t" r="r" b="b"/>
              <a:pathLst>
                <a:path w="5318" h="4067" extrusionOk="0">
                  <a:moveTo>
                    <a:pt x="5218" y="1"/>
                  </a:moveTo>
                  <a:cubicBezTo>
                    <a:pt x="5204" y="1"/>
                    <a:pt x="5188" y="5"/>
                    <a:pt x="5171" y="16"/>
                  </a:cubicBezTo>
                  <a:cubicBezTo>
                    <a:pt x="4737" y="183"/>
                    <a:pt x="4304" y="383"/>
                    <a:pt x="3970" y="717"/>
                  </a:cubicBezTo>
                  <a:cubicBezTo>
                    <a:pt x="3603" y="1084"/>
                    <a:pt x="3336" y="1551"/>
                    <a:pt x="2836" y="1751"/>
                  </a:cubicBezTo>
                  <a:cubicBezTo>
                    <a:pt x="2436" y="1918"/>
                    <a:pt x="2069" y="2118"/>
                    <a:pt x="1735" y="2452"/>
                  </a:cubicBezTo>
                  <a:cubicBezTo>
                    <a:pt x="1502" y="2652"/>
                    <a:pt x="1301" y="2852"/>
                    <a:pt x="1068" y="3019"/>
                  </a:cubicBezTo>
                  <a:cubicBezTo>
                    <a:pt x="768" y="3185"/>
                    <a:pt x="467" y="3219"/>
                    <a:pt x="167" y="3352"/>
                  </a:cubicBezTo>
                  <a:cubicBezTo>
                    <a:pt x="134" y="3386"/>
                    <a:pt x="134" y="3419"/>
                    <a:pt x="134" y="3452"/>
                  </a:cubicBezTo>
                  <a:cubicBezTo>
                    <a:pt x="101" y="3519"/>
                    <a:pt x="67" y="3586"/>
                    <a:pt x="0" y="3619"/>
                  </a:cubicBezTo>
                  <a:lnTo>
                    <a:pt x="0" y="3853"/>
                  </a:lnTo>
                  <a:cubicBezTo>
                    <a:pt x="0" y="3886"/>
                    <a:pt x="67" y="3919"/>
                    <a:pt x="101" y="3953"/>
                  </a:cubicBezTo>
                  <a:cubicBezTo>
                    <a:pt x="134" y="4019"/>
                    <a:pt x="167" y="4053"/>
                    <a:pt x="234" y="4053"/>
                  </a:cubicBezTo>
                  <a:cubicBezTo>
                    <a:pt x="244" y="4062"/>
                    <a:pt x="256" y="4067"/>
                    <a:pt x="269" y="4067"/>
                  </a:cubicBezTo>
                  <a:cubicBezTo>
                    <a:pt x="301" y="4067"/>
                    <a:pt x="334" y="4043"/>
                    <a:pt x="334" y="4019"/>
                  </a:cubicBezTo>
                  <a:cubicBezTo>
                    <a:pt x="401" y="3953"/>
                    <a:pt x="334" y="3886"/>
                    <a:pt x="301" y="3853"/>
                  </a:cubicBezTo>
                  <a:lnTo>
                    <a:pt x="267" y="3786"/>
                  </a:lnTo>
                  <a:lnTo>
                    <a:pt x="267" y="3752"/>
                  </a:lnTo>
                  <a:lnTo>
                    <a:pt x="267" y="3719"/>
                  </a:lnTo>
                  <a:lnTo>
                    <a:pt x="267" y="3686"/>
                  </a:lnTo>
                  <a:lnTo>
                    <a:pt x="267" y="3619"/>
                  </a:lnTo>
                  <a:lnTo>
                    <a:pt x="267" y="3586"/>
                  </a:lnTo>
                  <a:lnTo>
                    <a:pt x="301" y="3552"/>
                  </a:lnTo>
                  <a:lnTo>
                    <a:pt x="334" y="3552"/>
                  </a:lnTo>
                  <a:cubicBezTo>
                    <a:pt x="334" y="3552"/>
                    <a:pt x="401" y="3552"/>
                    <a:pt x="434" y="3519"/>
                  </a:cubicBezTo>
                  <a:cubicBezTo>
                    <a:pt x="467" y="3519"/>
                    <a:pt x="467" y="3452"/>
                    <a:pt x="501" y="3452"/>
                  </a:cubicBezTo>
                  <a:lnTo>
                    <a:pt x="501" y="3419"/>
                  </a:lnTo>
                  <a:cubicBezTo>
                    <a:pt x="901" y="3352"/>
                    <a:pt x="1268" y="3119"/>
                    <a:pt x="1568" y="2919"/>
                  </a:cubicBezTo>
                  <a:cubicBezTo>
                    <a:pt x="2002" y="2585"/>
                    <a:pt x="2335" y="2185"/>
                    <a:pt x="2836" y="1951"/>
                  </a:cubicBezTo>
                  <a:cubicBezTo>
                    <a:pt x="3069" y="1884"/>
                    <a:pt x="3269" y="1784"/>
                    <a:pt x="3436" y="1618"/>
                  </a:cubicBezTo>
                  <a:cubicBezTo>
                    <a:pt x="3636" y="1417"/>
                    <a:pt x="3803" y="1184"/>
                    <a:pt x="3970" y="950"/>
                  </a:cubicBezTo>
                  <a:cubicBezTo>
                    <a:pt x="4304" y="550"/>
                    <a:pt x="4771" y="250"/>
                    <a:pt x="5271" y="83"/>
                  </a:cubicBezTo>
                  <a:cubicBezTo>
                    <a:pt x="5277" y="86"/>
                    <a:pt x="5282" y="88"/>
                    <a:pt x="5286" y="88"/>
                  </a:cubicBezTo>
                  <a:cubicBezTo>
                    <a:pt x="5318" y="88"/>
                    <a:pt x="5282" y="1"/>
                    <a:pt x="5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3300850" y="2439350"/>
              <a:ext cx="83150" cy="119625"/>
            </a:xfrm>
            <a:custGeom>
              <a:avLst/>
              <a:gdLst/>
              <a:ahLst/>
              <a:cxnLst/>
              <a:rect l="l" t="t" r="r" b="b"/>
              <a:pathLst>
                <a:path w="3326" h="4785" extrusionOk="0">
                  <a:moveTo>
                    <a:pt x="311" y="1"/>
                  </a:moveTo>
                  <a:cubicBezTo>
                    <a:pt x="293" y="1"/>
                    <a:pt x="277" y="5"/>
                    <a:pt x="268" y="14"/>
                  </a:cubicBezTo>
                  <a:cubicBezTo>
                    <a:pt x="1" y="448"/>
                    <a:pt x="501" y="681"/>
                    <a:pt x="802" y="848"/>
                  </a:cubicBezTo>
                  <a:cubicBezTo>
                    <a:pt x="935" y="881"/>
                    <a:pt x="1068" y="981"/>
                    <a:pt x="1135" y="1048"/>
                  </a:cubicBezTo>
                  <a:cubicBezTo>
                    <a:pt x="1235" y="1182"/>
                    <a:pt x="1235" y="1315"/>
                    <a:pt x="1269" y="1482"/>
                  </a:cubicBezTo>
                  <a:cubicBezTo>
                    <a:pt x="1302" y="1682"/>
                    <a:pt x="1402" y="1815"/>
                    <a:pt x="1569" y="1949"/>
                  </a:cubicBezTo>
                  <a:cubicBezTo>
                    <a:pt x="1769" y="2049"/>
                    <a:pt x="1969" y="2116"/>
                    <a:pt x="2102" y="2316"/>
                  </a:cubicBezTo>
                  <a:cubicBezTo>
                    <a:pt x="2269" y="2549"/>
                    <a:pt x="2336" y="2949"/>
                    <a:pt x="2469" y="3216"/>
                  </a:cubicBezTo>
                  <a:cubicBezTo>
                    <a:pt x="2603" y="3517"/>
                    <a:pt x="2670" y="3817"/>
                    <a:pt x="2803" y="4050"/>
                  </a:cubicBezTo>
                  <a:cubicBezTo>
                    <a:pt x="2903" y="4317"/>
                    <a:pt x="3003" y="4617"/>
                    <a:pt x="3237" y="4751"/>
                  </a:cubicBezTo>
                  <a:cubicBezTo>
                    <a:pt x="3237" y="4773"/>
                    <a:pt x="3248" y="4784"/>
                    <a:pt x="3261" y="4784"/>
                  </a:cubicBezTo>
                  <a:cubicBezTo>
                    <a:pt x="3288" y="4784"/>
                    <a:pt x="3326" y="4740"/>
                    <a:pt x="3303" y="4651"/>
                  </a:cubicBezTo>
                  <a:cubicBezTo>
                    <a:pt x="3237" y="4384"/>
                    <a:pt x="3070" y="4184"/>
                    <a:pt x="2970" y="3883"/>
                  </a:cubicBezTo>
                  <a:cubicBezTo>
                    <a:pt x="2903" y="3650"/>
                    <a:pt x="2770" y="3350"/>
                    <a:pt x="2670" y="3116"/>
                  </a:cubicBezTo>
                  <a:cubicBezTo>
                    <a:pt x="2569" y="2716"/>
                    <a:pt x="2436" y="2149"/>
                    <a:pt x="2069" y="1949"/>
                  </a:cubicBezTo>
                  <a:cubicBezTo>
                    <a:pt x="1902" y="1815"/>
                    <a:pt x="1669" y="1815"/>
                    <a:pt x="1569" y="1649"/>
                  </a:cubicBezTo>
                  <a:cubicBezTo>
                    <a:pt x="1402" y="1482"/>
                    <a:pt x="1435" y="1215"/>
                    <a:pt x="1335" y="1015"/>
                  </a:cubicBezTo>
                  <a:cubicBezTo>
                    <a:pt x="1269" y="848"/>
                    <a:pt x="1102" y="715"/>
                    <a:pt x="935" y="681"/>
                  </a:cubicBezTo>
                  <a:cubicBezTo>
                    <a:pt x="735" y="614"/>
                    <a:pt x="234" y="448"/>
                    <a:pt x="401" y="81"/>
                  </a:cubicBezTo>
                  <a:cubicBezTo>
                    <a:pt x="426" y="32"/>
                    <a:pt x="361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3283350" y="2489550"/>
              <a:ext cx="87575" cy="147075"/>
            </a:xfrm>
            <a:custGeom>
              <a:avLst/>
              <a:gdLst/>
              <a:ahLst/>
              <a:cxnLst/>
              <a:rect l="l" t="t" r="r" b="b"/>
              <a:pathLst>
                <a:path w="3503" h="5883" extrusionOk="0">
                  <a:moveTo>
                    <a:pt x="434" y="0"/>
                  </a:moveTo>
                  <a:cubicBezTo>
                    <a:pt x="399" y="0"/>
                    <a:pt x="362" y="12"/>
                    <a:pt x="334" y="41"/>
                  </a:cubicBezTo>
                  <a:cubicBezTo>
                    <a:pt x="0" y="508"/>
                    <a:pt x="601" y="875"/>
                    <a:pt x="868" y="1108"/>
                  </a:cubicBezTo>
                  <a:cubicBezTo>
                    <a:pt x="1168" y="1308"/>
                    <a:pt x="1035" y="1609"/>
                    <a:pt x="1101" y="1942"/>
                  </a:cubicBezTo>
                  <a:cubicBezTo>
                    <a:pt x="1101" y="2142"/>
                    <a:pt x="1201" y="2309"/>
                    <a:pt x="1368" y="2443"/>
                  </a:cubicBezTo>
                  <a:cubicBezTo>
                    <a:pt x="1468" y="2509"/>
                    <a:pt x="1635" y="2543"/>
                    <a:pt x="1668" y="2643"/>
                  </a:cubicBezTo>
                  <a:cubicBezTo>
                    <a:pt x="1768" y="2776"/>
                    <a:pt x="1702" y="2943"/>
                    <a:pt x="1802" y="3110"/>
                  </a:cubicBezTo>
                  <a:cubicBezTo>
                    <a:pt x="1935" y="3377"/>
                    <a:pt x="2169" y="3643"/>
                    <a:pt x="2335" y="3944"/>
                  </a:cubicBezTo>
                  <a:cubicBezTo>
                    <a:pt x="2702" y="4511"/>
                    <a:pt x="2936" y="5178"/>
                    <a:pt x="3269" y="5812"/>
                  </a:cubicBezTo>
                  <a:cubicBezTo>
                    <a:pt x="3282" y="5861"/>
                    <a:pt x="3316" y="5883"/>
                    <a:pt x="3355" y="5883"/>
                  </a:cubicBezTo>
                  <a:cubicBezTo>
                    <a:pt x="3423" y="5883"/>
                    <a:pt x="3503" y="5817"/>
                    <a:pt x="3503" y="5712"/>
                  </a:cubicBezTo>
                  <a:cubicBezTo>
                    <a:pt x="3336" y="5144"/>
                    <a:pt x="3003" y="4611"/>
                    <a:pt x="2702" y="4110"/>
                  </a:cubicBezTo>
                  <a:lnTo>
                    <a:pt x="2202" y="3343"/>
                  </a:lnTo>
                  <a:cubicBezTo>
                    <a:pt x="2102" y="3176"/>
                    <a:pt x="2002" y="3043"/>
                    <a:pt x="1969" y="2843"/>
                  </a:cubicBezTo>
                  <a:cubicBezTo>
                    <a:pt x="1935" y="2709"/>
                    <a:pt x="1969" y="2643"/>
                    <a:pt x="1868" y="2543"/>
                  </a:cubicBezTo>
                  <a:cubicBezTo>
                    <a:pt x="1768" y="2342"/>
                    <a:pt x="1502" y="2276"/>
                    <a:pt x="1368" y="2109"/>
                  </a:cubicBezTo>
                  <a:cubicBezTo>
                    <a:pt x="1268" y="1875"/>
                    <a:pt x="1368" y="1609"/>
                    <a:pt x="1335" y="1342"/>
                  </a:cubicBezTo>
                  <a:cubicBezTo>
                    <a:pt x="1301" y="1142"/>
                    <a:pt x="1168" y="975"/>
                    <a:pt x="1001" y="841"/>
                  </a:cubicBezTo>
                  <a:cubicBezTo>
                    <a:pt x="834" y="708"/>
                    <a:pt x="334" y="474"/>
                    <a:pt x="534" y="174"/>
                  </a:cubicBezTo>
                  <a:cubicBezTo>
                    <a:pt x="606" y="79"/>
                    <a:pt x="523" y="0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3249150" y="2539375"/>
              <a:ext cx="88425" cy="156675"/>
            </a:xfrm>
            <a:custGeom>
              <a:avLst/>
              <a:gdLst/>
              <a:ahLst/>
              <a:cxnLst/>
              <a:rect l="l" t="t" r="r" b="b"/>
              <a:pathLst>
                <a:path w="3537" h="6267" extrusionOk="0">
                  <a:moveTo>
                    <a:pt x="506" y="0"/>
                  </a:moveTo>
                  <a:cubicBezTo>
                    <a:pt x="473" y="0"/>
                    <a:pt x="436" y="15"/>
                    <a:pt x="401" y="49"/>
                  </a:cubicBezTo>
                  <a:cubicBezTo>
                    <a:pt x="1" y="416"/>
                    <a:pt x="401" y="883"/>
                    <a:pt x="735" y="1150"/>
                  </a:cubicBezTo>
                  <a:cubicBezTo>
                    <a:pt x="868" y="1217"/>
                    <a:pt x="1002" y="1317"/>
                    <a:pt x="1068" y="1484"/>
                  </a:cubicBezTo>
                  <a:cubicBezTo>
                    <a:pt x="1202" y="1650"/>
                    <a:pt x="1068" y="1817"/>
                    <a:pt x="1068" y="2017"/>
                  </a:cubicBezTo>
                  <a:cubicBezTo>
                    <a:pt x="1068" y="2318"/>
                    <a:pt x="1302" y="2584"/>
                    <a:pt x="1402" y="2851"/>
                  </a:cubicBezTo>
                  <a:cubicBezTo>
                    <a:pt x="1735" y="3485"/>
                    <a:pt x="2136" y="4052"/>
                    <a:pt x="2503" y="4653"/>
                  </a:cubicBezTo>
                  <a:cubicBezTo>
                    <a:pt x="2669" y="4919"/>
                    <a:pt x="2836" y="5186"/>
                    <a:pt x="3003" y="5486"/>
                  </a:cubicBezTo>
                  <a:cubicBezTo>
                    <a:pt x="3136" y="5720"/>
                    <a:pt x="3203" y="5987"/>
                    <a:pt x="3370" y="6220"/>
                  </a:cubicBezTo>
                  <a:cubicBezTo>
                    <a:pt x="3385" y="6250"/>
                    <a:pt x="3413" y="6267"/>
                    <a:pt x="3440" y="6267"/>
                  </a:cubicBezTo>
                  <a:cubicBezTo>
                    <a:pt x="3473" y="6267"/>
                    <a:pt x="3503" y="6242"/>
                    <a:pt x="3503" y="6187"/>
                  </a:cubicBezTo>
                  <a:cubicBezTo>
                    <a:pt x="3537" y="5720"/>
                    <a:pt x="3170" y="5286"/>
                    <a:pt x="2903" y="4853"/>
                  </a:cubicBezTo>
                  <a:cubicBezTo>
                    <a:pt x="2569" y="4319"/>
                    <a:pt x="2202" y="3819"/>
                    <a:pt x="1902" y="3285"/>
                  </a:cubicBezTo>
                  <a:cubicBezTo>
                    <a:pt x="1735" y="3018"/>
                    <a:pt x="1635" y="2785"/>
                    <a:pt x="1502" y="2484"/>
                  </a:cubicBezTo>
                  <a:cubicBezTo>
                    <a:pt x="1402" y="2318"/>
                    <a:pt x="1335" y="2151"/>
                    <a:pt x="1335" y="1917"/>
                  </a:cubicBezTo>
                  <a:cubicBezTo>
                    <a:pt x="1335" y="1817"/>
                    <a:pt x="1368" y="1717"/>
                    <a:pt x="1368" y="1584"/>
                  </a:cubicBezTo>
                  <a:cubicBezTo>
                    <a:pt x="1335" y="1384"/>
                    <a:pt x="1202" y="1217"/>
                    <a:pt x="1035" y="1050"/>
                  </a:cubicBezTo>
                  <a:cubicBezTo>
                    <a:pt x="868" y="883"/>
                    <a:pt x="234" y="550"/>
                    <a:pt x="568" y="216"/>
                  </a:cubicBezTo>
                  <a:cubicBezTo>
                    <a:pt x="667" y="117"/>
                    <a:pt x="601" y="0"/>
                    <a:pt x="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212475" y="2612225"/>
              <a:ext cx="99250" cy="160075"/>
            </a:xfrm>
            <a:custGeom>
              <a:avLst/>
              <a:gdLst/>
              <a:ahLst/>
              <a:cxnLst/>
              <a:rect l="l" t="t" r="r" b="b"/>
              <a:pathLst>
                <a:path w="3970" h="6403" extrusionOk="0">
                  <a:moveTo>
                    <a:pt x="385" y="1"/>
                  </a:moveTo>
                  <a:cubicBezTo>
                    <a:pt x="352" y="1"/>
                    <a:pt x="320" y="21"/>
                    <a:pt x="300" y="71"/>
                  </a:cubicBezTo>
                  <a:cubicBezTo>
                    <a:pt x="0" y="604"/>
                    <a:pt x="567" y="1038"/>
                    <a:pt x="967" y="1305"/>
                  </a:cubicBezTo>
                  <a:cubicBezTo>
                    <a:pt x="1101" y="1405"/>
                    <a:pt x="1201" y="1472"/>
                    <a:pt x="1301" y="1605"/>
                  </a:cubicBezTo>
                  <a:cubicBezTo>
                    <a:pt x="1368" y="1772"/>
                    <a:pt x="1368" y="1939"/>
                    <a:pt x="1434" y="2105"/>
                  </a:cubicBezTo>
                  <a:cubicBezTo>
                    <a:pt x="1468" y="2272"/>
                    <a:pt x="1535" y="2406"/>
                    <a:pt x="1635" y="2539"/>
                  </a:cubicBezTo>
                  <a:cubicBezTo>
                    <a:pt x="1768" y="2706"/>
                    <a:pt x="1801" y="2873"/>
                    <a:pt x="1801" y="3073"/>
                  </a:cubicBezTo>
                  <a:cubicBezTo>
                    <a:pt x="1835" y="3406"/>
                    <a:pt x="2102" y="3573"/>
                    <a:pt x="2302" y="3773"/>
                  </a:cubicBezTo>
                  <a:cubicBezTo>
                    <a:pt x="2535" y="4007"/>
                    <a:pt x="2769" y="4274"/>
                    <a:pt x="2969" y="4607"/>
                  </a:cubicBezTo>
                  <a:cubicBezTo>
                    <a:pt x="3136" y="4907"/>
                    <a:pt x="3269" y="5208"/>
                    <a:pt x="3369" y="5475"/>
                  </a:cubicBezTo>
                  <a:cubicBezTo>
                    <a:pt x="3436" y="5641"/>
                    <a:pt x="3503" y="5775"/>
                    <a:pt x="3503" y="5942"/>
                  </a:cubicBezTo>
                  <a:cubicBezTo>
                    <a:pt x="3536" y="6108"/>
                    <a:pt x="3536" y="6242"/>
                    <a:pt x="3636" y="6342"/>
                  </a:cubicBezTo>
                  <a:cubicBezTo>
                    <a:pt x="3650" y="6384"/>
                    <a:pt x="3676" y="6402"/>
                    <a:pt x="3703" y="6402"/>
                  </a:cubicBezTo>
                  <a:cubicBezTo>
                    <a:pt x="3742" y="6402"/>
                    <a:pt x="3783" y="6367"/>
                    <a:pt x="3803" y="6308"/>
                  </a:cubicBezTo>
                  <a:cubicBezTo>
                    <a:pt x="3970" y="6142"/>
                    <a:pt x="3836" y="5808"/>
                    <a:pt x="3769" y="5575"/>
                  </a:cubicBezTo>
                  <a:cubicBezTo>
                    <a:pt x="3669" y="5241"/>
                    <a:pt x="3536" y="4941"/>
                    <a:pt x="3336" y="4641"/>
                  </a:cubicBezTo>
                  <a:cubicBezTo>
                    <a:pt x="3169" y="4407"/>
                    <a:pt x="3002" y="4140"/>
                    <a:pt x="2802" y="3940"/>
                  </a:cubicBezTo>
                  <a:cubicBezTo>
                    <a:pt x="2702" y="3807"/>
                    <a:pt x="2602" y="3740"/>
                    <a:pt x="2469" y="3607"/>
                  </a:cubicBezTo>
                  <a:cubicBezTo>
                    <a:pt x="2335" y="3473"/>
                    <a:pt x="2168" y="3373"/>
                    <a:pt x="2068" y="3206"/>
                  </a:cubicBezTo>
                  <a:cubicBezTo>
                    <a:pt x="2035" y="3039"/>
                    <a:pt x="2068" y="2906"/>
                    <a:pt x="2002" y="2739"/>
                  </a:cubicBezTo>
                  <a:cubicBezTo>
                    <a:pt x="1968" y="2606"/>
                    <a:pt x="1868" y="2539"/>
                    <a:pt x="1835" y="2406"/>
                  </a:cubicBezTo>
                  <a:cubicBezTo>
                    <a:pt x="1701" y="2239"/>
                    <a:pt x="1668" y="2105"/>
                    <a:pt x="1635" y="1905"/>
                  </a:cubicBezTo>
                  <a:cubicBezTo>
                    <a:pt x="1635" y="1772"/>
                    <a:pt x="1601" y="1638"/>
                    <a:pt x="1535" y="1538"/>
                  </a:cubicBezTo>
                  <a:cubicBezTo>
                    <a:pt x="1401" y="1305"/>
                    <a:pt x="1201" y="1138"/>
                    <a:pt x="1001" y="1038"/>
                  </a:cubicBezTo>
                  <a:cubicBezTo>
                    <a:pt x="767" y="871"/>
                    <a:pt x="300" y="571"/>
                    <a:pt x="500" y="204"/>
                  </a:cubicBezTo>
                  <a:cubicBezTo>
                    <a:pt x="547" y="111"/>
                    <a:pt x="463" y="1"/>
                    <a:pt x="3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3168150" y="2700450"/>
              <a:ext cx="98200" cy="161425"/>
            </a:xfrm>
            <a:custGeom>
              <a:avLst/>
              <a:gdLst/>
              <a:ahLst/>
              <a:cxnLst/>
              <a:rect l="l" t="t" r="r" b="b"/>
              <a:pathLst>
                <a:path w="3928" h="6457" extrusionOk="0">
                  <a:moveTo>
                    <a:pt x="120" y="1"/>
                  </a:moveTo>
                  <a:cubicBezTo>
                    <a:pt x="62" y="1"/>
                    <a:pt x="0" y="39"/>
                    <a:pt x="39" y="78"/>
                  </a:cubicBezTo>
                  <a:cubicBezTo>
                    <a:pt x="139" y="711"/>
                    <a:pt x="506" y="1245"/>
                    <a:pt x="906" y="1745"/>
                  </a:cubicBezTo>
                  <a:cubicBezTo>
                    <a:pt x="1106" y="2046"/>
                    <a:pt x="1273" y="2346"/>
                    <a:pt x="1473" y="2579"/>
                  </a:cubicBezTo>
                  <a:cubicBezTo>
                    <a:pt x="1640" y="2779"/>
                    <a:pt x="1907" y="2913"/>
                    <a:pt x="2107" y="3080"/>
                  </a:cubicBezTo>
                  <a:cubicBezTo>
                    <a:pt x="2240" y="3180"/>
                    <a:pt x="2273" y="3180"/>
                    <a:pt x="2273" y="3347"/>
                  </a:cubicBezTo>
                  <a:cubicBezTo>
                    <a:pt x="2273" y="3413"/>
                    <a:pt x="2273" y="3447"/>
                    <a:pt x="2240" y="3547"/>
                  </a:cubicBezTo>
                  <a:cubicBezTo>
                    <a:pt x="2240" y="3680"/>
                    <a:pt x="2240" y="3747"/>
                    <a:pt x="2273" y="3847"/>
                  </a:cubicBezTo>
                  <a:cubicBezTo>
                    <a:pt x="2407" y="4080"/>
                    <a:pt x="2640" y="4281"/>
                    <a:pt x="2807" y="4514"/>
                  </a:cubicBezTo>
                  <a:cubicBezTo>
                    <a:pt x="3241" y="5048"/>
                    <a:pt x="3541" y="5682"/>
                    <a:pt x="3708" y="6382"/>
                  </a:cubicBezTo>
                  <a:cubicBezTo>
                    <a:pt x="3721" y="6435"/>
                    <a:pt x="3761" y="6457"/>
                    <a:pt x="3802" y="6457"/>
                  </a:cubicBezTo>
                  <a:cubicBezTo>
                    <a:pt x="3864" y="6457"/>
                    <a:pt x="3928" y="6409"/>
                    <a:pt x="3908" y="6349"/>
                  </a:cubicBezTo>
                  <a:cubicBezTo>
                    <a:pt x="3808" y="5682"/>
                    <a:pt x="3608" y="5115"/>
                    <a:pt x="3274" y="4614"/>
                  </a:cubicBezTo>
                  <a:cubicBezTo>
                    <a:pt x="3107" y="4381"/>
                    <a:pt x="2907" y="4114"/>
                    <a:pt x="2707" y="3914"/>
                  </a:cubicBezTo>
                  <a:cubicBezTo>
                    <a:pt x="2607" y="3847"/>
                    <a:pt x="2574" y="3780"/>
                    <a:pt x="2540" y="3713"/>
                  </a:cubicBezTo>
                  <a:cubicBezTo>
                    <a:pt x="2440" y="3547"/>
                    <a:pt x="2540" y="3513"/>
                    <a:pt x="2540" y="3347"/>
                  </a:cubicBezTo>
                  <a:cubicBezTo>
                    <a:pt x="2540" y="3246"/>
                    <a:pt x="2540" y="3180"/>
                    <a:pt x="2440" y="3080"/>
                  </a:cubicBezTo>
                  <a:cubicBezTo>
                    <a:pt x="2307" y="2880"/>
                    <a:pt x="2040" y="2846"/>
                    <a:pt x="1873" y="2679"/>
                  </a:cubicBezTo>
                  <a:cubicBezTo>
                    <a:pt x="1606" y="2513"/>
                    <a:pt x="1440" y="2246"/>
                    <a:pt x="1273" y="2012"/>
                  </a:cubicBezTo>
                  <a:cubicBezTo>
                    <a:pt x="872" y="1412"/>
                    <a:pt x="305" y="845"/>
                    <a:pt x="205" y="78"/>
                  </a:cubicBezTo>
                  <a:cubicBezTo>
                    <a:pt x="205" y="21"/>
                    <a:pt x="164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2999400" y="2799875"/>
              <a:ext cx="198050" cy="117500"/>
            </a:xfrm>
            <a:custGeom>
              <a:avLst/>
              <a:gdLst/>
              <a:ahLst/>
              <a:cxnLst/>
              <a:rect l="l" t="t" r="r" b="b"/>
              <a:pathLst>
                <a:path w="7922" h="4700" extrusionOk="0">
                  <a:moveTo>
                    <a:pt x="152" y="1"/>
                  </a:moveTo>
                  <a:cubicBezTo>
                    <a:pt x="80" y="1"/>
                    <a:pt x="1" y="87"/>
                    <a:pt x="50" y="137"/>
                  </a:cubicBezTo>
                  <a:cubicBezTo>
                    <a:pt x="284" y="437"/>
                    <a:pt x="617" y="437"/>
                    <a:pt x="884" y="604"/>
                  </a:cubicBezTo>
                  <a:cubicBezTo>
                    <a:pt x="1218" y="771"/>
                    <a:pt x="1485" y="1104"/>
                    <a:pt x="1718" y="1371"/>
                  </a:cubicBezTo>
                  <a:cubicBezTo>
                    <a:pt x="1985" y="1605"/>
                    <a:pt x="2219" y="1805"/>
                    <a:pt x="2552" y="1971"/>
                  </a:cubicBezTo>
                  <a:cubicBezTo>
                    <a:pt x="2886" y="2138"/>
                    <a:pt x="3253" y="2238"/>
                    <a:pt x="3620" y="2372"/>
                  </a:cubicBezTo>
                  <a:cubicBezTo>
                    <a:pt x="4020" y="2539"/>
                    <a:pt x="4220" y="2805"/>
                    <a:pt x="4554" y="3106"/>
                  </a:cubicBezTo>
                  <a:cubicBezTo>
                    <a:pt x="4854" y="3406"/>
                    <a:pt x="5221" y="3439"/>
                    <a:pt x="5654" y="3573"/>
                  </a:cubicBezTo>
                  <a:cubicBezTo>
                    <a:pt x="6455" y="3773"/>
                    <a:pt x="6989" y="4440"/>
                    <a:pt x="7789" y="4640"/>
                  </a:cubicBezTo>
                  <a:cubicBezTo>
                    <a:pt x="7815" y="4683"/>
                    <a:pt x="7839" y="4699"/>
                    <a:pt x="7857" y="4699"/>
                  </a:cubicBezTo>
                  <a:cubicBezTo>
                    <a:pt x="7910" y="4699"/>
                    <a:pt x="7922" y="4565"/>
                    <a:pt x="7823" y="4540"/>
                  </a:cubicBezTo>
                  <a:cubicBezTo>
                    <a:pt x="7055" y="4373"/>
                    <a:pt x="6522" y="3739"/>
                    <a:pt x="5821" y="3473"/>
                  </a:cubicBezTo>
                  <a:cubicBezTo>
                    <a:pt x="5388" y="3306"/>
                    <a:pt x="4987" y="3306"/>
                    <a:pt x="4654" y="2972"/>
                  </a:cubicBezTo>
                  <a:cubicBezTo>
                    <a:pt x="4353" y="2705"/>
                    <a:pt x="4153" y="2472"/>
                    <a:pt x="3820" y="2272"/>
                  </a:cubicBezTo>
                  <a:cubicBezTo>
                    <a:pt x="3486" y="2105"/>
                    <a:pt x="3153" y="2038"/>
                    <a:pt x="2819" y="1871"/>
                  </a:cubicBezTo>
                  <a:cubicBezTo>
                    <a:pt x="2419" y="1705"/>
                    <a:pt x="2152" y="1471"/>
                    <a:pt x="1885" y="1204"/>
                  </a:cubicBezTo>
                  <a:cubicBezTo>
                    <a:pt x="1685" y="937"/>
                    <a:pt x="1485" y="704"/>
                    <a:pt x="1185" y="470"/>
                  </a:cubicBezTo>
                  <a:cubicBezTo>
                    <a:pt x="884" y="270"/>
                    <a:pt x="484" y="270"/>
                    <a:pt x="217" y="37"/>
                  </a:cubicBezTo>
                  <a:cubicBezTo>
                    <a:pt x="200" y="11"/>
                    <a:pt x="176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3079025" y="2786700"/>
              <a:ext cx="108125" cy="55900"/>
            </a:xfrm>
            <a:custGeom>
              <a:avLst/>
              <a:gdLst/>
              <a:ahLst/>
              <a:cxnLst/>
              <a:rect l="l" t="t" r="r" b="b"/>
              <a:pathLst>
                <a:path w="4325" h="2236" extrusionOk="0">
                  <a:moveTo>
                    <a:pt x="186" y="0"/>
                  </a:moveTo>
                  <a:cubicBezTo>
                    <a:pt x="127" y="0"/>
                    <a:pt x="68" y="34"/>
                    <a:pt x="68" y="97"/>
                  </a:cubicBezTo>
                  <a:cubicBezTo>
                    <a:pt x="1" y="430"/>
                    <a:pt x="201" y="764"/>
                    <a:pt x="501" y="897"/>
                  </a:cubicBezTo>
                  <a:cubicBezTo>
                    <a:pt x="868" y="1097"/>
                    <a:pt x="1335" y="1064"/>
                    <a:pt x="1702" y="1231"/>
                  </a:cubicBezTo>
                  <a:cubicBezTo>
                    <a:pt x="2503" y="1564"/>
                    <a:pt x="3303" y="1965"/>
                    <a:pt x="4137" y="2232"/>
                  </a:cubicBezTo>
                  <a:cubicBezTo>
                    <a:pt x="4142" y="2234"/>
                    <a:pt x="4148" y="2235"/>
                    <a:pt x="4153" y="2235"/>
                  </a:cubicBezTo>
                  <a:cubicBezTo>
                    <a:pt x="4222" y="2235"/>
                    <a:pt x="4325" y="2060"/>
                    <a:pt x="4171" y="1998"/>
                  </a:cubicBezTo>
                  <a:cubicBezTo>
                    <a:pt x="3503" y="1665"/>
                    <a:pt x="2770" y="1464"/>
                    <a:pt x="2102" y="1131"/>
                  </a:cubicBezTo>
                  <a:cubicBezTo>
                    <a:pt x="1736" y="964"/>
                    <a:pt x="1469" y="897"/>
                    <a:pt x="1135" y="797"/>
                  </a:cubicBezTo>
                  <a:cubicBezTo>
                    <a:pt x="802" y="764"/>
                    <a:pt x="201" y="597"/>
                    <a:pt x="301" y="130"/>
                  </a:cubicBezTo>
                  <a:cubicBezTo>
                    <a:pt x="319" y="42"/>
                    <a:pt x="253" y="0"/>
                    <a:pt x="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2933925" y="2823300"/>
              <a:ext cx="170625" cy="126725"/>
            </a:xfrm>
            <a:custGeom>
              <a:avLst/>
              <a:gdLst/>
              <a:ahLst/>
              <a:cxnLst/>
              <a:rect l="l" t="t" r="r" b="b"/>
              <a:pathLst>
                <a:path w="6825" h="5069" extrusionOk="0">
                  <a:moveTo>
                    <a:pt x="133" y="0"/>
                  </a:moveTo>
                  <a:cubicBezTo>
                    <a:pt x="105" y="0"/>
                    <a:pt x="79" y="11"/>
                    <a:pt x="68" y="34"/>
                  </a:cubicBezTo>
                  <a:cubicBezTo>
                    <a:pt x="1" y="201"/>
                    <a:pt x="68" y="367"/>
                    <a:pt x="234" y="501"/>
                  </a:cubicBezTo>
                  <a:cubicBezTo>
                    <a:pt x="334" y="567"/>
                    <a:pt x="468" y="567"/>
                    <a:pt x="601" y="634"/>
                  </a:cubicBezTo>
                  <a:cubicBezTo>
                    <a:pt x="901" y="701"/>
                    <a:pt x="1135" y="801"/>
                    <a:pt x="1335" y="1001"/>
                  </a:cubicBezTo>
                  <a:cubicBezTo>
                    <a:pt x="1936" y="1468"/>
                    <a:pt x="2503" y="1868"/>
                    <a:pt x="3070" y="2302"/>
                  </a:cubicBezTo>
                  <a:cubicBezTo>
                    <a:pt x="3637" y="2736"/>
                    <a:pt x="4271" y="3203"/>
                    <a:pt x="4838" y="3670"/>
                  </a:cubicBezTo>
                  <a:cubicBezTo>
                    <a:pt x="5438" y="4137"/>
                    <a:pt x="6005" y="4637"/>
                    <a:pt x="6672" y="5037"/>
                  </a:cubicBezTo>
                  <a:cubicBezTo>
                    <a:pt x="6694" y="5059"/>
                    <a:pt x="6714" y="5068"/>
                    <a:pt x="6732" y="5068"/>
                  </a:cubicBezTo>
                  <a:cubicBezTo>
                    <a:pt x="6795" y="5068"/>
                    <a:pt x="6825" y="4949"/>
                    <a:pt x="6772" y="4871"/>
                  </a:cubicBezTo>
                  <a:cubicBezTo>
                    <a:pt x="6239" y="4404"/>
                    <a:pt x="5638" y="4003"/>
                    <a:pt x="5104" y="3570"/>
                  </a:cubicBezTo>
                  <a:cubicBezTo>
                    <a:pt x="4571" y="3169"/>
                    <a:pt x="3970" y="2736"/>
                    <a:pt x="3437" y="2335"/>
                  </a:cubicBezTo>
                  <a:lnTo>
                    <a:pt x="1802" y="1068"/>
                  </a:lnTo>
                  <a:cubicBezTo>
                    <a:pt x="1602" y="901"/>
                    <a:pt x="1335" y="801"/>
                    <a:pt x="1102" y="634"/>
                  </a:cubicBezTo>
                  <a:cubicBezTo>
                    <a:pt x="968" y="534"/>
                    <a:pt x="835" y="501"/>
                    <a:pt x="668" y="467"/>
                  </a:cubicBezTo>
                  <a:cubicBezTo>
                    <a:pt x="568" y="401"/>
                    <a:pt x="134" y="367"/>
                    <a:pt x="234" y="134"/>
                  </a:cubicBezTo>
                  <a:cubicBezTo>
                    <a:pt x="257" y="45"/>
                    <a:pt x="190" y="0"/>
                    <a:pt x="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3408450" y="2251225"/>
              <a:ext cx="475350" cy="343325"/>
            </a:xfrm>
            <a:custGeom>
              <a:avLst/>
              <a:gdLst/>
              <a:ahLst/>
              <a:cxnLst/>
              <a:rect l="l" t="t" r="r" b="b"/>
              <a:pathLst>
                <a:path w="19014" h="13733" extrusionOk="0">
                  <a:moveTo>
                    <a:pt x="13610" y="0"/>
                  </a:moveTo>
                  <a:cubicBezTo>
                    <a:pt x="11675" y="2035"/>
                    <a:pt x="300" y="4037"/>
                    <a:pt x="300" y="4037"/>
                  </a:cubicBezTo>
                  <a:cubicBezTo>
                    <a:pt x="300" y="4037"/>
                    <a:pt x="0" y="10208"/>
                    <a:pt x="300" y="12176"/>
                  </a:cubicBezTo>
                  <a:cubicBezTo>
                    <a:pt x="456" y="13510"/>
                    <a:pt x="2480" y="13732"/>
                    <a:pt x="3811" y="13732"/>
                  </a:cubicBezTo>
                  <a:cubicBezTo>
                    <a:pt x="4477" y="13732"/>
                    <a:pt x="4970" y="13677"/>
                    <a:pt x="4970" y="13677"/>
                  </a:cubicBezTo>
                  <a:cubicBezTo>
                    <a:pt x="4970" y="13677"/>
                    <a:pt x="11141" y="10408"/>
                    <a:pt x="11442" y="10174"/>
                  </a:cubicBezTo>
                  <a:cubicBezTo>
                    <a:pt x="11708" y="9974"/>
                    <a:pt x="19014" y="1401"/>
                    <a:pt x="19014" y="1401"/>
                  </a:cubicBezTo>
                  <a:lnTo>
                    <a:pt x="13610" y="0"/>
                  </a:lnTo>
                  <a:close/>
                </a:path>
              </a:pathLst>
            </a:custGeom>
            <a:solidFill>
              <a:srgbClr val="D29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3511850" y="2286250"/>
              <a:ext cx="417825" cy="311550"/>
            </a:xfrm>
            <a:custGeom>
              <a:avLst/>
              <a:gdLst/>
              <a:ahLst/>
              <a:cxnLst/>
              <a:rect l="l" t="t" r="r" b="b"/>
              <a:pathLst>
                <a:path w="16713" h="12462" extrusionOk="0">
                  <a:moveTo>
                    <a:pt x="14811" y="0"/>
                  </a:moveTo>
                  <a:cubicBezTo>
                    <a:pt x="14811" y="0"/>
                    <a:pt x="5746" y="4837"/>
                    <a:pt x="688" y="4837"/>
                  </a:cubicBezTo>
                  <a:cubicBezTo>
                    <a:pt x="449" y="4837"/>
                    <a:pt x="220" y="4826"/>
                    <a:pt x="0" y="4804"/>
                  </a:cubicBezTo>
                  <a:lnTo>
                    <a:pt x="0" y="4804"/>
                  </a:lnTo>
                  <a:cubicBezTo>
                    <a:pt x="0" y="4804"/>
                    <a:pt x="0" y="11609"/>
                    <a:pt x="801" y="12242"/>
                  </a:cubicBezTo>
                  <a:cubicBezTo>
                    <a:pt x="976" y="12401"/>
                    <a:pt x="1383" y="12462"/>
                    <a:pt x="1902" y="12462"/>
                  </a:cubicBezTo>
                  <a:cubicBezTo>
                    <a:pt x="3564" y="12462"/>
                    <a:pt x="6372" y="11842"/>
                    <a:pt x="6372" y="11842"/>
                  </a:cubicBezTo>
                  <a:cubicBezTo>
                    <a:pt x="6372" y="11842"/>
                    <a:pt x="9641" y="11408"/>
                    <a:pt x="11208" y="10775"/>
                  </a:cubicBezTo>
                  <a:cubicBezTo>
                    <a:pt x="12743" y="10141"/>
                    <a:pt x="16712" y="8306"/>
                    <a:pt x="16712" y="8306"/>
                  </a:cubicBezTo>
                  <a:cubicBezTo>
                    <a:pt x="16712" y="8306"/>
                    <a:pt x="14811" y="4504"/>
                    <a:pt x="14811" y="0"/>
                  </a:cubicBezTo>
                  <a:close/>
                </a:path>
              </a:pathLst>
            </a:custGeom>
            <a:solidFill>
              <a:srgbClr val="F9C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3520500" y="2414575"/>
              <a:ext cx="77850" cy="113975"/>
            </a:xfrm>
            <a:custGeom>
              <a:avLst/>
              <a:gdLst/>
              <a:ahLst/>
              <a:cxnLst/>
              <a:rect l="l" t="t" r="r" b="b"/>
              <a:pathLst>
                <a:path w="3114" h="4559" extrusionOk="0">
                  <a:moveTo>
                    <a:pt x="2920" y="1"/>
                  </a:moveTo>
                  <a:cubicBezTo>
                    <a:pt x="2910" y="1"/>
                    <a:pt x="2900" y="2"/>
                    <a:pt x="2890" y="4"/>
                  </a:cubicBezTo>
                  <a:cubicBezTo>
                    <a:pt x="2556" y="171"/>
                    <a:pt x="2156" y="438"/>
                    <a:pt x="2189" y="838"/>
                  </a:cubicBezTo>
                  <a:cubicBezTo>
                    <a:pt x="2189" y="1005"/>
                    <a:pt x="2290" y="1138"/>
                    <a:pt x="2290" y="1305"/>
                  </a:cubicBezTo>
                  <a:cubicBezTo>
                    <a:pt x="2223" y="1505"/>
                    <a:pt x="2156" y="1639"/>
                    <a:pt x="1989" y="1772"/>
                  </a:cubicBezTo>
                  <a:cubicBezTo>
                    <a:pt x="1789" y="1939"/>
                    <a:pt x="1522" y="2039"/>
                    <a:pt x="1322" y="2273"/>
                  </a:cubicBezTo>
                  <a:cubicBezTo>
                    <a:pt x="1022" y="2506"/>
                    <a:pt x="889" y="2940"/>
                    <a:pt x="788" y="3273"/>
                  </a:cubicBezTo>
                  <a:cubicBezTo>
                    <a:pt x="688" y="3473"/>
                    <a:pt x="655" y="3674"/>
                    <a:pt x="522" y="3874"/>
                  </a:cubicBezTo>
                  <a:cubicBezTo>
                    <a:pt x="388" y="4107"/>
                    <a:pt x="288" y="4207"/>
                    <a:pt x="55" y="4374"/>
                  </a:cubicBezTo>
                  <a:cubicBezTo>
                    <a:pt x="0" y="4455"/>
                    <a:pt x="34" y="4559"/>
                    <a:pt x="121" y="4559"/>
                  </a:cubicBezTo>
                  <a:cubicBezTo>
                    <a:pt x="140" y="4559"/>
                    <a:pt x="163" y="4553"/>
                    <a:pt x="188" y="4541"/>
                  </a:cubicBezTo>
                  <a:cubicBezTo>
                    <a:pt x="522" y="4374"/>
                    <a:pt x="688" y="3974"/>
                    <a:pt x="822" y="3640"/>
                  </a:cubicBezTo>
                  <a:cubicBezTo>
                    <a:pt x="989" y="3140"/>
                    <a:pt x="1155" y="2673"/>
                    <a:pt x="1522" y="2339"/>
                  </a:cubicBezTo>
                  <a:cubicBezTo>
                    <a:pt x="1823" y="2039"/>
                    <a:pt x="2290" y="1772"/>
                    <a:pt x="2390" y="1339"/>
                  </a:cubicBezTo>
                  <a:cubicBezTo>
                    <a:pt x="2490" y="1138"/>
                    <a:pt x="2323" y="872"/>
                    <a:pt x="2390" y="671"/>
                  </a:cubicBezTo>
                  <a:cubicBezTo>
                    <a:pt x="2490" y="438"/>
                    <a:pt x="2790" y="305"/>
                    <a:pt x="2990" y="204"/>
                  </a:cubicBezTo>
                  <a:cubicBezTo>
                    <a:pt x="3113" y="174"/>
                    <a:pt x="3037" y="1"/>
                    <a:pt x="2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3537700" y="2404400"/>
              <a:ext cx="115050" cy="173525"/>
            </a:xfrm>
            <a:custGeom>
              <a:avLst/>
              <a:gdLst/>
              <a:ahLst/>
              <a:cxnLst/>
              <a:rect l="l" t="t" r="r" b="b"/>
              <a:pathLst>
                <a:path w="4602" h="6941" extrusionOk="0">
                  <a:moveTo>
                    <a:pt x="4485" y="0"/>
                  </a:moveTo>
                  <a:cubicBezTo>
                    <a:pt x="4471" y="0"/>
                    <a:pt x="4455" y="4"/>
                    <a:pt x="4437" y="11"/>
                  </a:cubicBezTo>
                  <a:cubicBezTo>
                    <a:pt x="3970" y="111"/>
                    <a:pt x="3603" y="411"/>
                    <a:pt x="3436" y="845"/>
                  </a:cubicBezTo>
                  <a:cubicBezTo>
                    <a:pt x="3303" y="1078"/>
                    <a:pt x="3269" y="1345"/>
                    <a:pt x="3303" y="1579"/>
                  </a:cubicBezTo>
                  <a:cubicBezTo>
                    <a:pt x="3303" y="1746"/>
                    <a:pt x="3336" y="1912"/>
                    <a:pt x="3303" y="2079"/>
                  </a:cubicBezTo>
                  <a:cubicBezTo>
                    <a:pt x="3269" y="2246"/>
                    <a:pt x="3103" y="2379"/>
                    <a:pt x="3003" y="2513"/>
                  </a:cubicBezTo>
                  <a:cubicBezTo>
                    <a:pt x="2602" y="2946"/>
                    <a:pt x="2269" y="3413"/>
                    <a:pt x="2035" y="4014"/>
                  </a:cubicBezTo>
                  <a:cubicBezTo>
                    <a:pt x="1935" y="4381"/>
                    <a:pt x="1868" y="4748"/>
                    <a:pt x="1768" y="5115"/>
                  </a:cubicBezTo>
                  <a:cubicBezTo>
                    <a:pt x="1668" y="5382"/>
                    <a:pt x="1535" y="5615"/>
                    <a:pt x="1368" y="5849"/>
                  </a:cubicBezTo>
                  <a:lnTo>
                    <a:pt x="1268" y="5849"/>
                  </a:lnTo>
                  <a:cubicBezTo>
                    <a:pt x="1101" y="5882"/>
                    <a:pt x="968" y="5949"/>
                    <a:pt x="801" y="6015"/>
                  </a:cubicBezTo>
                  <a:cubicBezTo>
                    <a:pt x="668" y="6049"/>
                    <a:pt x="501" y="6082"/>
                    <a:pt x="367" y="6182"/>
                  </a:cubicBezTo>
                  <a:cubicBezTo>
                    <a:pt x="267" y="6249"/>
                    <a:pt x="167" y="6349"/>
                    <a:pt x="100" y="6449"/>
                  </a:cubicBezTo>
                  <a:cubicBezTo>
                    <a:pt x="34" y="6482"/>
                    <a:pt x="34" y="6582"/>
                    <a:pt x="0" y="6616"/>
                  </a:cubicBezTo>
                  <a:lnTo>
                    <a:pt x="0" y="6749"/>
                  </a:lnTo>
                  <a:cubicBezTo>
                    <a:pt x="0" y="6849"/>
                    <a:pt x="34" y="6883"/>
                    <a:pt x="100" y="6916"/>
                  </a:cubicBezTo>
                  <a:cubicBezTo>
                    <a:pt x="117" y="6933"/>
                    <a:pt x="142" y="6941"/>
                    <a:pt x="171" y="6941"/>
                  </a:cubicBezTo>
                  <a:cubicBezTo>
                    <a:pt x="201" y="6941"/>
                    <a:pt x="234" y="6933"/>
                    <a:pt x="267" y="6916"/>
                  </a:cubicBezTo>
                  <a:cubicBezTo>
                    <a:pt x="301" y="6883"/>
                    <a:pt x="301" y="6783"/>
                    <a:pt x="334" y="6749"/>
                  </a:cubicBezTo>
                  <a:lnTo>
                    <a:pt x="334" y="6716"/>
                  </a:lnTo>
                  <a:cubicBezTo>
                    <a:pt x="334" y="6682"/>
                    <a:pt x="367" y="6616"/>
                    <a:pt x="367" y="6582"/>
                  </a:cubicBezTo>
                  <a:cubicBezTo>
                    <a:pt x="434" y="6516"/>
                    <a:pt x="501" y="6449"/>
                    <a:pt x="601" y="6416"/>
                  </a:cubicBezTo>
                  <a:cubicBezTo>
                    <a:pt x="701" y="6382"/>
                    <a:pt x="801" y="6349"/>
                    <a:pt x="934" y="6282"/>
                  </a:cubicBezTo>
                  <a:cubicBezTo>
                    <a:pt x="1001" y="6249"/>
                    <a:pt x="1135" y="6215"/>
                    <a:pt x="1201" y="6149"/>
                  </a:cubicBezTo>
                  <a:cubicBezTo>
                    <a:pt x="1250" y="6198"/>
                    <a:pt x="1281" y="6229"/>
                    <a:pt x="1307" y="6229"/>
                  </a:cubicBezTo>
                  <a:cubicBezTo>
                    <a:pt x="1317" y="6229"/>
                    <a:pt x="1326" y="6224"/>
                    <a:pt x="1335" y="6215"/>
                  </a:cubicBezTo>
                  <a:cubicBezTo>
                    <a:pt x="1802" y="5782"/>
                    <a:pt x="1968" y="5215"/>
                    <a:pt x="2102" y="4614"/>
                  </a:cubicBezTo>
                  <a:cubicBezTo>
                    <a:pt x="2269" y="3981"/>
                    <a:pt x="2536" y="3447"/>
                    <a:pt x="2969" y="2946"/>
                  </a:cubicBezTo>
                  <a:cubicBezTo>
                    <a:pt x="3136" y="2746"/>
                    <a:pt x="3336" y="2580"/>
                    <a:pt x="3436" y="2379"/>
                  </a:cubicBezTo>
                  <a:cubicBezTo>
                    <a:pt x="3536" y="2146"/>
                    <a:pt x="3503" y="1946"/>
                    <a:pt x="3503" y="1712"/>
                  </a:cubicBezTo>
                  <a:cubicBezTo>
                    <a:pt x="3470" y="1078"/>
                    <a:pt x="3836" y="478"/>
                    <a:pt x="4437" y="311"/>
                  </a:cubicBezTo>
                  <a:cubicBezTo>
                    <a:pt x="4586" y="222"/>
                    <a:pt x="4602" y="0"/>
                    <a:pt x="4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3649725" y="2379350"/>
              <a:ext cx="90750" cy="168300"/>
            </a:xfrm>
            <a:custGeom>
              <a:avLst/>
              <a:gdLst/>
              <a:ahLst/>
              <a:cxnLst/>
              <a:rect l="l" t="t" r="r" b="b"/>
              <a:pathLst>
                <a:path w="3630" h="6732" extrusionOk="0">
                  <a:moveTo>
                    <a:pt x="3495" y="0"/>
                  </a:moveTo>
                  <a:cubicBezTo>
                    <a:pt x="3483" y="0"/>
                    <a:pt x="3471" y="4"/>
                    <a:pt x="3458" y="12"/>
                  </a:cubicBezTo>
                  <a:cubicBezTo>
                    <a:pt x="2958" y="112"/>
                    <a:pt x="2524" y="446"/>
                    <a:pt x="2258" y="913"/>
                  </a:cubicBezTo>
                  <a:cubicBezTo>
                    <a:pt x="1991" y="1513"/>
                    <a:pt x="2157" y="2080"/>
                    <a:pt x="2024" y="2714"/>
                  </a:cubicBezTo>
                  <a:cubicBezTo>
                    <a:pt x="1957" y="3081"/>
                    <a:pt x="1724" y="3281"/>
                    <a:pt x="1490" y="3548"/>
                  </a:cubicBezTo>
                  <a:cubicBezTo>
                    <a:pt x="1257" y="3782"/>
                    <a:pt x="1157" y="4082"/>
                    <a:pt x="1023" y="4382"/>
                  </a:cubicBezTo>
                  <a:cubicBezTo>
                    <a:pt x="690" y="5116"/>
                    <a:pt x="356" y="5850"/>
                    <a:pt x="23" y="6584"/>
                  </a:cubicBezTo>
                  <a:cubicBezTo>
                    <a:pt x="0" y="6673"/>
                    <a:pt x="82" y="6732"/>
                    <a:pt x="149" y="6732"/>
                  </a:cubicBezTo>
                  <a:cubicBezTo>
                    <a:pt x="182" y="6732"/>
                    <a:pt x="212" y="6717"/>
                    <a:pt x="223" y="6684"/>
                  </a:cubicBezTo>
                  <a:cubicBezTo>
                    <a:pt x="556" y="6017"/>
                    <a:pt x="823" y="5283"/>
                    <a:pt x="1157" y="4616"/>
                  </a:cubicBezTo>
                  <a:cubicBezTo>
                    <a:pt x="1324" y="4349"/>
                    <a:pt x="1390" y="4015"/>
                    <a:pt x="1590" y="3748"/>
                  </a:cubicBezTo>
                  <a:cubicBezTo>
                    <a:pt x="1757" y="3515"/>
                    <a:pt x="2024" y="3348"/>
                    <a:pt x="2157" y="3048"/>
                  </a:cubicBezTo>
                  <a:cubicBezTo>
                    <a:pt x="2358" y="2514"/>
                    <a:pt x="2224" y="1914"/>
                    <a:pt x="2324" y="1380"/>
                  </a:cubicBezTo>
                  <a:cubicBezTo>
                    <a:pt x="2458" y="780"/>
                    <a:pt x="2891" y="346"/>
                    <a:pt x="3425" y="179"/>
                  </a:cubicBezTo>
                  <a:cubicBezTo>
                    <a:pt x="3629" y="179"/>
                    <a:pt x="3578" y="0"/>
                    <a:pt x="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3745350" y="2346375"/>
              <a:ext cx="76400" cy="175700"/>
            </a:xfrm>
            <a:custGeom>
              <a:avLst/>
              <a:gdLst/>
              <a:ahLst/>
              <a:cxnLst/>
              <a:rect l="l" t="t" r="r" b="b"/>
              <a:pathLst>
                <a:path w="3056" h="7028" extrusionOk="0">
                  <a:moveTo>
                    <a:pt x="2871" y="0"/>
                  </a:moveTo>
                  <a:cubicBezTo>
                    <a:pt x="2847" y="0"/>
                    <a:pt x="2823" y="9"/>
                    <a:pt x="2802" y="30"/>
                  </a:cubicBezTo>
                  <a:cubicBezTo>
                    <a:pt x="2235" y="431"/>
                    <a:pt x="1835" y="998"/>
                    <a:pt x="1635" y="1598"/>
                  </a:cubicBezTo>
                  <a:cubicBezTo>
                    <a:pt x="1501" y="1898"/>
                    <a:pt x="1468" y="2199"/>
                    <a:pt x="1401" y="2499"/>
                  </a:cubicBezTo>
                  <a:cubicBezTo>
                    <a:pt x="1368" y="2866"/>
                    <a:pt x="1468" y="3266"/>
                    <a:pt x="1301" y="3666"/>
                  </a:cubicBezTo>
                  <a:cubicBezTo>
                    <a:pt x="1168" y="3900"/>
                    <a:pt x="901" y="4167"/>
                    <a:pt x="834" y="4400"/>
                  </a:cubicBezTo>
                  <a:cubicBezTo>
                    <a:pt x="701" y="4700"/>
                    <a:pt x="801" y="5034"/>
                    <a:pt x="734" y="5368"/>
                  </a:cubicBezTo>
                  <a:cubicBezTo>
                    <a:pt x="701" y="5701"/>
                    <a:pt x="467" y="6001"/>
                    <a:pt x="301" y="6268"/>
                  </a:cubicBezTo>
                  <a:cubicBezTo>
                    <a:pt x="200" y="6435"/>
                    <a:pt x="0" y="6835"/>
                    <a:pt x="167" y="7002"/>
                  </a:cubicBezTo>
                  <a:cubicBezTo>
                    <a:pt x="184" y="7019"/>
                    <a:pt x="200" y="7027"/>
                    <a:pt x="221" y="7027"/>
                  </a:cubicBezTo>
                  <a:cubicBezTo>
                    <a:pt x="242" y="7027"/>
                    <a:pt x="267" y="7019"/>
                    <a:pt x="301" y="7002"/>
                  </a:cubicBezTo>
                  <a:cubicBezTo>
                    <a:pt x="367" y="6902"/>
                    <a:pt x="367" y="6835"/>
                    <a:pt x="401" y="6702"/>
                  </a:cubicBezTo>
                  <a:cubicBezTo>
                    <a:pt x="467" y="6568"/>
                    <a:pt x="534" y="6435"/>
                    <a:pt x="567" y="6335"/>
                  </a:cubicBezTo>
                  <a:cubicBezTo>
                    <a:pt x="734" y="6068"/>
                    <a:pt x="901" y="5835"/>
                    <a:pt x="1001" y="5568"/>
                  </a:cubicBezTo>
                  <a:cubicBezTo>
                    <a:pt x="1134" y="5234"/>
                    <a:pt x="1001" y="4901"/>
                    <a:pt x="1068" y="4600"/>
                  </a:cubicBezTo>
                  <a:cubicBezTo>
                    <a:pt x="1168" y="4333"/>
                    <a:pt x="1401" y="4067"/>
                    <a:pt x="1568" y="3833"/>
                  </a:cubicBezTo>
                  <a:cubicBezTo>
                    <a:pt x="1735" y="3533"/>
                    <a:pt x="1735" y="3199"/>
                    <a:pt x="1735" y="2866"/>
                  </a:cubicBezTo>
                  <a:cubicBezTo>
                    <a:pt x="1735" y="2532"/>
                    <a:pt x="1802" y="2199"/>
                    <a:pt x="1902" y="1865"/>
                  </a:cubicBezTo>
                  <a:cubicBezTo>
                    <a:pt x="2135" y="1231"/>
                    <a:pt x="2502" y="664"/>
                    <a:pt x="3002" y="264"/>
                  </a:cubicBezTo>
                  <a:cubicBezTo>
                    <a:pt x="3055" y="132"/>
                    <a:pt x="2962" y="0"/>
                    <a:pt x="2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3809550" y="2369300"/>
              <a:ext cx="59600" cy="129625"/>
            </a:xfrm>
            <a:custGeom>
              <a:avLst/>
              <a:gdLst/>
              <a:ahLst/>
              <a:cxnLst/>
              <a:rect l="l" t="t" r="r" b="b"/>
              <a:pathLst>
                <a:path w="2384" h="5185" extrusionOk="0">
                  <a:moveTo>
                    <a:pt x="2191" y="1"/>
                  </a:moveTo>
                  <a:cubicBezTo>
                    <a:pt x="2173" y="1"/>
                    <a:pt x="2154" y="5"/>
                    <a:pt x="2136" y="14"/>
                  </a:cubicBezTo>
                  <a:cubicBezTo>
                    <a:pt x="1335" y="448"/>
                    <a:pt x="935" y="1248"/>
                    <a:pt x="935" y="2116"/>
                  </a:cubicBezTo>
                  <a:cubicBezTo>
                    <a:pt x="935" y="2416"/>
                    <a:pt x="935" y="2649"/>
                    <a:pt x="835" y="2916"/>
                  </a:cubicBezTo>
                  <a:cubicBezTo>
                    <a:pt x="801" y="3150"/>
                    <a:pt x="701" y="3350"/>
                    <a:pt x="635" y="3617"/>
                  </a:cubicBezTo>
                  <a:cubicBezTo>
                    <a:pt x="568" y="4117"/>
                    <a:pt x="668" y="4684"/>
                    <a:pt x="134" y="4951"/>
                  </a:cubicBezTo>
                  <a:cubicBezTo>
                    <a:pt x="1" y="4984"/>
                    <a:pt x="68" y="5184"/>
                    <a:pt x="234" y="5184"/>
                  </a:cubicBezTo>
                  <a:cubicBezTo>
                    <a:pt x="635" y="5151"/>
                    <a:pt x="801" y="4751"/>
                    <a:pt x="868" y="4350"/>
                  </a:cubicBezTo>
                  <a:cubicBezTo>
                    <a:pt x="935" y="4084"/>
                    <a:pt x="935" y="3817"/>
                    <a:pt x="968" y="3550"/>
                  </a:cubicBezTo>
                  <a:cubicBezTo>
                    <a:pt x="1035" y="3316"/>
                    <a:pt x="1135" y="3083"/>
                    <a:pt x="1168" y="2816"/>
                  </a:cubicBezTo>
                  <a:cubicBezTo>
                    <a:pt x="1268" y="2316"/>
                    <a:pt x="1168" y="1815"/>
                    <a:pt x="1335" y="1348"/>
                  </a:cubicBezTo>
                  <a:cubicBezTo>
                    <a:pt x="1502" y="881"/>
                    <a:pt x="1835" y="481"/>
                    <a:pt x="2269" y="214"/>
                  </a:cubicBezTo>
                  <a:cubicBezTo>
                    <a:pt x="2384" y="157"/>
                    <a:pt x="2301" y="1"/>
                    <a:pt x="2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3863775" y="2449275"/>
              <a:ext cx="15850" cy="23575"/>
            </a:xfrm>
            <a:custGeom>
              <a:avLst/>
              <a:gdLst/>
              <a:ahLst/>
              <a:cxnLst/>
              <a:rect l="l" t="t" r="r" b="b"/>
              <a:pathLst>
                <a:path w="634" h="943" extrusionOk="0">
                  <a:moveTo>
                    <a:pt x="496" y="1"/>
                  </a:moveTo>
                  <a:cubicBezTo>
                    <a:pt x="459" y="1"/>
                    <a:pt x="417" y="17"/>
                    <a:pt x="367" y="51"/>
                  </a:cubicBezTo>
                  <a:cubicBezTo>
                    <a:pt x="300" y="151"/>
                    <a:pt x="234" y="251"/>
                    <a:pt x="133" y="418"/>
                  </a:cubicBezTo>
                  <a:cubicBezTo>
                    <a:pt x="100" y="484"/>
                    <a:pt x="100" y="551"/>
                    <a:pt x="33" y="618"/>
                  </a:cubicBezTo>
                  <a:cubicBezTo>
                    <a:pt x="33" y="651"/>
                    <a:pt x="33" y="718"/>
                    <a:pt x="0" y="751"/>
                  </a:cubicBezTo>
                  <a:lnTo>
                    <a:pt x="0" y="785"/>
                  </a:lnTo>
                  <a:cubicBezTo>
                    <a:pt x="0" y="818"/>
                    <a:pt x="33" y="885"/>
                    <a:pt x="33" y="918"/>
                  </a:cubicBezTo>
                  <a:cubicBezTo>
                    <a:pt x="67" y="935"/>
                    <a:pt x="92" y="943"/>
                    <a:pt x="113" y="943"/>
                  </a:cubicBezTo>
                  <a:cubicBezTo>
                    <a:pt x="133" y="943"/>
                    <a:pt x="150" y="935"/>
                    <a:pt x="167" y="918"/>
                  </a:cubicBezTo>
                  <a:cubicBezTo>
                    <a:pt x="234" y="885"/>
                    <a:pt x="234" y="885"/>
                    <a:pt x="234" y="785"/>
                  </a:cubicBezTo>
                  <a:lnTo>
                    <a:pt x="234" y="751"/>
                  </a:lnTo>
                  <a:cubicBezTo>
                    <a:pt x="234" y="718"/>
                    <a:pt x="234" y="651"/>
                    <a:pt x="267" y="651"/>
                  </a:cubicBezTo>
                  <a:lnTo>
                    <a:pt x="267" y="618"/>
                  </a:lnTo>
                  <a:lnTo>
                    <a:pt x="267" y="584"/>
                  </a:lnTo>
                  <a:cubicBezTo>
                    <a:pt x="267" y="551"/>
                    <a:pt x="267" y="551"/>
                    <a:pt x="300" y="484"/>
                  </a:cubicBezTo>
                  <a:cubicBezTo>
                    <a:pt x="334" y="451"/>
                    <a:pt x="334" y="384"/>
                    <a:pt x="400" y="318"/>
                  </a:cubicBezTo>
                  <a:cubicBezTo>
                    <a:pt x="400" y="318"/>
                    <a:pt x="400" y="284"/>
                    <a:pt x="434" y="284"/>
                  </a:cubicBezTo>
                  <a:cubicBezTo>
                    <a:pt x="434" y="251"/>
                    <a:pt x="467" y="251"/>
                    <a:pt x="500" y="217"/>
                  </a:cubicBezTo>
                  <a:cubicBezTo>
                    <a:pt x="634" y="151"/>
                    <a:pt x="634" y="84"/>
                    <a:pt x="600" y="51"/>
                  </a:cubicBezTo>
                  <a:cubicBezTo>
                    <a:pt x="567" y="17"/>
                    <a:pt x="534" y="1"/>
                    <a:pt x="4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3728225" y="2282600"/>
              <a:ext cx="85525" cy="40375"/>
            </a:xfrm>
            <a:custGeom>
              <a:avLst/>
              <a:gdLst/>
              <a:ahLst/>
              <a:cxnLst/>
              <a:rect l="l" t="t" r="r" b="b"/>
              <a:pathLst>
                <a:path w="3421" h="1615" extrusionOk="0">
                  <a:moveTo>
                    <a:pt x="115" y="0"/>
                  </a:moveTo>
                  <a:cubicBezTo>
                    <a:pt x="57" y="0"/>
                    <a:pt x="1" y="43"/>
                    <a:pt x="18" y="113"/>
                  </a:cubicBezTo>
                  <a:cubicBezTo>
                    <a:pt x="18" y="413"/>
                    <a:pt x="252" y="580"/>
                    <a:pt x="552" y="613"/>
                  </a:cubicBezTo>
                  <a:cubicBezTo>
                    <a:pt x="752" y="647"/>
                    <a:pt x="986" y="647"/>
                    <a:pt x="1152" y="680"/>
                  </a:cubicBezTo>
                  <a:cubicBezTo>
                    <a:pt x="1319" y="747"/>
                    <a:pt x="1486" y="813"/>
                    <a:pt x="1553" y="947"/>
                  </a:cubicBezTo>
                  <a:cubicBezTo>
                    <a:pt x="1653" y="1080"/>
                    <a:pt x="1686" y="1180"/>
                    <a:pt x="1853" y="1280"/>
                  </a:cubicBezTo>
                  <a:cubicBezTo>
                    <a:pt x="1920" y="1314"/>
                    <a:pt x="1995" y="1322"/>
                    <a:pt x="2065" y="1322"/>
                  </a:cubicBezTo>
                  <a:cubicBezTo>
                    <a:pt x="2136" y="1322"/>
                    <a:pt x="2203" y="1314"/>
                    <a:pt x="2253" y="1314"/>
                  </a:cubicBezTo>
                  <a:cubicBezTo>
                    <a:pt x="2487" y="1314"/>
                    <a:pt x="2653" y="1347"/>
                    <a:pt x="2854" y="1447"/>
                  </a:cubicBezTo>
                  <a:cubicBezTo>
                    <a:pt x="3020" y="1481"/>
                    <a:pt x="3187" y="1614"/>
                    <a:pt x="3354" y="1614"/>
                  </a:cubicBezTo>
                  <a:cubicBezTo>
                    <a:pt x="3421" y="1614"/>
                    <a:pt x="3421" y="1547"/>
                    <a:pt x="3387" y="1481"/>
                  </a:cubicBezTo>
                  <a:cubicBezTo>
                    <a:pt x="3321" y="1347"/>
                    <a:pt x="3154" y="1314"/>
                    <a:pt x="3020" y="1280"/>
                  </a:cubicBezTo>
                  <a:cubicBezTo>
                    <a:pt x="2854" y="1247"/>
                    <a:pt x="2720" y="1214"/>
                    <a:pt x="2553" y="1147"/>
                  </a:cubicBezTo>
                  <a:cubicBezTo>
                    <a:pt x="2387" y="1114"/>
                    <a:pt x="2220" y="1114"/>
                    <a:pt x="2053" y="1114"/>
                  </a:cubicBezTo>
                  <a:cubicBezTo>
                    <a:pt x="1853" y="1114"/>
                    <a:pt x="1819" y="947"/>
                    <a:pt x="1719" y="813"/>
                  </a:cubicBezTo>
                  <a:cubicBezTo>
                    <a:pt x="1553" y="613"/>
                    <a:pt x="1319" y="480"/>
                    <a:pt x="1019" y="447"/>
                  </a:cubicBezTo>
                  <a:cubicBezTo>
                    <a:pt x="752" y="413"/>
                    <a:pt x="218" y="480"/>
                    <a:pt x="218" y="113"/>
                  </a:cubicBezTo>
                  <a:cubicBezTo>
                    <a:pt x="218" y="34"/>
                    <a:pt x="166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3644850" y="2312100"/>
              <a:ext cx="78850" cy="41725"/>
            </a:xfrm>
            <a:custGeom>
              <a:avLst/>
              <a:gdLst/>
              <a:ahLst/>
              <a:cxnLst/>
              <a:rect l="l" t="t" r="r" b="b"/>
              <a:pathLst>
                <a:path w="3154" h="1669" extrusionOk="0">
                  <a:moveTo>
                    <a:pt x="93" y="0"/>
                  </a:moveTo>
                  <a:cubicBezTo>
                    <a:pt x="42" y="0"/>
                    <a:pt x="1" y="34"/>
                    <a:pt x="17" y="100"/>
                  </a:cubicBezTo>
                  <a:cubicBezTo>
                    <a:pt x="51" y="401"/>
                    <a:pt x="318" y="567"/>
                    <a:pt x="551" y="634"/>
                  </a:cubicBezTo>
                  <a:cubicBezTo>
                    <a:pt x="885" y="734"/>
                    <a:pt x="1318" y="634"/>
                    <a:pt x="1585" y="834"/>
                  </a:cubicBezTo>
                  <a:cubicBezTo>
                    <a:pt x="1852" y="1001"/>
                    <a:pt x="1986" y="1301"/>
                    <a:pt x="2252" y="1435"/>
                  </a:cubicBezTo>
                  <a:cubicBezTo>
                    <a:pt x="2386" y="1468"/>
                    <a:pt x="2519" y="1501"/>
                    <a:pt x="2653" y="1501"/>
                  </a:cubicBezTo>
                  <a:cubicBezTo>
                    <a:pt x="2719" y="1501"/>
                    <a:pt x="2819" y="1501"/>
                    <a:pt x="2853" y="1568"/>
                  </a:cubicBezTo>
                  <a:cubicBezTo>
                    <a:pt x="2920" y="1602"/>
                    <a:pt x="2986" y="1635"/>
                    <a:pt x="3020" y="1668"/>
                  </a:cubicBezTo>
                  <a:cubicBezTo>
                    <a:pt x="3053" y="1668"/>
                    <a:pt x="3086" y="1668"/>
                    <a:pt x="3086" y="1635"/>
                  </a:cubicBezTo>
                  <a:cubicBezTo>
                    <a:pt x="3153" y="1401"/>
                    <a:pt x="2753" y="1368"/>
                    <a:pt x="2586" y="1301"/>
                  </a:cubicBezTo>
                  <a:cubicBezTo>
                    <a:pt x="2419" y="1268"/>
                    <a:pt x="2319" y="1235"/>
                    <a:pt x="2186" y="1135"/>
                  </a:cubicBezTo>
                  <a:cubicBezTo>
                    <a:pt x="2052" y="1068"/>
                    <a:pt x="1986" y="934"/>
                    <a:pt x="1885" y="801"/>
                  </a:cubicBezTo>
                  <a:cubicBezTo>
                    <a:pt x="1652" y="567"/>
                    <a:pt x="1352" y="534"/>
                    <a:pt x="1018" y="467"/>
                  </a:cubicBezTo>
                  <a:cubicBezTo>
                    <a:pt x="751" y="467"/>
                    <a:pt x="318" y="434"/>
                    <a:pt x="218" y="100"/>
                  </a:cubicBezTo>
                  <a:cubicBezTo>
                    <a:pt x="201" y="34"/>
                    <a:pt x="143" y="0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3571425" y="2332500"/>
              <a:ext cx="63025" cy="40500"/>
            </a:xfrm>
            <a:custGeom>
              <a:avLst/>
              <a:gdLst/>
              <a:ahLst/>
              <a:cxnLst/>
              <a:rect l="l" t="t" r="r" b="b"/>
              <a:pathLst>
                <a:path w="2521" h="1620" extrusionOk="0">
                  <a:moveTo>
                    <a:pt x="93" y="0"/>
                  </a:moveTo>
                  <a:cubicBezTo>
                    <a:pt x="45" y="0"/>
                    <a:pt x="0" y="43"/>
                    <a:pt x="19" y="118"/>
                  </a:cubicBezTo>
                  <a:cubicBezTo>
                    <a:pt x="52" y="319"/>
                    <a:pt x="219" y="519"/>
                    <a:pt x="486" y="619"/>
                  </a:cubicBezTo>
                  <a:cubicBezTo>
                    <a:pt x="522" y="629"/>
                    <a:pt x="561" y="633"/>
                    <a:pt x="601" y="633"/>
                  </a:cubicBezTo>
                  <a:cubicBezTo>
                    <a:pt x="728" y="633"/>
                    <a:pt x="872" y="594"/>
                    <a:pt x="1009" y="594"/>
                  </a:cubicBezTo>
                  <a:cubicBezTo>
                    <a:pt x="1108" y="594"/>
                    <a:pt x="1204" y="614"/>
                    <a:pt x="1287" y="685"/>
                  </a:cubicBezTo>
                  <a:cubicBezTo>
                    <a:pt x="1353" y="786"/>
                    <a:pt x="1420" y="919"/>
                    <a:pt x="1487" y="1019"/>
                  </a:cubicBezTo>
                  <a:cubicBezTo>
                    <a:pt x="1553" y="1152"/>
                    <a:pt x="1654" y="1253"/>
                    <a:pt x="1720" y="1286"/>
                  </a:cubicBezTo>
                  <a:cubicBezTo>
                    <a:pt x="1820" y="1353"/>
                    <a:pt x="1954" y="1419"/>
                    <a:pt x="2054" y="1486"/>
                  </a:cubicBezTo>
                  <a:cubicBezTo>
                    <a:pt x="2187" y="1519"/>
                    <a:pt x="2321" y="1619"/>
                    <a:pt x="2487" y="1619"/>
                  </a:cubicBezTo>
                  <a:cubicBezTo>
                    <a:pt x="2487" y="1619"/>
                    <a:pt x="2521" y="1586"/>
                    <a:pt x="2487" y="1553"/>
                  </a:cubicBezTo>
                  <a:cubicBezTo>
                    <a:pt x="2421" y="1453"/>
                    <a:pt x="2287" y="1419"/>
                    <a:pt x="2154" y="1386"/>
                  </a:cubicBezTo>
                  <a:cubicBezTo>
                    <a:pt x="2020" y="1319"/>
                    <a:pt x="1954" y="1253"/>
                    <a:pt x="1820" y="1219"/>
                  </a:cubicBezTo>
                  <a:cubicBezTo>
                    <a:pt x="1620" y="1086"/>
                    <a:pt x="1520" y="819"/>
                    <a:pt x="1420" y="652"/>
                  </a:cubicBezTo>
                  <a:cubicBezTo>
                    <a:pt x="1220" y="452"/>
                    <a:pt x="1020" y="452"/>
                    <a:pt x="786" y="452"/>
                  </a:cubicBezTo>
                  <a:cubicBezTo>
                    <a:pt x="519" y="452"/>
                    <a:pt x="219" y="385"/>
                    <a:pt x="186" y="85"/>
                  </a:cubicBezTo>
                  <a:cubicBezTo>
                    <a:pt x="171" y="27"/>
                    <a:pt x="131" y="0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3509675" y="2356125"/>
              <a:ext cx="57225" cy="34375"/>
            </a:xfrm>
            <a:custGeom>
              <a:avLst/>
              <a:gdLst/>
              <a:ahLst/>
              <a:cxnLst/>
              <a:rect l="l" t="t" r="r" b="b"/>
              <a:pathLst>
                <a:path w="2289" h="1375" extrusionOk="0">
                  <a:moveTo>
                    <a:pt x="94" y="1"/>
                  </a:moveTo>
                  <a:cubicBezTo>
                    <a:pt x="39" y="1"/>
                    <a:pt x="1" y="83"/>
                    <a:pt x="87" y="141"/>
                  </a:cubicBezTo>
                  <a:cubicBezTo>
                    <a:pt x="287" y="274"/>
                    <a:pt x="488" y="308"/>
                    <a:pt x="754" y="308"/>
                  </a:cubicBezTo>
                  <a:cubicBezTo>
                    <a:pt x="821" y="308"/>
                    <a:pt x="896" y="299"/>
                    <a:pt x="959" y="299"/>
                  </a:cubicBezTo>
                  <a:cubicBezTo>
                    <a:pt x="1021" y="299"/>
                    <a:pt x="1071" y="308"/>
                    <a:pt x="1088" y="341"/>
                  </a:cubicBezTo>
                  <a:cubicBezTo>
                    <a:pt x="1155" y="441"/>
                    <a:pt x="1221" y="541"/>
                    <a:pt x="1255" y="641"/>
                  </a:cubicBezTo>
                  <a:cubicBezTo>
                    <a:pt x="1388" y="808"/>
                    <a:pt x="1488" y="975"/>
                    <a:pt x="1655" y="1108"/>
                  </a:cubicBezTo>
                  <a:cubicBezTo>
                    <a:pt x="1789" y="1208"/>
                    <a:pt x="2055" y="1375"/>
                    <a:pt x="2222" y="1375"/>
                  </a:cubicBezTo>
                  <a:cubicBezTo>
                    <a:pt x="2289" y="1375"/>
                    <a:pt x="2289" y="1342"/>
                    <a:pt x="2256" y="1275"/>
                  </a:cubicBezTo>
                  <a:cubicBezTo>
                    <a:pt x="2222" y="1175"/>
                    <a:pt x="2089" y="1141"/>
                    <a:pt x="1989" y="1108"/>
                  </a:cubicBezTo>
                  <a:cubicBezTo>
                    <a:pt x="1922" y="1041"/>
                    <a:pt x="1789" y="975"/>
                    <a:pt x="1722" y="875"/>
                  </a:cubicBezTo>
                  <a:cubicBezTo>
                    <a:pt x="1555" y="741"/>
                    <a:pt x="1422" y="608"/>
                    <a:pt x="1288" y="374"/>
                  </a:cubicBezTo>
                  <a:cubicBezTo>
                    <a:pt x="1255" y="308"/>
                    <a:pt x="1221" y="207"/>
                    <a:pt x="1121" y="174"/>
                  </a:cubicBezTo>
                  <a:cubicBezTo>
                    <a:pt x="1055" y="141"/>
                    <a:pt x="955" y="141"/>
                    <a:pt x="888" y="141"/>
                  </a:cubicBezTo>
                  <a:cubicBezTo>
                    <a:pt x="825" y="149"/>
                    <a:pt x="764" y="153"/>
                    <a:pt x="704" y="153"/>
                  </a:cubicBezTo>
                  <a:cubicBezTo>
                    <a:pt x="509" y="153"/>
                    <a:pt x="325" y="109"/>
                    <a:pt x="121" y="7"/>
                  </a:cubicBezTo>
                  <a:cubicBezTo>
                    <a:pt x="112" y="3"/>
                    <a:pt x="102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3439100" y="2366225"/>
              <a:ext cx="51925" cy="40125"/>
            </a:xfrm>
            <a:custGeom>
              <a:avLst/>
              <a:gdLst/>
              <a:ahLst/>
              <a:cxnLst/>
              <a:rect l="l" t="t" r="r" b="b"/>
              <a:pathLst>
                <a:path w="2077" h="1605" extrusionOk="0">
                  <a:moveTo>
                    <a:pt x="129" y="1"/>
                  </a:moveTo>
                  <a:cubicBezTo>
                    <a:pt x="55" y="1"/>
                    <a:pt x="1" y="87"/>
                    <a:pt x="75" y="137"/>
                  </a:cubicBezTo>
                  <a:cubicBezTo>
                    <a:pt x="375" y="437"/>
                    <a:pt x="709" y="704"/>
                    <a:pt x="1042" y="938"/>
                  </a:cubicBezTo>
                  <a:lnTo>
                    <a:pt x="1543" y="1305"/>
                  </a:lnTo>
                  <a:cubicBezTo>
                    <a:pt x="1609" y="1371"/>
                    <a:pt x="1709" y="1438"/>
                    <a:pt x="1776" y="1471"/>
                  </a:cubicBezTo>
                  <a:cubicBezTo>
                    <a:pt x="1876" y="1538"/>
                    <a:pt x="1943" y="1605"/>
                    <a:pt x="2043" y="1605"/>
                  </a:cubicBezTo>
                  <a:cubicBezTo>
                    <a:pt x="2076" y="1605"/>
                    <a:pt x="2076" y="1571"/>
                    <a:pt x="2076" y="1571"/>
                  </a:cubicBezTo>
                  <a:cubicBezTo>
                    <a:pt x="2076" y="1571"/>
                    <a:pt x="1976" y="1471"/>
                    <a:pt x="1910" y="1438"/>
                  </a:cubicBezTo>
                  <a:cubicBezTo>
                    <a:pt x="1810" y="1371"/>
                    <a:pt x="1743" y="1305"/>
                    <a:pt x="1643" y="1238"/>
                  </a:cubicBezTo>
                  <a:cubicBezTo>
                    <a:pt x="1476" y="1104"/>
                    <a:pt x="1309" y="938"/>
                    <a:pt x="1142" y="804"/>
                  </a:cubicBezTo>
                  <a:cubicBezTo>
                    <a:pt x="809" y="571"/>
                    <a:pt x="542" y="304"/>
                    <a:pt x="208" y="37"/>
                  </a:cubicBezTo>
                  <a:cubicBezTo>
                    <a:pt x="183" y="11"/>
                    <a:pt x="155" y="1"/>
                    <a:pt x="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3428450" y="2433650"/>
              <a:ext cx="72575" cy="76125"/>
            </a:xfrm>
            <a:custGeom>
              <a:avLst/>
              <a:gdLst/>
              <a:ahLst/>
              <a:cxnLst/>
              <a:rect l="l" t="t" r="r" b="b"/>
              <a:pathLst>
                <a:path w="2903" h="3045" extrusionOk="0">
                  <a:moveTo>
                    <a:pt x="124" y="1"/>
                  </a:moveTo>
                  <a:cubicBezTo>
                    <a:pt x="77" y="1"/>
                    <a:pt x="34" y="22"/>
                    <a:pt x="34" y="75"/>
                  </a:cubicBezTo>
                  <a:cubicBezTo>
                    <a:pt x="1" y="409"/>
                    <a:pt x="134" y="742"/>
                    <a:pt x="368" y="909"/>
                  </a:cubicBezTo>
                  <a:cubicBezTo>
                    <a:pt x="668" y="1109"/>
                    <a:pt x="1135" y="1043"/>
                    <a:pt x="1302" y="1410"/>
                  </a:cubicBezTo>
                  <a:cubicBezTo>
                    <a:pt x="1368" y="1576"/>
                    <a:pt x="1402" y="1743"/>
                    <a:pt x="1502" y="1877"/>
                  </a:cubicBezTo>
                  <a:cubicBezTo>
                    <a:pt x="1568" y="2043"/>
                    <a:pt x="1702" y="2110"/>
                    <a:pt x="1869" y="2210"/>
                  </a:cubicBezTo>
                  <a:cubicBezTo>
                    <a:pt x="2035" y="2277"/>
                    <a:pt x="2202" y="2377"/>
                    <a:pt x="2369" y="2544"/>
                  </a:cubicBezTo>
                  <a:cubicBezTo>
                    <a:pt x="2536" y="2677"/>
                    <a:pt x="2636" y="2844"/>
                    <a:pt x="2736" y="3011"/>
                  </a:cubicBezTo>
                  <a:cubicBezTo>
                    <a:pt x="2758" y="3033"/>
                    <a:pt x="2784" y="3044"/>
                    <a:pt x="2809" y="3044"/>
                  </a:cubicBezTo>
                  <a:cubicBezTo>
                    <a:pt x="2858" y="3044"/>
                    <a:pt x="2903" y="3000"/>
                    <a:pt x="2903" y="2911"/>
                  </a:cubicBezTo>
                  <a:cubicBezTo>
                    <a:pt x="2836" y="2610"/>
                    <a:pt x="2536" y="2377"/>
                    <a:pt x="2236" y="2177"/>
                  </a:cubicBezTo>
                  <a:cubicBezTo>
                    <a:pt x="2069" y="2077"/>
                    <a:pt x="1902" y="1943"/>
                    <a:pt x="1802" y="1843"/>
                  </a:cubicBezTo>
                  <a:cubicBezTo>
                    <a:pt x="1668" y="1710"/>
                    <a:pt x="1635" y="1510"/>
                    <a:pt x="1535" y="1376"/>
                  </a:cubicBezTo>
                  <a:cubicBezTo>
                    <a:pt x="1368" y="1076"/>
                    <a:pt x="1168" y="943"/>
                    <a:pt x="835" y="876"/>
                  </a:cubicBezTo>
                  <a:cubicBezTo>
                    <a:pt x="668" y="842"/>
                    <a:pt x="501" y="776"/>
                    <a:pt x="368" y="609"/>
                  </a:cubicBezTo>
                  <a:cubicBezTo>
                    <a:pt x="234" y="509"/>
                    <a:pt x="201" y="275"/>
                    <a:pt x="234" y="109"/>
                  </a:cubicBezTo>
                  <a:cubicBezTo>
                    <a:pt x="274" y="49"/>
                    <a:pt x="194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3425125" y="2520125"/>
              <a:ext cx="70900" cy="55525"/>
            </a:xfrm>
            <a:custGeom>
              <a:avLst/>
              <a:gdLst/>
              <a:ahLst/>
              <a:cxnLst/>
              <a:rect l="l" t="t" r="r" b="b"/>
              <a:pathLst>
                <a:path w="2836" h="2221" extrusionOk="0">
                  <a:moveTo>
                    <a:pt x="201" y="0"/>
                  </a:moveTo>
                  <a:cubicBezTo>
                    <a:pt x="151" y="0"/>
                    <a:pt x="96" y="27"/>
                    <a:pt x="67" y="85"/>
                  </a:cubicBezTo>
                  <a:cubicBezTo>
                    <a:pt x="0" y="419"/>
                    <a:pt x="300" y="652"/>
                    <a:pt x="534" y="786"/>
                  </a:cubicBezTo>
                  <a:cubicBezTo>
                    <a:pt x="701" y="853"/>
                    <a:pt x="834" y="919"/>
                    <a:pt x="1001" y="1019"/>
                  </a:cubicBezTo>
                  <a:cubicBezTo>
                    <a:pt x="1134" y="1119"/>
                    <a:pt x="1234" y="1253"/>
                    <a:pt x="1368" y="1386"/>
                  </a:cubicBezTo>
                  <a:cubicBezTo>
                    <a:pt x="1568" y="1620"/>
                    <a:pt x="1801" y="1853"/>
                    <a:pt x="2068" y="2053"/>
                  </a:cubicBezTo>
                  <a:cubicBezTo>
                    <a:pt x="2202" y="2120"/>
                    <a:pt x="2369" y="2154"/>
                    <a:pt x="2502" y="2220"/>
                  </a:cubicBezTo>
                  <a:cubicBezTo>
                    <a:pt x="2635" y="2220"/>
                    <a:pt x="2802" y="2220"/>
                    <a:pt x="2836" y="2120"/>
                  </a:cubicBezTo>
                  <a:cubicBezTo>
                    <a:pt x="2836" y="1987"/>
                    <a:pt x="2836" y="1953"/>
                    <a:pt x="2802" y="1953"/>
                  </a:cubicBezTo>
                  <a:cubicBezTo>
                    <a:pt x="2791" y="1942"/>
                    <a:pt x="2773" y="1939"/>
                    <a:pt x="2752" y="1939"/>
                  </a:cubicBezTo>
                  <a:cubicBezTo>
                    <a:pt x="2710" y="1939"/>
                    <a:pt x="2658" y="1953"/>
                    <a:pt x="2635" y="1953"/>
                  </a:cubicBezTo>
                  <a:cubicBezTo>
                    <a:pt x="2535" y="1953"/>
                    <a:pt x="2502" y="1953"/>
                    <a:pt x="2435" y="1920"/>
                  </a:cubicBezTo>
                  <a:cubicBezTo>
                    <a:pt x="2302" y="1887"/>
                    <a:pt x="2168" y="1787"/>
                    <a:pt x="2035" y="1753"/>
                  </a:cubicBezTo>
                  <a:cubicBezTo>
                    <a:pt x="1835" y="1586"/>
                    <a:pt x="1668" y="1386"/>
                    <a:pt x="1468" y="1153"/>
                  </a:cubicBezTo>
                  <a:cubicBezTo>
                    <a:pt x="1301" y="953"/>
                    <a:pt x="1134" y="786"/>
                    <a:pt x="867" y="652"/>
                  </a:cubicBezTo>
                  <a:cubicBezTo>
                    <a:pt x="667" y="552"/>
                    <a:pt x="200" y="452"/>
                    <a:pt x="300" y="119"/>
                  </a:cubicBezTo>
                  <a:cubicBezTo>
                    <a:pt x="319" y="44"/>
                    <a:pt x="264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3496000" y="2569775"/>
              <a:ext cx="4200" cy="3375"/>
            </a:xfrm>
            <a:custGeom>
              <a:avLst/>
              <a:gdLst/>
              <a:ahLst/>
              <a:cxnLst/>
              <a:rect l="l" t="t" r="r" b="b"/>
              <a:pathLst>
                <a:path w="168" h="135" extrusionOk="0">
                  <a:moveTo>
                    <a:pt x="101" y="1"/>
                  </a:moveTo>
                  <a:cubicBezTo>
                    <a:pt x="1" y="1"/>
                    <a:pt x="1" y="134"/>
                    <a:pt x="101" y="134"/>
                  </a:cubicBezTo>
                  <a:cubicBezTo>
                    <a:pt x="167" y="134"/>
                    <a:pt x="167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3498500" y="2572275"/>
              <a:ext cx="15050" cy="10050"/>
            </a:xfrm>
            <a:custGeom>
              <a:avLst/>
              <a:gdLst/>
              <a:ahLst/>
              <a:cxnLst/>
              <a:rect l="l" t="t" r="r" b="b"/>
              <a:pathLst>
                <a:path w="602" h="402" extrusionOk="0">
                  <a:moveTo>
                    <a:pt x="67" y="1"/>
                  </a:moveTo>
                  <a:cubicBezTo>
                    <a:pt x="34" y="1"/>
                    <a:pt x="34" y="1"/>
                    <a:pt x="1" y="34"/>
                  </a:cubicBezTo>
                  <a:cubicBezTo>
                    <a:pt x="1" y="68"/>
                    <a:pt x="1" y="68"/>
                    <a:pt x="34" y="134"/>
                  </a:cubicBezTo>
                  <a:lnTo>
                    <a:pt x="267" y="234"/>
                  </a:lnTo>
                  <a:cubicBezTo>
                    <a:pt x="334" y="301"/>
                    <a:pt x="368" y="301"/>
                    <a:pt x="401" y="334"/>
                  </a:cubicBezTo>
                  <a:cubicBezTo>
                    <a:pt x="434" y="368"/>
                    <a:pt x="501" y="368"/>
                    <a:pt x="534" y="401"/>
                  </a:cubicBezTo>
                  <a:cubicBezTo>
                    <a:pt x="568" y="401"/>
                    <a:pt x="601" y="401"/>
                    <a:pt x="568" y="368"/>
                  </a:cubicBezTo>
                  <a:cubicBezTo>
                    <a:pt x="568" y="234"/>
                    <a:pt x="534" y="201"/>
                    <a:pt x="434" y="168"/>
                  </a:cubicBezTo>
                  <a:cubicBezTo>
                    <a:pt x="401" y="134"/>
                    <a:pt x="368" y="134"/>
                    <a:pt x="334" y="68"/>
                  </a:cubicBezTo>
                  <a:cubicBezTo>
                    <a:pt x="234" y="34"/>
                    <a:pt x="167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3371750" y="2555400"/>
              <a:ext cx="329425" cy="493850"/>
            </a:xfrm>
            <a:custGeom>
              <a:avLst/>
              <a:gdLst/>
              <a:ahLst/>
              <a:cxnLst/>
              <a:rect l="l" t="t" r="r" b="b"/>
              <a:pathLst>
                <a:path w="13177" h="19754" extrusionOk="0">
                  <a:moveTo>
                    <a:pt x="7105" y="1"/>
                  </a:moveTo>
                  <a:cubicBezTo>
                    <a:pt x="6773" y="1"/>
                    <a:pt x="5996" y="77"/>
                    <a:pt x="5237" y="709"/>
                  </a:cubicBezTo>
                  <a:cubicBezTo>
                    <a:pt x="4203" y="1543"/>
                    <a:pt x="667" y="4178"/>
                    <a:pt x="667" y="4178"/>
                  </a:cubicBezTo>
                  <a:cubicBezTo>
                    <a:pt x="667" y="4178"/>
                    <a:pt x="0" y="13418"/>
                    <a:pt x="3303" y="17988"/>
                  </a:cubicBezTo>
                  <a:cubicBezTo>
                    <a:pt x="4241" y="19290"/>
                    <a:pt x="5453" y="19754"/>
                    <a:pt x="6706" y="19754"/>
                  </a:cubicBezTo>
                  <a:cubicBezTo>
                    <a:pt x="9818" y="19754"/>
                    <a:pt x="13176" y="16887"/>
                    <a:pt x="13176" y="16887"/>
                  </a:cubicBezTo>
                  <a:lnTo>
                    <a:pt x="7272" y="9"/>
                  </a:lnTo>
                  <a:cubicBezTo>
                    <a:pt x="7272" y="9"/>
                    <a:pt x="7211" y="1"/>
                    <a:pt x="7105" y="1"/>
                  </a:cubicBezTo>
                  <a:close/>
                </a:path>
              </a:pathLst>
            </a:custGeom>
            <a:solidFill>
              <a:srgbClr val="F7C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3521025" y="2555600"/>
              <a:ext cx="302725" cy="421175"/>
            </a:xfrm>
            <a:custGeom>
              <a:avLst/>
              <a:gdLst/>
              <a:ahLst/>
              <a:cxnLst/>
              <a:rect l="l" t="t" r="r" b="b"/>
              <a:pathLst>
                <a:path w="12109" h="16847" extrusionOk="0">
                  <a:moveTo>
                    <a:pt x="1268" y="1"/>
                  </a:moveTo>
                  <a:cubicBezTo>
                    <a:pt x="167" y="1"/>
                    <a:pt x="434" y="1468"/>
                    <a:pt x="434" y="1468"/>
                  </a:cubicBezTo>
                  <a:cubicBezTo>
                    <a:pt x="0" y="7239"/>
                    <a:pt x="7172" y="16846"/>
                    <a:pt x="7172" y="16846"/>
                  </a:cubicBezTo>
                  <a:lnTo>
                    <a:pt x="12109" y="14411"/>
                  </a:lnTo>
                  <a:cubicBezTo>
                    <a:pt x="5171" y="9174"/>
                    <a:pt x="6038" y="701"/>
                    <a:pt x="6038" y="701"/>
                  </a:cubicBezTo>
                  <a:cubicBezTo>
                    <a:pt x="6038" y="701"/>
                    <a:pt x="2369" y="1"/>
                    <a:pt x="1268" y="1"/>
                  </a:cubicBezTo>
                  <a:close/>
                </a:path>
              </a:pathLst>
            </a:custGeom>
            <a:solidFill>
              <a:srgbClr val="D29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3395925" y="2607175"/>
              <a:ext cx="102225" cy="182000"/>
            </a:xfrm>
            <a:custGeom>
              <a:avLst/>
              <a:gdLst/>
              <a:ahLst/>
              <a:cxnLst/>
              <a:rect l="l" t="t" r="r" b="b"/>
              <a:pathLst>
                <a:path w="4089" h="7280" extrusionOk="0">
                  <a:moveTo>
                    <a:pt x="3904" y="1"/>
                  </a:moveTo>
                  <a:cubicBezTo>
                    <a:pt x="3892" y="1"/>
                    <a:pt x="3881" y="2"/>
                    <a:pt x="3870" y="6"/>
                  </a:cubicBezTo>
                  <a:cubicBezTo>
                    <a:pt x="3603" y="173"/>
                    <a:pt x="3303" y="439"/>
                    <a:pt x="3136" y="773"/>
                  </a:cubicBezTo>
                  <a:cubicBezTo>
                    <a:pt x="2936" y="1107"/>
                    <a:pt x="3103" y="1440"/>
                    <a:pt x="3036" y="1807"/>
                  </a:cubicBezTo>
                  <a:cubicBezTo>
                    <a:pt x="2969" y="2608"/>
                    <a:pt x="1969" y="2808"/>
                    <a:pt x="1535" y="3408"/>
                  </a:cubicBezTo>
                  <a:cubicBezTo>
                    <a:pt x="1335" y="3675"/>
                    <a:pt x="1302" y="3975"/>
                    <a:pt x="1335" y="4342"/>
                  </a:cubicBezTo>
                  <a:cubicBezTo>
                    <a:pt x="1335" y="4609"/>
                    <a:pt x="1368" y="4843"/>
                    <a:pt x="1202" y="5076"/>
                  </a:cubicBezTo>
                  <a:cubicBezTo>
                    <a:pt x="1101" y="5276"/>
                    <a:pt x="868" y="5410"/>
                    <a:pt x="701" y="5510"/>
                  </a:cubicBezTo>
                  <a:cubicBezTo>
                    <a:pt x="468" y="5743"/>
                    <a:pt x="301" y="6077"/>
                    <a:pt x="167" y="6344"/>
                  </a:cubicBezTo>
                  <a:cubicBezTo>
                    <a:pt x="101" y="6611"/>
                    <a:pt x="1" y="6977"/>
                    <a:pt x="134" y="7244"/>
                  </a:cubicBezTo>
                  <a:cubicBezTo>
                    <a:pt x="146" y="7268"/>
                    <a:pt x="166" y="7279"/>
                    <a:pt x="189" y="7279"/>
                  </a:cubicBezTo>
                  <a:cubicBezTo>
                    <a:pt x="230" y="7279"/>
                    <a:pt x="279" y="7242"/>
                    <a:pt x="301" y="7178"/>
                  </a:cubicBezTo>
                  <a:cubicBezTo>
                    <a:pt x="334" y="7011"/>
                    <a:pt x="301" y="6844"/>
                    <a:pt x="334" y="6677"/>
                  </a:cubicBezTo>
                  <a:cubicBezTo>
                    <a:pt x="368" y="6477"/>
                    <a:pt x="434" y="6310"/>
                    <a:pt x="501" y="6144"/>
                  </a:cubicBezTo>
                  <a:cubicBezTo>
                    <a:pt x="701" y="5777"/>
                    <a:pt x="1001" y="5610"/>
                    <a:pt x="1302" y="5276"/>
                  </a:cubicBezTo>
                  <a:cubicBezTo>
                    <a:pt x="1535" y="4976"/>
                    <a:pt x="1535" y="4676"/>
                    <a:pt x="1535" y="4309"/>
                  </a:cubicBezTo>
                  <a:cubicBezTo>
                    <a:pt x="1535" y="3909"/>
                    <a:pt x="1635" y="3575"/>
                    <a:pt x="1935" y="3275"/>
                  </a:cubicBezTo>
                  <a:cubicBezTo>
                    <a:pt x="2336" y="2841"/>
                    <a:pt x="3003" y="2608"/>
                    <a:pt x="3170" y="2007"/>
                  </a:cubicBezTo>
                  <a:cubicBezTo>
                    <a:pt x="3303" y="1640"/>
                    <a:pt x="3103" y="1307"/>
                    <a:pt x="3170" y="940"/>
                  </a:cubicBezTo>
                  <a:cubicBezTo>
                    <a:pt x="3303" y="573"/>
                    <a:pt x="3670" y="339"/>
                    <a:pt x="3970" y="139"/>
                  </a:cubicBezTo>
                  <a:cubicBezTo>
                    <a:pt x="4089" y="110"/>
                    <a:pt x="3996" y="1"/>
                    <a:pt x="39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3416150" y="2683250"/>
              <a:ext cx="95650" cy="178975"/>
            </a:xfrm>
            <a:custGeom>
              <a:avLst/>
              <a:gdLst/>
              <a:ahLst/>
              <a:cxnLst/>
              <a:rect l="l" t="t" r="r" b="b"/>
              <a:pathLst>
                <a:path w="3826" h="7159" extrusionOk="0">
                  <a:moveTo>
                    <a:pt x="3695" y="1"/>
                  </a:moveTo>
                  <a:cubicBezTo>
                    <a:pt x="3673" y="1"/>
                    <a:pt x="3650" y="10"/>
                    <a:pt x="3628" y="32"/>
                  </a:cubicBezTo>
                  <a:cubicBezTo>
                    <a:pt x="3028" y="399"/>
                    <a:pt x="2627" y="966"/>
                    <a:pt x="2494" y="1633"/>
                  </a:cubicBezTo>
                  <a:cubicBezTo>
                    <a:pt x="2394" y="2033"/>
                    <a:pt x="2494" y="2433"/>
                    <a:pt x="2294" y="2767"/>
                  </a:cubicBezTo>
                  <a:cubicBezTo>
                    <a:pt x="2127" y="3067"/>
                    <a:pt x="1727" y="3234"/>
                    <a:pt x="1527" y="3534"/>
                  </a:cubicBezTo>
                  <a:cubicBezTo>
                    <a:pt x="1327" y="3801"/>
                    <a:pt x="1360" y="4135"/>
                    <a:pt x="1327" y="4535"/>
                  </a:cubicBezTo>
                  <a:cubicBezTo>
                    <a:pt x="1226" y="4935"/>
                    <a:pt x="860" y="5035"/>
                    <a:pt x="626" y="5302"/>
                  </a:cubicBezTo>
                  <a:cubicBezTo>
                    <a:pt x="393" y="5569"/>
                    <a:pt x="359" y="5869"/>
                    <a:pt x="326" y="6136"/>
                  </a:cubicBezTo>
                  <a:cubicBezTo>
                    <a:pt x="326" y="6303"/>
                    <a:pt x="292" y="6470"/>
                    <a:pt x="226" y="6636"/>
                  </a:cubicBezTo>
                  <a:cubicBezTo>
                    <a:pt x="192" y="6770"/>
                    <a:pt x="126" y="6903"/>
                    <a:pt x="26" y="7037"/>
                  </a:cubicBezTo>
                  <a:cubicBezTo>
                    <a:pt x="0" y="7088"/>
                    <a:pt x="73" y="7159"/>
                    <a:pt x="123" y="7159"/>
                  </a:cubicBezTo>
                  <a:cubicBezTo>
                    <a:pt x="138" y="7159"/>
                    <a:pt x="151" y="7152"/>
                    <a:pt x="159" y="7137"/>
                  </a:cubicBezTo>
                  <a:cubicBezTo>
                    <a:pt x="726" y="7037"/>
                    <a:pt x="493" y="5903"/>
                    <a:pt x="793" y="5536"/>
                  </a:cubicBezTo>
                  <a:cubicBezTo>
                    <a:pt x="993" y="5269"/>
                    <a:pt x="1293" y="5102"/>
                    <a:pt x="1460" y="4802"/>
                  </a:cubicBezTo>
                  <a:cubicBezTo>
                    <a:pt x="1627" y="4468"/>
                    <a:pt x="1493" y="4068"/>
                    <a:pt x="1693" y="3734"/>
                  </a:cubicBezTo>
                  <a:cubicBezTo>
                    <a:pt x="1860" y="3434"/>
                    <a:pt x="2160" y="3267"/>
                    <a:pt x="2361" y="3067"/>
                  </a:cubicBezTo>
                  <a:cubicBezTo>
                    <a:pt x="2561" y="2800"/>
                    <a:pt x="2627" y="2467"/>
                    <a:pt x="2661" y="2133"/>
                  </a:cubicBezTo>
                  <a:cubicBezTo>
                    <a:pt x="2694" y="1366"/>
                    <a:pt x="3028" y="632"/>
                    <a:pt x="3695" y="198"/>
                  </a:cubicBezTo>
                  <a:cubicBezTo>
                    <a:pt x="3826" y="120"/>
                    <a:pt x="3772" y="1"/>
                    <a:pt x="36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3450975" y="2752725"/>
              <a:ext cx="82275" cy="201375"/>
            </a:xfrm>
            <a:custGeom>
              <a:avLst/>
              <a:gdLst/>
              <a:ahLst/>
              <a:cxnLst/>
              <a:rect l="l" t="t" r="r" b="b"/>
              <a:pathLst>
                <a:path w="3291" h="8055" extrusionOk="0">
                  <a:moveTo>
                    <a:pt x="3155" y="1"/>
                  </a:moveTo>
                  <a:cubicBezTo>
                    <a:pt x="3117" y="1"/>
                    <a:pt x="3082" y="26"/>
                    <a:pt x="3069" y="88"/>
                  </a:cubicBezTo>
                  <a:cubicBezTo>
                    <a:pt x="2936" y="422"/>
                    <a:pt x="2635" y="622"/>
                    <a:pt x="2469" y="922"/>
                  </a:cubicBezTo>
                  <a:cubicBezTo>
                    <a:pt x="2302" y="1189"/>
                    <a:pt x="2335" y="1522"/>
                    <a:pt x="2402" y="1856"/>
                  </a:cubicBezTo>
                  <a:cubicBezTo>
                    <a:pt x="2435" y="2256"/>
                    <a:pt x="2435" y="2523"/>
                    <a:pt x="2168" y="2857"/>
                  </a:cubicBezTo>
                  <a:cubicBezTo>
                    <a:pt x="2002" y="3124"/>
                    <a:pt x="1768" y="3290"/>
                    <a:pt x="1568" y="3491"/>
                  </a:cubicBezTo>
                  <a:cubicBezTo>
                    <a:pt x="1401" y="3657"/>
                    <a:pt x="1234" y="3857"/>
                    <a:pt x="1134" y="4124"/>
                  </a:cubicBezTo>
                  <a:cubicBezTo>
                    <a:pt x="1001" y="4491"/>
                    <a:pt x="1101" y="4925"/>
                    <a:pt x="968" y="5325"/>
                  </a:cubicBezTo>
                  <a:cubicBezTo>
                    <a:pt x="834" y="5692"/>
                    <a:pt x="667" y="6126"/>
                    <a:pt x="501" y="6493"/>
                  </a:cubicBezTo>
                  <a:cubicBezTo>
                    <a:pt x="434" y="6760"/>
                    <a:pt x="300" y="6993"/>
                    <a:pt x="234" y="7293"/>
                  </a:cubicBezTo>
                  <a:cubicBezTo>
                    <a:pt x="134" y="7493"/>
                    <a:pt x="67" y="7694"/>
                    <a:pt x="0" y="7960"/>
                  </a:cubicBezTo>
                  <a:cubicBezTo>
                    <a:pt x="0" y="8008"/>
                    <a:pt x="67" y="8055"/>
                    <a:pt x="118" y="8055"/>
                  </a:cubicBezTo>
                  <a:cubicBezTo>
                    <a:pt x="139" y="8055"/>
                    <a:pt x="157" y="8047"/>
                    <a:pt x="167" y="8027"/>
                  </a:cubicBezTo>
                  <a:cubicBezTo>
                    <a:pt x="434" y="7694"/>
                    <a:pt x="567" y="7260"/>
                    <a:pt x="667" y="6826"/>
                  </a:cubicBezTo>
                  <a:cubicBezTo>
                    <a:pt x="834" y="6426"/>
                    <a:pt x="1001" y="6026"/>
                    <a:pt x="1134" y="5625"/>
                  </a:cubicBezTo>
                  <a:cubicBezTo>
                    <a:pt x="1234" y="5459"/>
                    <a:pt x="1268" y="5258"/>
                    <a:pt x="1301" y="5092"/>
                  </a:cubicBezTo>
                  <a:cubicBezTo>
                    <a:pt x="1335" y="4858"/>
                    <a:pt x="1301" y="4658"/>
                    <a:pt x="1335" y="4491"/>
                  </a:cubicBezTo>
                  <a:cubicBezTo>
                    <a:pt x="1401" y="4124"/>
                    <a:pt x="1601" y="3857"/>
                    <a:pt x="1835" y="3624"/>
                  </a:cubicBezTo>
                  <a:cubicBezTo>
                    <a:pt x="2269" y="3257"/>
                    <a:pt x="2669" y="2823"/>
                    <a:pt x="2635" y="2256"/>
                  </a:cubicBezTo>
                  <a:cubicBezTo>
                    <a:pt x="2635" y="1823"/>
                    <a:pt x="2435" y="1422"/>
                    <a:pt x="2669" y="1022"/>
                  </a:cubicBezTo>
                  <a:cubicBezTo>
                    <a:pt x="2902" y="688"/>
                    <a:pt x="3136" y="488"/>
                    <a:pt x="3269" y="155"/>
                  </a:cubicBezTo>
                  <a:cubicBezTo>
                    <a:pt x="3290" y="71"/>
                    <a:pt x="3219" y="1"/>
                    <a:pt x="3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3494325" y="2818125"/>
              <a:ext cx="80025" cy="198925"/>
            </a:xfrm>
            <a:custGeom>
              <a:avLst/>
              <a:gdLst/>
              <a:ahLst/>
              <a:cxnLst/>
              <a:rect l="l" t="t" r="r" b="b"/>
              <a:pathLst>
                <a:path w="3201" h="7957" extrusionOk="0">
                  <a:moveTo>
                    <a:pt x="3024" y="0"/>
                  </a:moveTo>
                  <a:cubicBezTo>
                    <a:pt x="2995" y="0"/>
                    <a:pt x="2965" y="12"/>
                    <a:pt x="2936" y="41"/>
                  </a:cubicBezTo>
                  <a:cubicBezTo>
                    <a:pt x="2503" y="374"/>
                    <a:pt x="2536" y="1008"/>
                    <a:pt x="2403" y="1542"/>
                  </a:cubicBezTo>
                  <a:cubicBezTo>
                    <a:pt x="2336" y="1909"/>
                    <a:pt x="2069" y="2075"/>
                    <a:pt x="1802" y="2376"/>
                  </a:cubicBezTo>
                  <a:cubicBezTo>
                    <a:pt x="1602" y="2576"/>
                    <a:pt x="1469" y="2876"/>
                    <a:pt x="1402" y="3210"/>
                  </a:cubicBezTo>
                  <a:cubicBezTo>
                    <a:pt x="1368" y="3343"/>
                    <a:pt x="1368" y="3510"/>
                    <a:pt x="1402" y="3643"/>
                  </a:cubicBezTo>
                  <a:cubicBezTo>
                    <a:pt x="1435" y="3843"/>
                    <a:pt x="1569" y="4010"/>
                    <a:pt x="1569" y="4177"/>
                  </a:cubicBezTo>
                  <a:cubicBezTo>
                    <a:pt x="1535" y="4510"/>
                    <a:pt x="1035" y="4644"/>
                    <a:pt x="801" y="4844"/>
                  </a:cubicBezTo>
                  <a:cubicBezTo>
                    <a:pt x="601" y="5011"/>
                    <a:pt x="434" y="5211"/>
                    <a:pt x="368" y="5478"/>
                  </a:cubicBezTo>
                  <a:cubicBezTo>
                    <a:pt x="334" y="5811"/>
                    <a:pt x="434" y="6078"/>
                    <a:pt x="501" y="6378"/>
                  </a:cubicBezTo>
                  <a:cubicBezTo>
                    <a:pt x="535" y="6645"/>
                    <a:pt x="434" y="6845"/>
                    <a:pt x="268" y="7012"/>
                  </a:cubicBezTo>
                  <a:cubicBezTo>
                    <a:pt x="201" y="7146"/>
                    <a:pt x="68" y="7212"/>
                    <a:pt x="68" y="7379"/>
                  </a:cubicBezTo>
                  <a:cubicBezTo>
                    <a:pt x="1" y="7646"/>
                    <a:pt x="101" y="7880"/>
                    <a:pt x="368" y="7946"/>
                  </a:cubicBezTo>
                  <a:cubicBezTo>
                    <a:pt x="382" y="7954"/>
                    <a:pt x="396" y="7957"/>
                    <a:pt x="408" y="7957"/>
                  </a:cubicBezTo>
                  <a:cubicBezTo>
                    <a:pt x="507" y="7957"/>
                    <a:pt x="520" y="7742"/>
                    <a:pt x="401" y="7713"/>
                  </a:cubicBezTo>
                  <a:cubicBezTo>
                    <a:pt x="101" y="7613"/>
                    <a:pt x="401" y="7246"/>
                    <a:pt x="468" y="7112"/>
                  </a:cubicBezTo>
                  <a:cubicBezTo>
                    <a:pt x="601" y="7012"/>
                    <a:pt x="701" y="6879"/>
                    <a:pt x="735" y="6712"/>
                  </a:cubicBezTo>
                  <a:cubicBezTo>
                    <a:pt x="801" y="6378"/>
                    <a:pt x="635" y="6045"/>
                    <a:pt x="601" y="5711"/>
                  </a:cubicBezTo>
                  <a:cubicBezTo>
                    <a:pt x="535" y="4877"/>
                    <a:pt x="1735" y="4877"/>
                    <a:pt x="1769" y="4110"/>
                  </a:cubicBezTo>
                  <a:cubicBezTo>
                    <a:pt x="1769" y="3910"/>
                    <a:pt x="1702" y="3710"/>
                    <a:pt x="1635" y="3510"/>
                  </a:cubicBezTo>
                  <a:cubicBezTo>
                    <a:pt x="1635" y="3276"/>
                    <a:pt x="1635" y="3109"/>
                    <a:pt x="1735" y="2909"/>
                  </a:cubicBezTo>
                  <a:cubicBezTo>
                    <a:pt x="1902" y="2542"/>
                    <a:pt x="2236" y="2342"/>
                    <a:pt x="2436" y="2009"/>
                  </a:cubicBezTo>
                  <a:cubicBezTo>
                    <a:pt x="2769" y="1442"/>
                    <a:pt x="2569" y="608"/>
                    <a:pt x="3070" y="207"/>
                  </a:cubicBezTo>
                  <a:cubicBezTo>
                    <a:pt x="3201" y="155"/>
                    <a:pt x="3126" y="0"/>
                    <a:pt x="3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3574625" y="2886525"/>
              <a:ext cx="38675" cy="137925"/>
            </a:xfrm>
            <a:custGeom>
              <a:avLst/>
              <a:gdLst/>
              <a:ahLst/>
              <a:cxnLst/>
              <a:rect l="l" t="t" r="r" b="b"/>
              <a:pathLst>
                <a:path w="1547" h="5517" extrusionOk="0">
                  <a:moveTo>
                    <a:pt x="1429" y="0"/>
                  </a:moveTo>
                  <a:cubicBezTo>
                    <a:pt x="1391" y="0"/>
                    <a:pt x="1351" y="22"/>
                    <a:pt x="1325" y="73"/>
                  </a:cubicBezTo>
                  <a:cubicBezTo>
                    <a:pt x="1059" y="507"/>
                    <a:pt x="858" y="974"/>
                    <a:pt x="792" y="1474"/>
                  </a:cubicBezTo>
                  <a:cubicBezTo>
                    <a:pt x="725" y="1741"/>
                    <a:pt x="792" y="1941"/>
                    <a:pt x="825" y="2175"/>
                  </a:cubicBezTo>
                  <a:cubicBezTo>
                    <a:pt x="858" y="2342"/>
                    <a:pt x="958" y="2508"/>
                    <a:pt x="858" y="2642"/>
                  </a:cubicBezTo>
                  <a:cubicBezTo>
                    <a:pt x="792" y="2708"/>
                    <a:pt x="658" y="2809"/>
                    <a:pt x="625" y="2909"/>
                  </a:cubicBezTo>
                  <a:cubicBezTo>
                    <a:pt x="24" y="3642"/>
                    <a:pt x="725" y="4643"/>
                    <a:pt x="58" y="5344"/>
                  </a:cubicBezTo>
                  <a:cubicBezTo>
                    <a:pt x="0" y="5430"/>
                    <a:pt x="67" y="5517"/>
                    <a:pt x="151" y="5517"/>
                  </a:cubicBezTo>
                  <a:cubicBezTo>
                    <a:pt x="164" y="5517"/>
                    <a:pt x="178" y="5515"/>
                    <a:pt x="191" y="5510"/>
                  </a:cubicBezTo>
                  <a:cubicBezTo>
                    <a:pt x="558" y="5344"/>
                    <a:pt x="658" y="4843"/>
                    <a:pt x="658" y="4510"/>
                  </a:cubicBezTo>
                  <a:cubicBezTo>
                    <a:pt x="692" y="4009"/>
                    <a:pt x="491" y="3409"/>
                    <a:pt x="858" y="2975"/>
                  </a:cubicBezTo>
                  <a:cubicBezTo>
                    <a:pt x="992" y="2842"/>
                    <a:pt x="1092" y="2708"/>
                    <a:pt x="1159" y="2575"/>
                  </a:cubicBezTo>
                  <a:cubicBezTo>
                    <a:pt x="1192" y="2308"/>
                    <a:pt x="1059" y="2108"/>
                    <a:pt x="1025" y="1875"/>
                  </a:cubicBezTo>
                  <a:cubicBezTo>
                    <a:pt x="925" y="1274"/>
                    <a:pt x="1225" y="674"/>
                    <a:pt x="1526" y="140"/>
                  </a:cubicBezTo>
                  <a:cubicBezTo>
                    <a:pt x="1546" y="57"/>
                    <a:pt x="1490" y="0"/>
                    <a:pt x="1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3558550" y="2662425"/>
              <a:ext cx="98125" cy="30925"/>
            </a:xfrm>
            <a:custGeom>
              <a:avLst/>
              <a:gdLst/>
              <a:ahLst/>
              <a:cxnLst/>
              <a:rect l="l" t="t" r="r" b="b"/>
              <a:pathLst>
                <a:path w="3925" h="1237" extrusionOk="0">
                  <a:moveTo>
                    <a:pt x="208" y="1"/>
                  </a:moveTo>
                  <a:cubicBezTo>
                    <a:pt x="160" y="1"/>
                    <a:pt x="114" y="30"/>
                    <a:pt x="100" y="97"/>
                  </a:cubicBezTo>
                  <a:cubicBezTo>
                    <a:pt x="0" y="331"/>
                    <a:pt x="200" y="598"/>
                    <a:pt x="501" y="631"/>
                  </a:cubicBezTo>
                  <a:cubicBezTo>
                    <a:pt x="530" y="636"/>
                    <a:pt x="559" y="639"/>
                    <a:pt x="588" y="639"/>
                  </a:cubicBezTo>
                  <a:cubicBezTo>
                    <a:pt x="836" y="639"/>
                    <a:pt x="1096" y="472"/>
                    <a:pt x="1348" y="472"/>
                  </a:cubicBezTo>
                  <a:cubicBezTo>
                    <a:pt x="1445" y="472"/>
                    <a:pt x="1541" y="496"/>
                    <a:pt x="1635" y="564"/>
                  </a:cubicBezTo>
                  <a:cubicBezTo>
                    <a:pt x="1935" y="798"/>
                    <a:pt x="2202" y="865"/>
                    <a:pt x="2602" y="931"/>
                  </a:cubicBezTo>
                  <a:cubicBezTo>
                    <a:pt x="2802" y="965"/>
                    <a:pt x="3002" y="1031"/>
                    <a:pt x="3203" y="1098"/>
                  </a:cubicBezTo>
                  <a:cubicBezTo>
                    <a:pt x="3436" y="1132"/>
                    <a:pt x="3636" y="1232"/>
                    <a:pt x="3836" y="1232"/>
                  </a:cubicBezTo>
                  <a:cubicBezTo>
                    <a:pt x="3839" y="1235"/>
                    <a:pt x="3843" y="1236"/>
                    <a:pt x="3846" y="1236"/>
                  </a:cubicBezTo>
                  <a:cubicBezTo>
                    <a:pt x="3880" y="1236"/>
                    <a:pt x="3924" y="1095"/>
                    <a:pt x="3803" y="1065"/>
                  </a:cubicBezTo>
                  <a:cubicBezTo>
                    <a:pt x="3670" y="965"/>
                    <a:pt x="3469" y="965"/>
                    <a:pt x="3303" y="931"/>
                  </a:cubicBezTo>
                  <a:cubicBezTo>
                    <a:pt x="3136" y="898"/>
                    <a:pt x="2969" y="865"/>
                    <a:pt x="2836" y="798"/>
                  </a:cubicBezTo>
                  <a:cubicBezTo>
                    <a:pt x="2669" y="765"/>
                    <a:pt x="2469" y="731"/>
                    <a:pt x="2302" y="665"/>
                  </a:cubicBezTo>
                  <a:cubicBezTo>
                    <a:pt x="2169" y="631"/>
                    <a:pt x="2002" y="631"/>
                    <a:pt x="1868" y="564"/>
                  </a:cubicBezTo>
                  <a:cubicBezTo>
                    <a:pt x="1768" y="464"/>
                    <a:pt x="1668" y="398"/>
                    <a:pt x="1535" y="298"/>
                  </a:cubicBezTo>
                  <a:cubicBezTo>
                    <a:pt x="1435" y="264"/>
                    <a:pt x="1301" y="264"/>
                    <a:pt x="1168" y="264"/>
                  </a:cubicBezTo>
                  <a:cubicBezTo>
                    <a:pt x="1001" y="298"/>
                    <a:pt x="868" y="331"/>
                    <a:pt x="768" y="398"/>
                  </a:cubicBezTo>
                  <a:cubicBezTo>
                    <a:pt x="733" y="406"/>
                    <a:pt x="682" y="413"/>
                    <a:pt x="627" y="413"/>
                  </a:cubicBezTo>
                  <a:cubicBezTo>
                    <a:pt x="472" y="413"/>
                    <a:pt x="285" y="361"/>
                    <a:pt x="334" y="164"/>
                  </a:cubicBezTo>
                  <a:cubicBezTo>
                    <a:pt x="354" y="65"/>
                    <a:pt x="279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3552500" y="2609725"/>
              <a:ext cx="112825" cy="37000"/>
            </a:xfrm>
            <a:custGeom>
              <a:avLst/>
              <a:gdLst/>
              <a:ahLst/>
              <a:cxnLst/>
              <a:rect l="l" t="t" r="r" b="b"/>
              <a:pathLst>
                <a:path w="4513" h="1480" extrusionOk="0">
                  <a:moveTo>
                    <a:pt x="77" y="1"/>
                  </a:moveTo>
                  <a:cubicBezTo>
                    <a:pt x="36" y="1"/>
                    <a:pt x="1" y="29"/>
                    <a:pt x="42" y="71"/>
                  </a:cubicBezTo>
                  <a:cubicBezTo>
                    <a:pt x="132" y="339"/>
                    <a:pt x="382" y="581"/>
                    <a:pt x="672" y="581"/>
                  </a:cubicBezTo>
                  <a:cubicBezTo>
                    <a:pt x="706" y="581"/>
                    <a:pt x="741" y="578"/>
                    <a:pt x="776" y="571"/>
                  </a:cubicBezTo>
                  <a:cubicBezTo>
                    <a:pt x="1143" y="571"/>
                    <a:pt x="1462" y="308"/>
                    <a:pt x="1794" y="308"/>
                  </a:cubicBezTo>
                  <a:cubicBezTo>
                    <a:pt x="1855" y="308"/>
                    <a:pt x="1915" y="317"/>
                    <a:pt x="1977" y="337"/>
                  </a:cubicBezTo>
                  <a:cubicBezTo>
                    <a:pt x="2069" y="706"/>
                    <a:pt x="2303" y="1216"/>
                    <a:pt x="2756" y="1216"/>
                  </a:cubicBezTo>
                  <a:cubicBezTo>
                    <a:pt x="2795" y="1216"/>
                    <a:pt x="2835" y="1213"/>
                    <a:pt x="2878" y="1205"/>
                  </a:cubicBezTo>
                  <a:cubicBezTo>
                    <a:pt x="3144" y="1171"/>
                    <a:pt x="3311" y="905"/>
                    <a:pt x="3611" y="905"/>
                  </a:cubicBezTo>
                  <a:cubicBezTo>
                    <a:pt x="3630" y="903"/>
                    <a:pt x="3649" y="902"/>
                    <a:pt x="3668" y="902"/>
                  </a:cubicBezTo>
                  <a:cubicBezTo>
                    <a:pt x="3971" y="902"/>
                    <a:pt x="4180" y="1153"/>
                    <a:pt x="4212" y="1405"/>
                  </a:cubicBezTo>
                  <a:cubicBezTo>
                    <a:pt x="4212" y="1455"/>
                    <a:pt x="4245" y="1480"/>
                    <a:pt x="4283" y="1480"/>
                  </a:cubicBezTo>
                  <a:cubicBezTo>
                    <a:pt x="4320" y="1480"/>
                    <a:pt x="4362" y="1455"/>
                    <a:pt x="4379" y="1405"/>
                  </a:cubicBezTo>
                  <a:cubicBezTo>
                    <a:pt x="4512" y="1005"/>
                    <a:pt x="4078" y="671"/>
                    <a:pt x="3745" y="638"/>
                  </a:cubicBezTo>
                  <a:cubicBezTo>
                    <a:pt x="3545" y="638"/>
                    <a:pt x="3278" y="671"/>
                    <a:pt x="3111" y="804"/>
                  </a:cubicBezTo>
                  <a:cubicBezTo>
                    <a:pt x="3011" y="871"/>
                    <a:pt x="2878" y="971"/>
                    <a:pt x="2711" y="971"/>
                  </a:cubicBezTo>
                  <a:cubicBezTo>
                    <a:pt x="2577" y="971"/>
                    <a:pt x="2444" y="838"/>
                    <a:pt x="2377" y="738"/>
                  </a:cubicBezTo>
                  <a:cubicBezTo>
                    <a:pt x="2277" y="671"/>
                    <a:pt x="2244" y="538"/>
                    <a:pt x="2210" y="404"/>
                  </a:cubicBezTo>
                  <a:cubicBezTo>
                    <a:pt x="2177" y="337"/>
                    <a:pt x="2177" y="204"/>
                    <a:pt x="2077" y="171"/>
                  </a:cubicBezTo>
                  <a:cubicBezTo>
                    <a:pt x="2023" y="128"/>
                    <a:pt x="1956" y="113"/>
                    <a:pt x="1884" y="113"/>
                  </a:cubicBezTo>
                  <a:cubicBezTo>
                    <a:pt x="1731" y="113"/>
                    <a:pt x="1556" y="181"/>
                    <a:pt x="1443" y="204"/>
                  </a:cubicBezTo>
                  <a:cubicBezTo>
                    <a:pt x="1195" y="293"/>
                    <a:pt x="919" y="410"/>
                    <a:pt x="674" y="410"/>
                  </a:cubicBezTo>
                  <a:cubicBezTo>
                    <a:pt x="458" y="410"/>
                    <a:pt x="267" y="319"/>
                    <a:pt x="142" y="37"/>
                  </a:cubicBezTo>
                  <a:cubicBezTo>
                    <a:pt x="130" y="12"/>
                    <a:pt x="102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3582500" y="2736450"/>
              <a:ext cx="112825" cy="29325"/>
            </a:xfrm>
            <a:custGeom>
              <a:avLst/>
              <a:gdLst/>
              <a:ahLst/>
              <a:cxnLst/>
              <a:rect l="l" t="t" r="r" b="b"/>
              <a:pathLst>
                <a:path w="4513" h="1173" extrusionOk="0">
                  <a:moveTo>
                    <a:pt x="136" y="1"/>
                  </a:moveTo>
                  <a:cubicBezTo>
                    <a:pt x="66" y="1"/>
                    <a:pt x="1" y="66"/>
                    <a:pt x="43" y="172"/>
                  </a:cubicBezTo>
                  <a:cubicBezTo>
                    <a:pt x="204" y="440"/>
                    <a:pt x="429" y="687"/>
                    <a:pt x="737" y="687"/>
                  </a:cubicBezTo>
                  <a:cubicBezTo>
                    <a:pt x="812" y="687"/>
                    <a:pt x="892" y="672"/>
                    <a:pt x="977" y="639"/>
                  </a:cubicBezTo>
                  <a:cubicBezTo>
                    <a:pt x="1144" y="572"/>
                    <a:pt x="1244" y="439"/>
                    <a:pt x="1411" y="339"/>
                  </a:cubicBezTo>
                  <a:cubicBezTo>
                    <a:pt x="1480" y="313"/>
                    <a:pt x="1541" y="300"/>
                    <a:pt x="1594" y="300"/>
                  </a:cubicBezTo>
                  <a:cubicBezTo>
                    <a:pt x="1745" y="300"/>
                    <a:pt x="1837" y="400"/>
                    <a:pt x="1911" y="572"/>
                  </a:cubicBezTo>
                  <a:cubicBezTo>
                    <a:pt x="2145" y="906"/>
                    <a:pt x="2478" y="1106"/>
                    <a:pt x="2878" y="1106"/>
                  </a:cubicBezTo>
                  <a:cubicBezTo>
                    <a:pt x="3079" y="1106"/>
                    <a:pt x="3245" y="1006"/>
                    <a:pt x="3379" y="906"/>
                  </a:cubicBezTo>
                  <a:cubicBezTo>
                    <a:pt x="3430" y="864"/>
                    <a:pt x="3482" y="849"/>
                    <a:pt x="3534" y="849"/>
                  </a:cubicBezTo>
                  <a:cubicBezTo>
                    <a:pt x="3649" y="849"/>
                    <a:pt x="3764" y="927"/>
                    <a:pt x="3879" y="973"/>
                  </a:cubicBezTo>
                  <a:cubicBezTo>
                    <a:pt x="4013" y="1073"/>
                    <a:pt x="4113" y="1139"/>
                    <a:pt x="4313" y="1173"/>
                  </a:cubicBezTo>
                  <a:cubicBezTo>
                    <a:pt x="4379" y="1173"/>
                    <a:pt x="4513" y="1006"/>
                    <a:pt x="4379" y="939"/>
                  </a:cubicBezTo>
                  <a:cubicBezTo>
                    <a:pt x="4179" y="806"/>
                    <a:pt x="3912" y="639"/>
                    <a:pt x="3712" y="572"/>
                  </a:cubicBezTo>
                  <a:cubicBezTo>
                    <a:pt x="3633" y="533"/>
                    <a:pt x="3565" y="514"/>
                    <a:pt x="3500" y="514"/>
                  </a:cubicBezTo>
                  <a:cubicBezTo>
                    <a:pt x="3402" y="514"/>
                    <a:pt x="3313" y="558"/>
                    <a:pt x="3212" y="639"/>
                  </a:cubicBezTo>
                  <a:cubicBezTo>
                    <a:pt x="3073" y="743"/>
                    <a:pt x="2926" y="791"/>
                    <a:pt x="2782" y="791"/>
                  </a:cubicBezTo>
                  <a:cubicBezTo>
                    <a:pt x="2511" y="791"/>
                    <a:pt x="2252" y="622"/>
                    <a:pt x="2078" y="339"/>
                  </a:cubicBezTo>
                  <a:cubicBezTo>
                    <a:pt x="1939" y="154"/>
                    <a:pt x="1784" y="17"/>
                    <a:pt x="1591" y="17"/>
                  </a:cubicBezTo>
                  <a:cubicBezTo>
                    <a:pt x="1506" y="17"/>
                    <a:pt x="1413" y="44"/>
                    <a:pt x="1311" y="105"/>
                  </a:cubicBezTo>
                  <a:cubicBezTo>
                    <a:pt x="1177" y="172"/>
                    <a:pt x="1044" y="305"/>
                    <a:pt x="877" y="405"/>
                  </a:cubicBezTo>
                  <a:cubicBezTo>
                    <a:pt x="823" y="424"/>
                    <a:pt x="773" y="432"/>
                    <a:pt x="726" y="432"/>
                  </a:cubicBezTo>
                  <a:cubicBezTo>
                    <a:pt x="516" y="432"/>
                    <a:pt x="380" y="263"/>
                    <a:pt x="243" y="72"/>
                  </a:cubicBezTo>
                  <a:cubicBezTo>
                    <a:pt x="219" y="23"/>
                    <a:pt x="176" y="1"/>
                    <a:pt x="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3605675" y="2811550"/>
              <a:ext cx="114675" cy="20175"/>
            </a:xfrm>
            <a:custGeom>
              <a:avLst/>
              <a:gdLst/>
              <a:ahLst/>
              <a:cxnLst/>
              <a:rect l="l" t="t" r="r" b="b"/>
              <a:pathLst>
                <a:path w="4587" h="807" extrusionOk="0">
                  <a:moveTo>
                    <a:pt x="1500" y="1"/>
                  </a:moveTo>
                  <a:cubicBezTo>
                    <a:pt x="1485" y="1"/>
                    <a:pt x="1468" y="2"/>
                    <a:pt x="1451" y="3"/>
                  </a:cubicBezTo>
                  <a:cubicBezTo>
                    <a:pt x="1284" y="37"/>
                    <a:pt x="1117" y="170"/>
                    <a:pt x="984" y="304"/>
                  </a:cubicBezTo>
                  <a:cubicBezTo>
                    <a:pt x="867" y="387"/>
                    <a:pt x="717" y="437"/>
                    <a:pt x="567" y="437"/>
                  </a:cubicBezTo>
                  <a:cubicBezTo>
                    <a:pt x="417" y="437"/>
                    <a:pt x="267" y="387"/>
                    <a:pt x="150" y="270"/>
                  </a:cubicBezTo>
                  <a:cubicBezTo>
                    <a:pt x="142" y="245"/>
                    <a:pt x="127" y="235"/>
                    <a:pt x="111" y="235"/>
                  </a:cubicBezTo>
                  <a:cubicBezTo>
                    <a:pt x="63" y="235"/>
                    <a:pt x="0" y="329"/>
                    <a:pt x="50" y="404"/>
                  </a:cubicBezTo>
                  <a:cubicBezTo>
                    <a:pt x="187" y="599"/>
                    <a:pt x="392" y="680"/>
                    <a:pt x="606" y="680"/>
                  </a:cubicBezTo>
                  <a:cubicBezTo>
                    <a:pt x="757" y="680"/>
                    <a:pt x="913" y="640"/>
                    <a:pt x="1051" y="570"/>
                  </a:cubicBezTo>
                  <a:cubicBezTo>
                    <a:pt x="1195" y="498"/>
                    <a:pt x="1391" y="288"/>
                    <a:pt x="1552" y="288"/>
                  </a:cubicBezTo>
                  <a:cubicBezTo>
                    <a:pt x="1614" y="288"/>
                    <a:pt x="1671" y="320"/>
                    <a:pt x="1718" y="404"/>
                  </a:cubicBezTo>
                  <a:cubicBezTo>
                    <a:pt x="1785" y="504"/>
                    <a:pt x="1818" y="671"/>
                    <a:pt x="1985" y="771"/>
                  </a:cubicBezTo>
                  <a:cubicBezTo>
                    <a:pt x="2048" y="796"/>
                    <a:pt x="2112" y="807"/>
                    <a:pt x="2176" y="807"/>
                  </a:cubicBezTo>
                  <a:cubicBezTo>
                    <a:pt x="2279" y="807"/>
                    <a:pt x="2382" y="778"/>
                    <a:pt x="2485" y="737"/>
                  </a:cubicBezTo>
                  <a:cubicBezTo>
                    <a:pt x="2619" y="671"/>
                    <a:pt x="2719" y="604"/>
                    <a:pt x="2819" y="570"/>
                  </a:cubicBezTo>
                  <a:cubicBezTo>
                    <a:pt x="2872" y="539"/>
                    <a:pt x="2924" y="527"/>
                    <a:pt x="2977" y="527"/>
                  </a:cubicBezTo>
                  <a:cubicBezTo>
                    <a:pt x="3091" y="527"/>
                    <a:pt x="3205" y="581"/>
                    <a:pt x="3319" y="604"/>
                  </a:cubicBezTo>
                  <a:cubicBezTo>
                    <a:pt x="3520" y="684"/>
                    <a:pt x="3806" y="765"/>
                    <a:pt x="4060" y="765"/>
                  </a:cubicBezTo>
                  <a:cubicBezTo>
                    <a:pt x="4227" y="765"/>
                    <a:pt x="4381" y="730"/>
                    <a:pt x="4487" y="637"/>
                  </a:cubicBezTo>
                  <a:cubicBezTo>
                    <a:pt x="4587" y="637"/>
                    <a:pt x="4553" y="570"/>
                    <a:pt x="4487" y="570"/>
                  </a:cubicBezTo>
                  <a:cubicBezTo>
                    <a:pt x="4386" y="537"/>
                    <a:pt x="4286" y="537"/>
                    <a:pt x="4178" y="537"/>
                  </a:cubicBezTo>
                  <a:cubicBezTo>
                    <a:pt x="4070" y="537"/>
                    <a:pt x="3953" y="537"/>
                    <a:pt x="3819" y="504"/>
                  </a:cubicBezTo>
                  <a:cubicBezTo>
                    <a:pt x="3586" y="470"/>
                    <a:pt x="3386" y="404"/>
                    <a:pt x="3152" y="337"/>
                  </a:cubicBezTo>
                  <a:cubicBezTo>
                    <a:pt x="3108" y="328"/>
                    <a:pt x="3068" y="324"/>
                    <a:pt x="3030" y="324"/>
                  </a:cubicBezTo>
                  <a:cubicBezTo>
                    <a:pt x="2927" y="324"/>
                    <a:pt x="2841" y="355"/>
                    <a:pt x="2719" y="404"/>
                  </a:cubicBezTo>
                  <a:cubicBezTo>
                    <a:pt x="2560" y="449"/>
                    <a:pt x="2386" y="587"/>
                    <a:pt x="2218" y="587"/>
                  </a:cubicBezTo>
                  <a:cubicBezTo>
                    <a:pt x="2138" y="587"/>
                    <a:pt x="2060" y="556"/>
                    <a:pt x="1985" y="470"/>
                  </a:cubicBezTo>
                  <a:cubicBezTo>
                    <a:pt x="1827" y="281"/>
                    <a:pt x="1788" y="1"/>
                    <a:pt x="15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3667425" y="2888050"/>
              <a:ext cx="87950" cy="21650"/>
            </a:xfrm>
            <a:custGeom>
              <a:avLst/>
              <a:gdLst/>
              <a:ahLst/>
              <a:cxnLst/>
              <a:rect l="l" t="t" r="r" b="b"/>
              <a:pathLst>
                <a:path w="3518" h="866" extrusionOk="0">
                  <a:moveTo>
                    <a:pt x="1787" y="1"/>
                  </a:moveTo>
                  <a:cubicBezTo>
                    <a:pt x="1754" y="1"/>
                    <a:pt x="1719" y="4"/>
                    <a:pt x="1683" y="12"/>
                  </a:cubicBezTo>
                  <a:cubicBezTo>
                    <a:pt x="1449" y="46"/>
                    <a:pt x="1249" y="246"/>
                    <a:pt x="982" y="279"/>
                  </a:cubicBezTo>
                  <a:cubicBezTo>
                    <a:pt x="920" y="306"/>
                    <a:pt x="853" y="318"/>
                    <a:pt x="784" y="318"/>
                  </a:cubicBezTo>
                  <a:cubicBezTo>
                    <a:pt x="595" y="318"/>
                    <a:pt x="395" y="225"/>
                    <a:pt x="249" y="79"/>
                  </a:cubicBezTo>
                  <a:cubicBezTo>
                    <a:pt x="230" y="66"/>
                    <a:pt x="209" y="61"/>
                    <a:pt x="188" y="61"/>
                  </a:cubicBezTo>
                  <a:cubicBezTo>
                    <a:pt x="95" y="61"/>
                    <a:pt x="0" y="164"/>
                    <a:pt x="82" y="246"/>
                  </a:cubicBezTo>
                  <a:cubicBezTo>
                    <a:pt x="282" y="446"/>
                    <a:pt x="515" y="579"/>
                    <a:pt x="782" y="579"/>
                  </a:cubicBezTo>
                  <a:cubicBezTo>
                    <a:pt x="916" y="579"/>
                    <a:pt x="1049" y="579"/>
                    <a:pt x="1183" y="513"/>
                  </a:cubicBezTo>
                  <a:cubicBezTo>
                    <a:pt x="1316" y="446"/>
                    <a:pt x="1449" y="346"/>
                    <a:pt x="1616" y="279"/>
                  </a:cubicBezTo>
                  <a:cubicBezTo>
                    <a:pt x="1656" y="271"/>
                    <a:pt x="1691" y="267"/>
                    <a:pt x="1725" y="267"/>
                  </a:cubicBezTo>
                  <a:cubicBezTo>
                    <a:pt x="1834" y="267"/>
                    <a:pt x="1922" y="311"/>
                    <a:pt x="2050" y="413"/>
                  </a:cubicBezTo>
                  <a:cubicBezTo>
                    <a:pt x="2183" y="513"/>
                    <a:pt x="2350" y="579"/>
                    <a:pt x="2484" y="679"/>
                  </a:cubicBezTo>
                  <a:cubicBezTo>
                    <a:pt x="2633" y="786"/>
                    <a:pt x="2850" y="865"/>
                    <a:pt x="3057" y="865"/>
                  </a:cubicBezTo>
                  <a:cubicBezTo>
                    <a:pt x="3174" y="865"/>
                    <a:pt x="3288" y="840"/>
                    <a:pt x="3384" y="779"/>
                  </a:cubicBezTo>
                  <a:cubicBezTo>
                    <a:pt x="3518" y="679"/>
                    <a:pt x="3451" y="546"/>
                    <a:pt x="3317" y="546"/>
                  </a:cubicBezTo>
                  <a:cubicBezTo>
                    <a:pt x="3206" y="546"/>
                    <a:pt x="3110" y="561"/>
                    <a:pt x="3009" y="561"/>
                  </a:cubicBezTo>
                  <a:cubicBezTo>
                    <a:pt x="2958" y="561"/>
                    <a:pt x="2906" y="557"/>
                    <a:pt x="2850" y="546"/>
                  </a:cubicBezTo>
                  <a:cubicBezTo>
                    <a:pt x="2684" y="513"/>
                    <a:pt x="2584" y="413"/>
                    <a:pt x="2450" y="346"/>
                  </a:cubicBezTo>
                  <a:cubicBezTo>
                    <a:pt x="2215" y="199"/>
                    <a:pt x="2032" y="1"/>
                    <a:pt x="1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4422500" y="2352125"/>
              <a:ext cx="416150" cy="405350"/>
            </a:xfrm>
            <a:custGeom>
              <a:avLst/>
              <a:gdLst/>
              <a:ahLst/>
              <a:cxnLst/>
              <a:rect l="l" t="t" r="r" b="b"/>
              <a:pathLst>
                <a:path w="16646" h="16214" extrusionOk="0">
                  <a:moveTo>
                    <a:pt x="16646" y="1"/>
                  </a:moveTo>
                  <a:lnTo>
                    <a:pt x="1568" y="5037"/>
                  </a:lnTo>
                  <a:lnTo>
                    <a:pt x="0" y="10808"/>
                  </a:lnTo>
                  <a:cubicBezTo>
                    <a:pt x="0" y="10808"/>
                    <a:pt x="10108" y="16145"/>
                    <a:pt x="11408" y="16212"/>
                  </a:cubicBezTo>
                  <a:cubicBezTo>
                    <a:pt x="11418" y="16213"/>
                    <a:pt x="11427" y="16213"/>
                    <a:pt x="11437" y="16213"/>
                  </a:cubicBezTo>
                  <a:cubicBezTo>
                    <a:pt x="12714" y="16213"/>
                    <a:pt x="15245" y="9607"/>
                    <a:pt x="15245" y="9607"/>
                  </a:cubicBezTo>
                  <a:lnTo>
                    <a:pt x="16646" y="1"/>
                  </a:lnTo>
                  <a:close/>
                </a:path>
              </a:pathLst>
            </a:custGeom>
            <a:solidFill>
              <a:srgbClr val="D29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4368300" y="2206200"/>
              <a:ext cx="488700" cy="459775"/>
            </a:xfrm>
            <a:custGeom>
              <a:avLst/>
              <a:gdLst/>
              <a:ahLst/>
              <a:cxnLst/>
              <a:rect l="l" t="t" r="r" b="b"/>
              <a:pathLst>
                <a:path w="19548" h="18391" extrusionOk="0">
                  <a:moveTo>
                    <a:pt x="7305" y="0"/>
                  </a:moveTo>
                  <a:lnTo>
                    <a:pt x="0" y="12776"/>
                  </a:lnTo>
                  <a:cubicBezTo>
                    <a:pt x="0" y="12776"/>
                    <a:pt x="9540" y="18013"/>
                    <a:pt x="11475" y="18380"/>
                  </a:cubicBezTo>
                  <a:cubicBezTo>
                    <a:pt x="11509" y="18387"/>
                    <a:pt x="11543" y="18390"/>
                    <a:pt x="11578" y="18390"/>
                  </a:cubicBezTo>
                  <a:cubicBezTo>
                    <a:pt x="13571" y="18390"/>
                    <a:pt x="18092" y="7455"/>
                    <a:pt x="18814" y="6471"/>
                  </a:cubicBezTo>
                  <a:cubicBezTo>
                    <a:pt x="19547" y="5471"/>
                    <a:pt x="7305" y="0"/>
                    <a:pt x="7305" y="0"/>
                  </a:cubicBezTo>
                  <a:close/>
                </a:path>
              </a:pathLst>
            </a:custGeom>
            <a:solidFill>
              <a:srgbClr val="F7C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4712700" y="2314975"/>
              <a:ext cx="55425" cy="121950"/>
            </a:xfrm>
            <a:custGeom>
              <a:avLst/>
              <a:gdLst/>
              <a:ahLst/>
              <a:cxnLst/>
              <a:rect l="l" t="t" r="r" b="b"/>
              <a:pathLst>
                <a:path w="2217" h="4878" extrusionOk="0">
                  <a:moveTo>
                    <a:pt x="348" y="1"/>
                  </a:moveTo>
                  <a:cubicBezTo>
                    <a:pt x="330" y="1"/>
                    <a:pt x="314" y="6"/>
                    <a:pt x="301" y="19"/>
                  </a:cubicBezTo>
                  <a:cubicBezTo>
                    <a:pt x="1" y="352"/>
                    <a:pt x="334" y="753"/>
                    <a:pt x="568" y="986"/>
                  </a:cubicBezTo>
                  <a:cubicBezTo>
                    <a:pt x="668" y="1086"/>
                    <a:pt x="801" y="1186"/>
                    <a:pt x="835" y="1320"/>
                  </a:cubicBezTo>
                  <a:cubicBezTo>
                    <a:pt x="868" y="1487"/>
                    <a:pt x="835" y="1653"/>
                    <a:pt x="801" y="1820"/>
                  </a:cubicBezTo>
                  <a:cubicBezTo>
                    <a:pt x="734" y="2020"/>
                    <a:pt x="701" y="2187"/>
                    <a:pt x="801" y="2421"/>
                  </a:cubicBezTo>
                  <a:cubicBezTo>
                    <a:pt x="868" y="2621"/>
                    <a:pt x="1001" y="2821"/>
                    <a:pt x="1135" y="2988"/>
                  </a:cubicBezTo>
                  <a:cubicBezTo>
                    <a:pt x="1235" y="3188"/>
                    <a:pt x="1335" y="3455"/>
                    <a:pt x="1368" y="3688"/>
                  </a:cubicBezTo>
                  <a:cubicBezTo>
                    <a:pt x="1502" y="4122"/>
                    <a:pt x="1635" y="4522"/>
                    <a:pt x="1969" y="4822"/>
                  </a:cubicBezTo>
                  <a:cubicBezTo>
                    <a:pt x="1998" y="4861"/>
                    <a:pt x="2033" y="4878"/>
                    <a:pt x="2066" y="4878"/>
                  </a:cubicBezTo>
                  <a:cubicBezTo>
                    <a:pt x="2146" y="4878"/>
                    <a:pt x="2216" y="4783"/>
                    <a:pt x="2169" y="4689"/>
                  </a:cubicBezTo>
                  <a:cubicBezTo>
                    <a:pt x="1902" y="4355"/>
                    <a:pt x="1735" y="4022"/>
                    <a:pt x="1635" y="3621"/>
                  </a:cubicBezTo>
                  <a:cubicBezTo>
                    <a:pt x="1502" y="3254"/>
                    <a:pt x="1335" y="2921"/>
                    <a:pt x="1135" y="2521"/>
                  </a:cubicBezTo>
                  <a:cubicBezTo>
                    <a:pt x="968" y="2287"/>
                    <a:pt x="1001" y="2087"/>
                    <a:pt x="1035" y="1787"/>
                  </a:cubicBezTo>
                  <a:cubicBezTo>
                    <a:pt x="1068" y="1620"/>
                    <a:pt x="1135" y="1453"/>
                    <a:pt x="1035" y="1286"/>
                  </a:cubicBezTo>
                  <a:cubicBezTo>
                    <a:pt x="901" y="953"/>
                    <a:pt x="167" y="519"/>
                    <a:pt x="468" y="152"/>
                  </a:cubicBezTo>
                  <a:cubicBezTo>
                    <a:pt x="522" y="98"/>
                    <a:pt x="423" y="1"/>
                    <a:pt x="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4661825" y="2299650"/>
              <a:ext cx="63975" cy="195825"/>
            </a:xfrm>
            <a:custGeom>
              <a:avLst/>
              <a:gdLst/>
              <a:ahLst/>
              <a:cxnLst/>
              <a:rect l="l" t="t" r="r" b="b"/>
              <a:pathLst>
                <a:path w="2559" h="7833" extrusionOk="0">
                  <a:moveTo>
                    <a:pt x="485" y="1"/>
                  </a:moveTo>
                  <a:cubicBezTo>
                    <a:pt x="459" y="1"/>
                    <a:pt x="430" y="10"/>
                    <a:pt x="401" y="31"/>
                  </a:cubicBezTo>
                  <a:cubicBezTo>
                    <a:pt x="168" y="198"/>
                    <a:pt x="34" y="498"/>
                    <a:pt x="101" y="799"/>
                  </a:cubicBezTo>
                  <a:cubicBezTo>
                    <a:pt x="201" y="1132"/>
                    <a:pt x="501" y="1399"/>
                    <a:pt x="735" y="1599"/>
                  </a:cubicBezTo>
                  <a:cubicBezTo>
                    <a:pt x="901" y="1733"/>
                    <a:pt x="1168" y="1866"/>
                    <a:pt x="1202" y="2100"/>
                  </a:cubicBezTo>
                  <a:cubicBezTo>
                    <a:pt x="1235" y="2333"/>
                    <a:pt x="1068" y="2600"/>
                    <a:pt x="1002" y="2800"/>
                  </a:cubicBezTo>
                  <a:cubicBezTo>
                    <a:pt x="901" y="3134"/>
                    <a:pt x="868" y="3501"/>
                    <a:pt x="1068" y="3767"/>
                  </a:cubicBezTo>
                  <a:cubicBezTo>
                    <a:pt x="1268" y="4068"/>
                    <a:pt x="1835" y="4001"/>
                    <a:pt x="1702" y="4468"/>
                  </a:cubicBezTo>
                  <a:cubicBezTo>
                    <a:pt x="1602" y="4768"/>
                    <a:pt x="1435" y="5035"/>
                    <a:pt x="1435" y="5302"/>
                  </a:cubicBezTo>
                  <a:cubicBezTo>
                    <a:pt x="1435" y="5435"/>
                    <a:pt x="1502" y="5502"/>
                    <a:pt x="1535" y="5602"/>
                  </a:cubicBezTo>
                  <a:lnTo>
                    <a:pt x="1769" y="5836"/>
                  </a:lnTo>
                  <a:cubicBezTo>
                    <a:pt x="1869" y="5969"/>
                    <a:pt x="1902" y="6102"/>
                    <a:pt x="1936" y="6236"/>
                  </a:cubicBezTo>
                  <a:cubicBezTo>
                    <a:pt x="2069" y="6736"/>
                    <a:pt x="2169" y="7270"/>
                    <a:pt x="2236" y="7770"/>
                  </a:cubicBezTo>
                  <a:cubicBezTo>
                    <a:pt x="2268" y="7813"/>
                    <a:pt x="2314" y="7832"/>
                    <a:pt x="2361" y="7832"/>
                  </a:cubicBezTo>
                  <a:cubicBezTo>
                    <a:pt x="2459" y="7832"/>
                    <a:pt x="2559" y="7750"/>
                    <a:pt x="2536" y="7637"/>
                  </a:cubicBezTo>
                  <a:cubicBezTo>
                    <a:pt x="2436" y="7136"/>
                    <a:pt x="2369" y="6703"/>
                    <a:pt x="2236" y="6202"/>
                  </a:cubicBezTo>
                  <a:cubicBezTo>
                    <a:pt x="2202" y="6036"/>
                    <a:pt x="2169" y="5869"/>
                    <a:pt x="2069" y="5735"/>
                  </a:cubicBezTo>
                  <a:cubicBezTo>
                    <a:pt x="2002" y="5602"/>
                    <a:pt x="1769" y="5535"/>
                    <a:pt x="1735" y="5302"/>
                  </a:cubicBezTo>
                  <a:cubicBezTo>
                    <a:pt x="1702" y="5068"/>
                    <a:pt x="1902" y="4768"/>
                    <a:pt x="1936" y="4535"/>
                  </a:cubicBezTo>
                  <a:cubicBezTo>
                    <a:pt x="2002" y="4301"/>
                    <a:pt x="2002" y="4068"/>
                    <a:pt x="1769" y="3901"/>
                  </a:cubicBezTo>
                  <a:cubicBezTo>
                    <a:pt x="1602" y="3767"/>
                    <a:pt x="1402" y="3767"/>
                    <a:pt x="1268" y="3634"/>
                  </a:cubicBezTo>
                  <a:cubicBezTo>
                    <a:pt x="1102" y="3467"/>
                    <a:pt x="1102" y="3200"/>
                    <a:pt x="1168" y="2967"/>
                  </a:cubicBezTo>
                  <a:cubicBezTo>
                    <a:pt x="1235" y="2633"/>
                    <a:pt x="1502" y="2366"/>
                    <a:pt x="1368" y="1966"/>
                  </a:cubicBezTo>
                  <a:cubicBezTo>
                    <a:pt x="1268" y="1699"/>
                    <a:pt x="1002" y="1532"/>
                    <a:pt x="768" y="1366"/>
                  </a:cubicBezTo>
                  <a:cubicBezTo>
                    <a:pt x="434" y="1099"/>
                    <a:pt x="1" y="532"/>
                    <a:pt x="535" y="198"/>
                  </a:cubicBezTo>
                  <a:cubicBezTo>
                    <a:pt x="639" y="120"/>
                    <a:pt x="580" y="1"/>
                    <a:pt x="4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4583450" y="2275150"/>
              <a:ext cx="97225" cy="320050"/>
            </a:xfrm>
            <a:custGeom>
              <a:avLst/>
              <a:gdLst/>
              <a:ahLst/>
              <a:cxnLst/>
              <a:rect l="l" t="t" r="r" b="b"/>
              <a:pathLst>
                <a:path w="3889" h="12802" extrusionOk="0">
                  <a:moveTo>
                    <a:pt x="787" y="0"/>
                  </a:moveTo>
                  <a:cubicBezTo>
                    <a:pt x="770" y="0"/>
                    <a:pt x="753" y="3"/>
                    <a:pt x="734" y="11"/>
                  </a:cubicBezTo>
                  <a:cubicBezTo>
                    <a:pt x="367" y="111"/>
                    <a:pt x="100" y="444"/>
                    <a:pt x="67" y="845"/>
                  </a:cubicBezTo>
                  <a:cubicBezTo>
                    <a:pt x="0" y="1278"/>
                    <a:pt x="334" y="1612"/>
                    <a:pt x="601" y="1945"/>
                  </a:cubicBezTo>
                  <a:cubicBezTo>
                    <a:pt x="767" y="2179"/>
                    <a:pt x="1001" y="2379"/>
                    <a:pt x="1034" y="2679"/>
                  </a:cubicBezTo>
                  <a:cubicBezTo>
                    <a:pt x="1068" y="3013"/>
                    <a:pt x="767" y="3113"/>
                    <a:pt x="567" y="3313"/>
                  </a:cubicBezTo>
                  <a:cubicBezTo>
                    <a:pt x="234" y="3747"/>
                    <a:pt x="567" y="4147"/>
                    <a:pt x="868" y="4447"/>
                  </a:cubicBezTo>
                  <a:cubicBezTo>
                    <a:pt x="1068" y="4647"/>
                    <a:pt x="1234" y="4814"/>
                    <a:pt x="1335" y="5114"/>
                  </a:cubicBezTo>
                  <a:cubicBezTo>
                    <a:pt x="1401" y="5448"/>
                    <a:pt x="1268" y="5648"/>
                    <a:pt x="1234" y="5982"/>
                  </a:cubicBezTo>
                  <a:cubicBezTo>
                    <a:pt x="1168" y="6549"/>
                    <a:pt x="1701" y="6615"/>
                    <a:pt x="1935" y="6949"/>
                  </a:cubicBezTo>
                  <a:cubicBezTo>
                    <a:pt x="2102" y="7149"/>
                    <a:pt x="2202" y="7449"/>
                    <a:pt x="2168" y="7716"/>
                  </a:cubicBezTo>
                  <a:cubicBezTo>
                    <a:pt x="2102" y="7983"/>
                    <a:pt x="1935" y="8250"/>
                    <a:pt x="1868" y="8550"/>
                  </a:cubicBezTo>
                  <a:cubicBezTo>
                    <a:pt x="1835" y="8750"/>
                    <a:pt x="1835" y="8950"/>
                    <a:pt x="1902" y="9151"/>
                  </a:cubicBezTo>
                  <a:cubicBezTo>
                    <a:pt x="1968" y="9251"/>
                    <a:pt x="2002" y="9351"/>
                    <a:pt x="2068" y="9384"/>
                  </a:cubicBezTo>
                  <a:cubicBezTo>
                    <a:pt x="2168" y="9451"/>
                    <a:pt x="2269" y="9517"/>
                    <a:pt x="2369" y="9584"/>
                  </a:cubicBezTo>
                  <a:cubicBezTo>
                    <a:pt x="2502" y="9751"/>
                    <a:pt x="2369" y="9918"/>
                    <a:pt x="2369" y="10085"/>
                  </a:cubicBezTo>
                  <a:cubicBezTo>
                    <a:pt x="2369" y="10218"/>
                    <a:pt x="2369" y="10318"/>
                    <a:pt x="2435" y="10418"/>
                  </a:cubicBezTo>
                  <a:cubicBezTo>
                    <a:pt x="2535" y="10618"/>
                    <a:pt x="2736" y="10752"/>
                    <a:pt x="2902" y="10918"/>
                  </a:cubicBezTo>
                  <a:cubicBezTo>
                    <a:pt x="3336" y="11385"/>
                    <a:pt x="3436" y="12053"/>
                    <a:pt x="3536" y="12653"/>
                  </a:cubicBezTo>
                  <a:cubicBezTo>
                    <a:pt x="3551" y="12757"/>
                    <a:pt x="3625" y="12801"/>
                    <a:pt x="3699" y="12801"/>
                  </a:cubicBezTo>
                  <a:cubicBezTo>
                    <a:pt x="3793" y="12801"/>
                    <a:pt x="3888" y="12731"/>
                    <a:pt x="3870" y="12620"/>
                  </a:cubicBezTo>
                  <a:cubicBezTo>
                    <a:pt x="3736" y="12186"/>
                    <a:pt x="3670" y="11719"/>
                    <a:pt x="3503" y="11285"/>
                  </a:cubicBezTo>
                  <a:cubicBezTo>
                    <a:pt x="3403" y="11119"/>
                    <a:pt x="3336" y="10918"/>
                    <a:pt x="3169" y="10785"/>
                  </a:cubicBezTo>
                  <a:cubicBezTo>
                    <a:pt x="3002" y="10618"/>
                    <a:pt x="2736" y="10451"/>
                    <a:pt x="2702" y="10218"/>
                  </a:cubicBezTo>
                  <a:cubicBezTo>
                    <a:pt x="2669" y="10018"/>
                    <a:pt x="2769" y="9784"/>
                    <a:pt x="2702" y="9584"/>
                  </a:cubicBezTo>
                  <a:cubicBezTo>
                    <a:pt x="2669" y="9384"/>
                    <a:pt x="2502" y="9284"/>
                    <a:pt x="2335" y="9184"/>
                  </a:cubicBezTo>
                  <a:cubicBezTo>
                    <a:pt x="1835" y="8784"/>
                    <a:pt x="2469" y="8083"/>
                    <a:pt x="2469" y="7616"/>
                  </a:cubicBezTo>
                  <a:cubicBezTo>
                    <a:pt x="2469" y="7249"/>
                    <a:pt x="2302" y="6849"/>
                    <a:pt x="2002" y="6582"/>
                  </a:cubicBezTo>
                  <a:cubicBezTo>
                    <a:pt x="1768" y="6415"/>
                    <a:pt x="1435" y="6349"/>
                    <a:pt x="1535" y="5948"/>
                  </a:cubicBezTo>
                  <a:cubicBezTo>
                    <a:pt x="1568" y="5715"/>
                    <a:pt x="1668" y="5548"/>
                    <a:pt x="1668" y="5281"/>
                  </a:cubicBezTo>
                  <a:cubicBezTo>
                    <a:pt x="1668" y="5081"/>
                    <a:pt x="1568" y="4881"/>
                    <a:pt x="1501" y="4714"/>
                  </a:cubicBezTo>
                  <a:cubicBezTo>
                    <a:pt x="1368" y="4414"/>
                    <a:pt x="1134" y="4280"/>
                    <a:pt x="901" y="4047"/>
                  </a:cubicBezTo>
                  <a:cubicBezTo>
                    <a:pt x="767" y="3880"/>
                    <a:pt x="667" y="3680"/>
                    <a:pt x="767" y="3446"/>
                  </a:cubicBezTo>
                  <a:cubicBezTo>
                    <a:pt x="834" y="3380"/>
                    <a:pt x="901" y="3346"/>
                    <a:pt x="1001" y="3246"/>
                  </a:cubicBezTo>
                  <a:cubicBezTo>
                    <a:pt x="1168" y="3113"/>
                    <a:pt x="1234" y="2946"/>
                    <a:pt x="1301" y="2779"/>
                  </a:cubicBezTo>
                  <a:cubicBezTo>
                    <a:pt x="1368" y="2279"/>
                    <a:pt x="934" y="1912"/>
                    <a:pt x="667" y="1612"/>
                  </a:cubicBezTo>
                  <a:cubicBezTo>
                    <a:pt x="434" y="1412"/>
                    <a:pt x="300" y="1178"/>
                    <a:pt x="334" y="878"/>
                  </a:cubicBezTo>
                  <a:cubicBezTo>
                    <a:pt x="367" y="578"/>
                    <a:pt x="534" y="344"/>
                    <a:pt x="834" y="244"/>
                  </a:cubicBezTo>
                  <a:cubicBezTo>
                    <a:pt x="983" y="214"/>
                    <a:pt x="920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4513400" y="2313725"/>
              <a:ext cx="82575" cy="292175"/>
            </a:xfrm>
            <a:custGeom>
              <a:avLst/>
              <a:gdLst/>
              <a:ahLst/>
              <a:cxnLst/>
              <a:rect l="l" t="t" r="r" b="b"/>
              <a:pathLst>
                <a:path w="3303" h="11687" extrusionOk="0">
                  <a:moveTo>
                    <a:pt x="696" y="1"/>
                  </a:moveTo>
                  <a:cubicBezTo>
                    <a:pt x="673" y="1"/>
                    <a:pt x="650" y="11"/>
                    <a:pt x="634" y="35"/>
                  </a:cubicBezTo>
                  <a:cubicBezTo>
                    <a:pt x="367" y="369"/>
                    <a:pt x="100" y="736"/>
                    <a:pt x="34" y="1203"/>
                  </a:cubicBezTo>
                  <a:cubicBezTo>
                    <a:pt x="0" y="1670"/>
                    <a:pt x="267" y="1903"/>
                    <a:pt x="501" y="2270"/>
                  </a:cubicBezTo>
                  <a:cubicBezTo>
                    <a:pt x="801" y="2671"/>
                    <a:pt x="968" y="3204"/>
                    <a:pt x="868" y="3671"/>
                  </a:cubicBezTo>
                  <a:cubicBezTo>
                    <a:pt x="834" y="3872"/>
                    <a:pt x="667" y="4038"/>
                    <a:pt x="634" y="4238"/>
                  </a:cubicBezTo>
                  <a:cubicBezTo>
                    <a:pt x="601" y="4405"/>
                    <a:pt x="634" y="4572"/>
                    <a:pt x="767" y="4705"/>
                  </a:cubicBezTo>
                  <a:cubicBezTo>
                    <a:pt x="1034" y="5106"/>
                    <a:pt x="1301" y="5539"/>
                    <a:pt x="1301" y="6073"/>
                  </a:cubicBezTo>
                  <a:cubicBezTo>
                    <a:pt x="1301" y="6340"/>
                    <a:pt x="1268" y="6507"/>
                    <a:pt x="1201" y="6740"/>
                  </a:cubicBezTo>
                  <a:cubicBezTo>
                    <a:pt x="1168" y="6907"/>
                    <a:pt x="1201" y="7074"/>
                    <a:pt x="1368" y="7174"/>
                  </a:cubicBezTo>
                  <a:cubicBezTo>
                    <a:pt x="1435" y="7207"/>
                    <a:pt x="1535" y="7241"/>
                    <a:pt x="1601" y="7274"/>
                  </a:cubicBezTo>
                  <a:cubicBezTo>
                    <a:pt x="1635" y="7374"/>
                    <a:pt x="1601" y="7441"/>
                    <a:pt x="1601" y="7541"/>
                  </a:cubicBezTo>
                  <a:cubicBezTo>
                    <a:pt x="1535" y="7708"/>
                    <a:pt x="1468" y="7841"/>
                    <a:pt x="1435" y="8008"/>
                  </a:cubicBezTo>
                  <a:cubicBezTo>
                    <a:pt x="1368" y="8408"/>
                    <a:pt x="1802" y="8542"/>
                    <a:pt x="1935" y="8908"/>
                  </a:cubicBezTo>
                  <a:cubicBezTo>
                    <a:pt x="2102" y="9342"/>
                    <a:pt x="2035" y="9742"/>
                    <a:pt x="2302" y="10109"/>
                  </a:cubicBezTo>
                  <a:cubicBezTo>
                    <a:pt x="2435" y="10343"/>
                    <a:pt x="2635" y="10443"/>
                    <a:pt x="2769" y="10676"/>
                  </a:cubicBezTo>
                  <a:cubicBezTo>
                    <a:pt x="2936" y="10943"/>
                    <a:pt x="2969" y="11243"/>
                    <a:pt x="2936" y="11544"/>
                  </a:cubicBezTo>
                  <a:cubicBezTo>
                    <a:pt x="2936" y="11635"/>
                    <a:pt x="3006" y="11687"/>
                    <a:pt x="3075" y="11687"/>
                  </a:cubicBezTo>
                  <a:cubicBezTo>
                    <a:pt x="3132" y="11687"/>
                    <a:pt x="3188" y="11652"/>
                    <a:pt x="3203" y="11577"/>
                  </a:cubicBezTo>
                  <a:cubicBezTo>
                    <a:pt x="3303" y="11210"/>
                    <a:pt x="3169" y="10743"/>
                    <a:pt x="2936" y="10410"/>
                  </a:cubicBezTo>
                  <a:cubicBezTo>
                    <a:pt x="2802" y="10243"/>
                    <a:pt x="2669" y="10143"/>
                    <a:pt x="2535" y="10009"/>
                  </a:cubicBezTo>
                  <a:cubicBezTo>
                    <a:pt x="2369" y="9842"/>
                    <a:pt x="2335" y="9576"/>
                    <a:pt x="2302" y="9375"/>
                  </a:cubicBezTo>
                  <a:cubicBezTo>
                    <a:pt x="2202" y="9009"/>
                    <a:pt x="2168" y="8675"/>
                    <a:pt x="1835" y="8375"/>
                  </a:cubicBezTo>
                  <a:cubicBezTo>
                    <a:pt x="1635" y="8208"/>
                    <a:pt x="1635" y="8075"/>
                    <a:pt x="1701" y="7841"/>
                  </a:cubicBezTo>
                  <a:cubicBezTo>
                    <a:pt x="1768" y="7708"/>
                    <a:pt x="1835" y="7574"/>
                    <a:pt x="1835" y="7407"/>
                  </a:cubicBezTo>
                  <a:cubicBezTo>
                    <a:pt x="1835" y="7274"/>
                    <a:pt x="1802" y="7174"/>
                    <a:pt x="1701" y="7074"/>
                  </a:cubicBezTo>
                  <a:cubicBezTo>
                    <a:pt x="1668" y="7040"/>
                    <a:pt x="1568" y="7007"/>
                    <a:pt x="1535" y="6940"/>
                  </a:cubicBezTo>
                  <a:cubicBezTo>
                    <a:pt x="1435" y="6840"/>
                    <a:pt x="1468" y="6707"/>
                    <a:pt x="1501" y="6540"/>
                  </a:cubicBezTo>
                  <a:cubicBezTo>
                    <a:pt x="1568" y="6106"/>
                    <a:pt x="1535" y="5706"/>
                    <a:pt x="1368" y="5339"/>
                  </a:cubicBezTo>
                  <a:cubicBezTo>
                    <a:pt x="1301" y="5106"/>
                    <a:pt x="1201" y="4906"/>
                    <a:pt x="1068" y="4739"/>
                  </a:cubicBezTo>
                  <a:cubicBezTo>
                    <a:pt x="1034" y="4672"/>
                    <a:pt x="968" y="4605"/>
                    <a:pt x="934" y="4539"/>
                  </a:cubicBezTo>
                  <a:cubicBezTo>
                    <a:pt x="801" y="4372"/>
                    <a:pt x="934" y="4238"/>
                    <a:pt x="1001" y="4072"/>
                  </a:cubicBezTo>
                  <a:cubicBezTo>
                    <a:pt x="1168" y="3738"/>
                    <a:pt x="1168" y="3371"/>
                    <a:pt x="1068" y="3038"/>
                  </a:cubicBezTo>
                  <a:cubicBezTo>
                    <a:pt x="1001" y="2571"/>
                    <a:pt x="734" y="2237"/>
                    <a:pt x="467" y="1870"/>
                  </a:cubicBezTo>
                  <a:cubicBezTo>
                    <a:pt x="34" y="1270"/>
                    <a:pt x="401" y="703"/>
                    <a:pt x="801" y="202"/>
                  </a:cubicBezTo>
                  <a:cubicBezTo>
                    <a:pt x="851" y="101"/>
                    <a:pt x="768" y="1"/>
                    <a:pt x="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4441675" y="2427900"/>
              <a:ext cx="34225" cy="120650"/>
            </a:xfrm>
            <a:custGeom>
              <a:avLst/>
              <a:gdLst/>
              <a:ahLst/>
              <a:cxnLst/>
              <a:rect l="l" t="t" r="r" b="b"/>
              <a:pathLst>
                <a:path w="1369" h="4826" extrusionOk="0">
                  <a:moveTo>
                    <a:pt x="571" y="1"/>
                  </a:moveTo>
                  <a:cubicBezTo>
                    <a:pt x="558" y="1"/>
                    <a:pt x="546" y="2"/>
                    <a:pt x="534" y="5"/>
                  </a:cubicBezTo>
                  <a:cubicBezTo>
                    <a:pt x="167" y="172"/>
                    <a:pt x="1" y="605"/>
                    <a:pt x="67" y="1006"/>
                  </a:cubicBezTo>
                  <a:cubicBezTo>
                    <a:pt x="167" y="1439"/>
                    <a:pt x="568" y="1673"/>
                    <a:pt x="734" y="2040"/>
                  </a:cubicBezTo>
                  <a:cubicBezTo>
                    <a:pt x="901" y="2540"/>
                    <a:pt x="334" y="2874"/>
                    <a:pt x="501" y="3374"/>
                  </a:cubicBezTo>
                  <a:cubicBezTo>
                    <a:pt x="568" y="3641"/>
                    <a:pt x="734" y="3841"/>
                    <a:pt x="834" y="4041"/>
                  </a:cubicBezTo>
                  <a:cubicBezTo>
                    <a:pt x="901" y="4275"/>
                    <a:pt x="901" y="4542"/>
                    <a:pt x="1035" y="4775"/>
                  </a:cubicBezTo>
                  <a:cubicBezTo>
                    <a:pt x="1051" y="4808"/>
                    <a:pt x="1101" y="4825"/>
                    <a:pt x="1147" y="4825"/>
                  </a:cubicBezTo>
                  <a:cubicBezTo>
                    <a:pt x="1193" y="4825"/>
                    <a:pt x="1235" y="4808"/>
                    <a:pt x="1235" y="4775"/>
                  </a:cubicBezTo>
                  <a:cubicBezTo>
                    <a:pt x="1368" y="4442"/>
                    <a:pt x="1135" y="3941"/>
                    <a:pt x="1001" y="3641"/>
                  </a:cubicBezTo>
                  <a:cubicBezTo>
                    <a:pt x="968" y="3508"/>
                    <a:pt x="868" y="3441"/>
                    <a:pt x="834" y="3307"/>
                  </a:cubicBezTo>
                  <a:cubicBezTo>
                    <a:pt x="801" y="3174"/>
                    <a:pt x="868" y="3074"/>
                    <a:pt x="901" y="2974"/>
                  </a:cubicBezTo>
                  <a:cubicBezTo>
                    <a:pt x="1001" y="2807"/>
                    <a:pt x="1135" y="2640"/>
                    <a:pt x="1135" y="2407"/>
                  </a:cubicBezTo>
                  <a:cubicBezTo>
                    <a:pt x="1168" y="2006"/>
                    <a:pt x="968" y="1673"/>
                    <a:pt x="701" y="1439"/>
                  </a:cubicBezTo>
                  <a:cubicBezTo>
                    <a:pt x="568" y="1306"/>
                    <a:pt x="468" y="1139"/>
                    <a:pt x="401" y="972"/>
                  </a:cubicBezTo>
                  <a:cubicBezTo>
                    <a:pt x="334" y="672"/>
                    <a:pt x="468" y="372"/>
                    <a:pt x="701" y="205"/>
                  </a:cubicBezTo>
                  <a:cubicBezTo>
                    <a:pt x="823" y="144"/>
                    <a:pt x="695" y="1"/>
                    <a:pt x="5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3701575" y="1963250"/>
              <a:ext cx="771825" cy="333925"/>
            </a:xfrm>
            <a:custGeom>
              <a:avLst/>
              <a:gdLst/>
              <a:ahLst/>
              <a:cxnLst/>
              <a:rect l="l" t="t" r="r" b="b"/>
              <a:pathLst>
                <a:path w="30873" h="13357" extrusionOk="0">
                  <a:moveTo>
                    <a:pt x="23120" y="1"/>
                  </a:moveTo>
                  <a:cubicBezTo>
                    <a:pt x="22643" y="1"/>
                    <a:pt x="22147" y="25"/>
                    <a:pt x="21632" y="78"/>
                  </a:cubicBezTo>
                  <a:cubicBezTo>
                    <a:pt x="15761" y="712"/>
                    <a:pt x="12592" y="8651"/>
                    <a:pt x="8022" y="11586"/>
                  </a:cubicBezTo>
                  <a:cubicBezTo>
                    <a:pt x="7431" y="11973"/>
                    <a:pt x="6920" y="12141"/>
                    <a:pt x="6478" y="12141"/>
                  </a:cubicBezTo>
                  <a:cubicBezTo>
                    <a:pt x="3527" y="12141"/>
                    <a:pt x="3653" y="4648"/>
                    <a:pt x="3653" y="4648"/>
                  </a:cubicBezTo>
                  <a:lnTo>
                    <a:pt x="3653" y="4648"/>
                  </a:lnTo>
                  <a:lnTo>
                    <a:pt x="851" y="5048"/>
                  </a:lnTo>
                  <a:cubicBezTo>
                    <a:pt x="851" y="5048"/>
                    <a:pt x="0" y="13356"/>
                    <a:pt x="5296" y="13356"/>
                  </a:cubicBezTo>
                  <a:cubicBezTo>
                    <a:pt x="5348" y="13356"/>
                    <a:pt x="5401" y="13356"/>
                    <a:pt x="5454" y="13354"/>
                  </a:cubicBezTo>
                  <a:cubicBezTo>
                    <a:pt x="10891" y="13154"/>
                    <a:pt x="14794" y="4247"/>
                    <a:pt x="19364" y="2146"/>
                  </a:cubicBezTo>
                  <a:cubicBezTo>
                    <a:pt x="20553" y="1591"/>
                    <a:pt x="21679" y="1385"/>
                    <a:pt x="22693" y="1385"/>
                  </a:cubicBezTo>
                  <a:cubicBezTo>
                    <a:pt x="25580" y="1385"/>
                    <a:pt x="27570" y="3047"/>
                    <a:pt x="27570" y="3047"/>
                  </a:cubicBezTo>
                  <a:lnTo>
                    <a:pt x="30872" y="2580"/>
                  </a:lnTo>
                  <a:cubicBezTo>
                    <a:pt x="30872" y="2580"/>
                    <a:pt x="28044" y="1"/>
                    <a:pt x="23120" y="1"/>
                  </a:cubicBezTo>
                  <a:close/>
                </a:path>
              </a:pathLst>
            </a:custGeom>
            <a:solidFill>
              <a:srgbClr val="D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3762850" y="2434675"/>
              <a:ext cx="757250" cy="460300"/>
            </a:xfrm>
            <a:custGeom>
              <a:avLst/>
              <a:gdLst/>
              <a:ahLst/>
              <a:cxnLst/>
              <a:rect l="l" t="t" r="r" b="b"/>
              <a:pathLst>
                <a:path w="30290" h="18412" extrusionOk="0">
                  <a:moveTo>
                    <a:pt x="28488" y="1"/>
                  </a:moveTo>
                  <a:cubicBezTo>
                    <a:pt x="28487" y="1"/>
                    <a:pt x="2536" y="10275"/>
                    <a:pt x="1835" y="10275"/>
                  </a:cubicBezTo>
                  <a:cubicBezTo>
                    <a:pt x="1801" y="10277"/>
                    <a:pt x="1766" y="10277"/>
                    <a:pt x="1732" y="10277"/>
                  </a:cubicBezTo>
                  <a:cubicBezTo>
                    <a:pt x="1046" y="10277"/>
                    <a:pt x="501" y="9975"/>
                    <a:pt x="501" y="9975"/>
                  </a:cubicBezTo>
                  <a:lnTo>
                    <a:pt x="501" y="9975"/>
                  </a:lnTo>
                  <a:cubicBezTo>
                    <a:pt x="501" y="9975"/>
                    <a:pt x="1" y="10809"/>
                    <a:pt x="801" y="12210"/>
                  </a:cubicBezTo>
                  <a:cubicBezTo>
                    <a:pt x="1602" y="13644"/>
                    <a:pt x="2002" y="16680"/>
                    <a:pt x="2002" y="16680"/>
                  </a:cubicBezTo>
                  <a:cubicBezTo>
                    <a:pt x="2002" y="16680"/>
                    <a:pt x="2846" y="16623"/>
                    <a:pt x="4163" y="16623"/>
                  </a:cubicBezTo>
                  <a:cubicBezTo>
                    <a:pt x="6493" y="16623"/>
                    <a:pt x="10304" y="16800"/>
                    <a:pt x="13544" y="17780"/>
                  </a:cubicBezTo>
                  <a:cubicBezTo>
                    <a:pt x="14989" y="18224"/>
                    <a:pt x="16028" y="18411"/>
                    <a:pt x="16801" y="18411"/>
                  </a:cubicBezTo>
                  <a:cubicBezTo>
                    <a:pt x="18757" y="18411"/>
                    <a:pt x="19012" y="17213"/>
                    <a:pt x="19848" y="15946"/>
                  </a:cubicBezTo>
                  <a:cubicBezTo>
                    <a:pt x="20982" y="14178"/>
                    <a:pt x="24885" y="9041"/>
                    <a:pt x="27621" y="8007"/>
                  </a:cubicBezTo>
                  <a:cubicBezTo>
                    <a:pt x="30289" y="6939"/>
                    <a:pt x="28488" y="1"/>
                    <a:pt x="28488" y="1"/>
                  </a:cubicBezTo>
                  <a:close/>
                </a:path>
              </a:pathLst>
            </a:custGeom>
            <a:solidFill>
              <a:srgbClr val="DC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3729500" y="2406325"/>
              <a:ext cx="793925" cy="353250"/>
            </a:xfrm>
            <a:custGeom>
              <a:avLst/>
              <a:gdLst/>
              <a:ahLst/>
              <a:cxnLst/>
              <a:rect l="l" t="t" r="r" b="b"/>
              <a:pathLst>
                <a:path w="31757" h="14130" extrusionOk="0">
                  <a:moveTo>
                    <a:pt x="14778" y="1"/>
                  </a:moveTo>
                  <a:cubicBezTo>
                    <a:pt x="14778" y="1"/>
                    <a:pt x="10508" y="301"/>
                    <a:pt x="7806" y="3837"/>
                  </a:cubicBezTo>
                  <a:cubicBezTo>
                    <a:pt x="5104" y="7373"/>
                    <a:pt x="3670" y="10642"/>
                    <a:pt x="1835" y="11109"/>
                  </a:cubicBezTo>
                  <a:cubicBezTo>
                    <a:pt x="1" y="11509"/>
                    <a:pt x="7506" y="11509"/>
                    <a:pt x="10341" y="12376"/>
                  </a:cubicBezTo>
                  <a:cubicBezTo>
                    <a:pt x="12538" y="13022"/>
                    <a:pt x="14916" y="14129"/>
                    <a:pt x="16666" y="14129"/>
                  </a:cubicBezTo>
                  <a:cubicBezTo>
                    <a:pt x="17175" y="14129"/>
                    <a:pt x="17630" y="14036"/>
                    <a:pt x="18013" y="13811"/>
                  </a:cubicBezTo>
                  <a:cubicBezTo>
                    <a:pt x="19715" y="12810"/>
                    <a:pt x="20715" y="9874"/>
                    <a:pt x="26219" y="7106"/>
                  </a:cubicBezTo>
                  <a:cubicBezTo>
                    <a:pt x="31757" y="4304"/>
                    <a:pt x="29722" y="1168"/>
                    <a:pt x="29722" y="1168"/>
                  </a:cubicBezTo>
                  <a:lnTo>
                    <a:pt x="14778" y="1"/>
                  </a:lnTo>
                  <a:close/>
                </a:path>
              </a:pathLst>
            </a:custGeom>
            <a:solidFill>
              <a:srgbClr val="FCD3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4063900" y="2773250"/>
              <a:ext cx="40900" cy="67075"/>
            </a:xfrm>
            <a:custGeom>
              <a:avLst/>
              <a:gdLst/>
              <a:ahLst/>
              <a:cxnLst/>
              <a:rect l="l" t="t" r="r" b="b"/>
              <a:pathLst>
                <a:path w="1636" h="2683" extrusionOk="0">
                  <a:moveTo>
                    <a:pt x="1468" y="1"/>
                  </a:moveTo>
                  <a:cubicBezTo>
                    <a:pt x="1202" y="1"/>
                    <a:pt x="968" y="134"/>
                    <a:pt x="768" y="334"/>
                  </a:cubicBezTo>
                  <a:cubicBezTo>
                    <a:pt x="568" y="535"/>
                    <a:pt x="501" y="835"/>
                    <a:pt x="568" y="1135"/>
                  </a:cubicBezTo>
                  <a:cubicBezTo>
                    <a:pt x="568" y="1302"/>
                    <a:pt x="601" y="1435"/>
                    <a:pt x="568" y="1602"/>
                  </a:cubicBezTo>
                  <a:cubicBezTo>
                    <a:pt x="501" y="1702"/>
                    <a:pt x="434" y="1802"/>
                    <a:pt x="334" y="1936"/>
                  </a:cubicBezTo>
                  <a:cubicBezTo>
                    <a:pt x="234" y="2102"/>
                    <a:pt x="1" y="2336"/>
                    <a:pt x="1" y="2603"/>
                  </a:cubicBezTo>
                  <a:cubicBezTo>
                    <a:pt x="1" y="2658"/>
                    <a:pt x="51" y="2683"/>
                    <a:pt x="113" y="2683"/>
                  </a:cubicBezTo>
                  <a:cubicBezTo>
                    <a:pt x="164" y="2683"/>
                    <a:pt x="223" y="2666"/>
                    <a:pt x="268" y="2636"/>
                  </a:cubicBezTo>
                  <a:cubicBezTo>
                    <a:pt x="301" y="2536"/>
                    <a:pt x="301" y="2469"/>
                    <a:pt x="401" y="2369"/>
                  </a:cubicBezTo>
                  <a:cubicBezTo>
                    <a:pt x="434" y="2303"/>
                    <a:pt x="501" y="2203"/>
                    <a:pt x="601" y="2136"/>
                  </a:cubicBezTo>
                  <a:cubicBezTo>
                    <a:pt x="768" y="1936"/>
                    <a:pt x="901" y="1702"/>
                    <a:pt x="901" y="1469"/>
                  </a:cubicBezTo>
                  <a:cubicBezTo>
                    <a:pt x="901" y="1202"/>
                    <a:pt x="835" y="968"/>
                    <a:pt x="968" y="701"/>
                  </a:cubicBezTo>
                  <a:cubicBezTo>
                    <a:pt x="1102" y="501"/>
                    <a:pt x="1268" y="334"/>
                    <a:pt x="1502" y="334"/>
                  </a:cubicBezTo>
                  <a:cubicBezTo>
                    <a:pt x="1635" y="201"/>
                    <a:pt x="1602" y="1"/>
                    <a:pt x="1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3888775" y="2629825"/>
              <a:ext cx="70075" cy="67250"/>
            </a:xfrm>
            <a:custGeom>
              <a:avLst/>
              <a:gdLst/>
              <a:ahLst/>
              <a:cxnLst/>
              <a:rect l="l" t="t" r="r" b="b"/>
              <a:pathLst>
                <a:path w="2803" h="2690" extrusionOk="0">
                  <a:moveTo>
                    <a:pt x="101" y="0"/>
                  </a:moveTo>
                  <a:cubicBezTo>
                    <a:pt x="1" y="0"/>
                    <a:pt x="1" y="101"/>
                    <a:pt x="101" y="101"/>
                  </a:cubicBezTo>
                  <a:cubicBezTo>
                    <a:pt x="468" y="201"/>
                    <a:pt x="835" y="267"/>
                    <a:pt x="1135" y="534"/>
                  </a:cubicBezTo>
                  <a:cubicBezTo>
                    <a:pt x="1268" y="601"/>
                    <a:pt x="1402" y="734"/>
                    <a:pt x="1435" y="868"/>
                  </a:cubicBezTo>
                  <a:cubicBezTo>
                    <a:pt x="1502" y="1068"/>
                    <a:pt x="1402" y="1335"/>
                    <a:pt x="1468" y="1535"/>
                  </a:cubicBezTo>
                  <a:cubicBezTo>
                    <a:pt x="1569" y="1768"/>
                    <a:pt x="1769" y="1935"/>
                    <a:pt x="2002" y="2069"/>
                  </a:cubicBezTo>
                  <a:cubicBezTo>
                    <a:pt x="2302" y="2235"/>
                    <a:pt x="2569" y="2402"/>
                    <a:pt x="2736" y="2669"/>
                  </a:cubicBezTo>
                  <a:cubicBezTo>
                    <a:pt x="2748" y="2681"/>
                    <a:pt x="2760" y="2689"/>
                    <a:pt x="2771" y="2689"/>
                  </a:cubicBezTo>
                  <a:cubicBezTo>
                    <a:pt x="2789" y="2689"/>
                    <a:pt x="2803" y="2666"/>
                    <a:pt x="2803" y="2602"/>
                  </a:cubicBezTo>
                  <a:cubicBezTo>
                    <a:pt x="2669" y="2169"/>
                    <a:pt x="1969" y="2035"/>
                    <a:pt x="1669" y="1702"/>
                  </a:cubicBezTo>
                  <a:cubicBezTo>
                    <a:pt x="1468" y="1435"/>
                    <a:pt x="1602" y="1168"/>
                    <a:pt x="1502" y="868"/>
                  </a:cubicBezTo>
                  <a:cubicBezTo>
                    <a:pt x="1435" y="568"/>
                    <a:pt x="1268" y="401"/>
                    <a:pt x="1001" y="267"/>
                  </a:cubicBezTo>
                  <a:cubicBezTo>
                    <a:pt x="735" y="101"/>
                    <a:pt x="434" y="34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3938825" y="2590625"/>
              <a:ext cx="91525" cy="112100"/>
            </a:xfrm>
            <a:custGeom>
              <a:avLst/>
              <a:gdLst/>
              <a:ahLst/>
              <a:cxnLst/>
              <a:rect l="l" t="t" r="r" b="b"/>
              <a:pathLst>
                <a:path w="3661" h="4484" extrusionOk="0">
                  <a:moveTo>
                    <a:pt x="100" y="1"/>
                  </a:moveTo>
                  <a:cubicBezTo>
                    <a:pt x="0" y="1"/>
                    <a:pt x="0" y="134"/>
                    <a:pt x="100" y="134"/>
                  </a:cubicBezTo>
                  <a:cubicBezTo>
                    <a:pt x="334" y="134"/>
                    <a:pt x="601" y="268"/>
                    <a:pt x="734" y="468"/>
                  </a:cubicBezTo>
                  <a:cubicBezTo>
                    <a:pt x="901" y="735"/>
                    <a:pt x="834" y="935"/>
                    <a:pt x="834" y="1235"/>
                  </a:cubicBezTo>
                  <a:cubicBezTo>
                    <a:pt x="801" y="1669"/>
                    <a:pt x="1101" y="1935"/>
                    <a:pt x="1435" y="2236"/>
                  </a:cubicBezTo>
                  <a:cubicBezTo>
                    <a:pt x="1801" y="2569"/>
                    <a:pt x="2168" y="2936"/>
                    <a:pt x="2569" y="3303"/>
                  </a:cubicBezTo>
                  <a:cubicBezTo>
                    <a:pt x="2735" y="3503"/>
                    <a:pt x="2902" y="3670"/>
                    <a:pt x="3069" y="3903"/>
                  </a:cubicBezTo>
                  <a:cubicBezTo>
                    <a:pt x="3169" y="4104"/>
                    <a:pt x="3303" y="4304"/>
                    <a:pt x="3503" y="4471"/>
                  </a:cubicBezTo>
                  <a:cubicBezTo>
                    <a:pt x="3521" y="4480"/>
                    <a:pt x="3541" y="4484"/>
                    <a:pt x="3560" y="4484"/>
                  </a:cubicBezTo>
                  <a:cubicBezTo>
                    <a:pt x="3613" y="4484"/>
                    <a:pt x="3661" y="4453"/>
                    <a:pt x="3636" y="4404"/>
                  </a:cubicBezTo>
                  <a:cubicBezTo>
                    <a:pt x="3469" y="4137"/>
                    <a:pt x="3269" y="3903"/>
                    <a:pt x="3102" y="3670"/>
                  </a:cubicBezTo>
                  <a:cubicBezTo>
                    <a:pt x="2936" y="3470"/>
                    <a:pt x="2769" y="3270"/>
                    <a:pt x="2569" y="3070"/>
                  </a:cubicBezTo>
                  <a:cubicBezTo>
                    <a:pt x="2235" y="2669"/>
                    <a:pt x="1801" y="2302"/>
                    <a:pt x="1435" y="1969"/>
                  </a:cubicBezTo>
                  <a:cubicBezTo>
                    <a:pt x="1168" y="1769"/>
                    <a:pt x="1001" y="1602"/>
                    <a:pt x="1068" y="1268"/>
                  </a:cubicBezTo>
                  <a:cubicBezTo>
                    <a:pt x="1068" y="1068"/>
                    <a:pt x="1101" y="801"/>
                    <a:pt x="1001" y="601"/>
                  </a:cubicBezTo>
                  <a:cubicBezTo>
                    <a:pt x="834" y="234"/>
                    <a:pt x="467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3974675" y="2488075"/>
              <a:ext cx="171325" cy="229800"/>
            </a:xfrm>
            <a:custGeom>
              <a:avLst/>
              <a:gdLst/>
              <a:ahLst/>
              <a:cxnLst/>
              <a:rect l="l" t="t" r="r" b="b"/>
              <a:pathLst>
                <a:path w="6853" h="9192" extrusionOk="0">
                  <a:moveTo>
                    <a:pt x="258" y="1"/>
                  </a:moveTo>
                  <a:cubicBezTo>
                    <a:pt x="227" y="1"/>
                    <a:pt x="201" y="18"/>
                    <a:pt x="201" y="66"/>
                  </a:cubicBezTo>
                  <a:cubicBezTo>
                    <a:pt x="1" y="767"/>
                    <a:pt x="367" y="1501"/>
                    <a:pt x="1068" y="1734"/>
                  </a:cubicBezTo>
                  <a:cubicBezTo>
                    <a:pt x="1235" y="1834"/>
                    <a:pt x="1435" y="1834"/>
                    <a:pt x="1602" y="1901"/>
                  </a:cubicBezTo>
                  <a:cubicBezTo>
                    <a:pt x="1935" y="2068"/>
                    <a:pt x="1902" y="2401"/>
                    <a:pt x="1835" y="2735"/>
                  </a:cubicBezTo>
                  <a:cubicBezTo>
                    <a:pt x="1735" y="3069"/>
                    <a:pt x="1735" y="3369"/>
                    <a:pt x="1902" y="3702"/>
                  </a:cubicBezTo>
                  <a:cubicBezTo>
                    <a:pt x="2069" y="4036"/>
                    <a:pt x="2336" y="4269"/>
                    <a:pt x="2569" y="4536"/>
                  </a:cubicBezTo>
                  <a:cubicBezTo>
                    <a:pt x="2869" y="4870"/>
                    <a:pt x="3069" y="5170"/>
                    <a:pt x="3203" y="5570"/>
                  </a:cubicBezTo>
                  <a:cubicBezTo>
                    <a:pt x="3336" y="5937"/>
                    <a:pt x="3536" y="6204"/>
                    <a:pt x="3903" y="6338"/>
                  </a:cubicBezTo>
                  <a:cubicBezTo>
                    <a:pt x="4270" y="6504"/>
                    <a:pt x="4737" y="6538"/>
                    <a:pt x="5104" y="6838"/>
                  </a:cubicBezTo>
                  <a:cubicBezTo>
                    <a:pt x="5371" y="7038"/>
                    <a:pt x="5438" y="7238"/>
                    <a:pt x="5338" y="7572"/>
                  </a:cubicBezTo>
                  <a:cubicBezTo>
                    <a:pt x="5271" y="7772"/>
                    <a:pt x="5238" y="7939"/>
                    <a:pt x="5371" y="8106"/>
                  </a:cubicBezTo>
                  <a:cubicBezTo>
                    <a:pt x="5538" y="8339"/>
                    <a:pt x="5738" y="8506"/>
                    <a:pt x="5938" y="8606"/>
                  </a:cubicBezTo>
                  <a:cubicBezTo>
                    <a:pt x="6172" y="8773"/>
                    <a:pt x="6405" y="9006"/>
                    <a:pt x="6672" y="9173"/>
                  </a:cubicBezTo>
                  <a:cubicBezTo>
                    <a:pt x="6685" y="9186"/>
                    <a:pt x="6700" y="9191"/>
                    <a:pt x="6715" y="9191"/>
                  </a:cubicBezTo>
                  <a:cubicBezTo>
                    <a:pt x="6781" y="9191"/>
                    <a:pt x="6853" y="9094"/>
                    <a:pt x="6772" y="9040"/>
                  </a:cubicBezTo>
                  <a:cubicBezTo>
                    <a:pt x="6438" y="8706"/>
                    <a:pt x="6005" y="8439"/>
                    <a:pt x="5605" y="8072"/>
                  </a:cubicBezTo>
                  <a:cubicBezTo>
                    <a:pt x="5371" y="7839"/>
                    <a:pt x="5571" y="7672"/>
                    <a:pt x="5571" y="7372"/>
                  </a:cubicBezTo>
                  <a:cubicBezTo>
                    <a:pt x="5571" y="7238"/>
                    <a:pt x="5538" y="7071"/>
                    <a:pt x="5504" y="6938"/>
                  </a:cubicBezTo>
                  <a:cubicBezTo>
                    <a:pt x="5338" y="6671"/>
                    <a:pt x="5004" y="6504"/>
                    <a:pt x="4671" y="6371"/>
                  </a:cubicBezTo>
                  <a:cubicBezTo>
                    <a:pt x="4270" y="6238"/>
                    <a:pt x="3837" y="6204"/>
                    <a:pt x="3570" y="5871"/>
                  </a:cubicBezTo>
                  <a:cubicBezTo>
                    <a:pt x="3336" y="5570"/>
                    <a:pt x="3336" y="5170"/>
                    <a:pt x="3069" y="4837"/>
                  </a:cubicBezTo>
                  <a:cubicBezTo>
                    <a:pt x="2869" y="4570"/>
                    <a:pt x="2669" y="4336"/>
                    <a:pt x="2402" y="4069"/>
                  </a:cubicBezTo>
                  <a:cubicBezTo>
                    <a:pt x="2169" y="3769"/>
                    <a:pt x="1902" y="3502"/>
                    <a:pt x="1935" y="3069"/>
                  </a:cubicBezTo>
                  <a:cubicBezTo>
                    <a:pt x="1935" y="2668"/>
                    <a:pt x="2235" y="2235"/>
                    <a:pt x="1902" y="1901"/>
                  </a:cubicBezTo>
                  <a:cubicBezTo>
                    <a:pt x="1602" y="1601"/>
                    <a:pt x="1201" y="1668"/>
                    <a:pt x="868" y="1434"/>
                  </a:cubicBezTo>
                  <a:cubicBezTo>
                    <a:pt x="434" y="1167"/>
                    <a:pt x="234" y="600"/>
                    <a:pt x="367" y="100"/>
                  </a:cubicBezTo>
                  <a:cubicBezTo>
                    <a:pt x="389" y="57"/>
                    <a:pt x="314" y="1"/>
                    <a:pt x="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4059725" y="2451200"/>
              <a:ext cx="145150" cy="196150"/>
            </a:xfrm>
            <a:custGeom>
              <a:avLst/>
              <a:gdLst/>
              <a:ahLst/>
              <a:cxnLst/>
              <a:rect l="l" t="t" r="r" b="b"/>
              <a:pathLst>
                <a:path w="5806" h="7846" extrusionOk="0">
                  <a:moveTo>
                    <a:pt x="553" y="0"/>
                  </a:moveTo>
                  <a:cubicBezTo>
                    <a:pt x="536" y="0"/>
                    <a:pt x="519" y="3"/>
                    <a:pt x="501" y="7"/>
                  </a:cubicBezTo>
                  <a:cubicBezTo>
                    <a:pt x="1" y="341"/>
                    <a:pt x="1" y="1008"/>
                    <a:pt x="335" y="1475"/>
                  </a:cubicBezTo>
                  <a:cubicBezTo>
                    <a:pt x="568" y="1742"/>
                    <a:pt x="835" y="1908"/>
                    <a:pt x="1135" y="2042"/>
                  </a:cubicBezTo>
                  <a:cubicBezTo>
                    <a:pt x="1435" y="2175"/>
                    <a:pt x="1969" y="2209"/>
                    <a:pt x="2102" y="2542"/>
                  </a:cubicBezTo>
                  <a:cubicBezTo>
                    <a:pt x="2169" y="2709"/>
                    <a:pt x="2102" y="2942"/>
                    <a:pt x="2102" y="3176"/>
                  </a:cubicBezTo>
                  <a:cubicBezTo>
                    <a:pt x="2102" y="3309"/>
                    <a:pt x="2136" y="3443"/>
                    <a:pt x="2169" y="3576"/>
                  </a:cubicBezTo>
                  <a:cubicBezTo>
                    <a:pt x="2303" y="3843"/>
                    <a:pt x="2503" y="4043"/>
                    <a:pt x="2736" y="4243"/>
                  </a:cubicBezTo>
                  <a:cubicBezTo>
                    <a:pt x="2970" y="4444"/>
                    <a:pt x="3270" y="4610"/>
                    <a:pt x="3503" y="4877"/>
                  </a:cubicBezTo>
                  <a:cubicBezTo>
                    <a:pt x="3837" y="5177"/>
                    <a:pt x="4104" y="5544"/>
                    <a:pt x="4304" y="5945"/>
                  </a:cubicBezTo>
                  <a:cubicBezTo>
                    <a:pt x="4638" y="6578"/>
                    <a:pt x="4838" y="7612"/>
                    <a:pt x="5605" y="7846"/>
                  </a:cubicBezTo>
                  <a:cubicBezTo>
                    <a:pt x="5738" y="7846"/>
                    <a:pt x="5805" y="7713"/>
                    <a:pt x="5738" y="7679"/>
                  </a:cubicBezTo>
                  <a:cubicBezTo>
                    <a:pt x="5138" y="7246"/>
                    <a:pt x="4938" y="6645"/>
                    <a:pt x="4638" y="6011"/>
                  </a:cubicBezTo>
                  <a:cubicBezTo>
                    <a:pt x="4337" y="5411"/>
                    <a:pt x="3970" y="4877"/>
                    <a:pt x="3470" y="4510"/>
                  </a:cubicBezTo>
                  <a:cubicBezTo>
                    <a:pt x="3003" y="4143"/>
                    <a:pt x="2303" y="3743"/>
                    <a:pt x="2369" y="3076"/>
                  </a:cubicBezTo>
                  <a:cubicBezTo>
                    <a:pt x="2436" y="2809"/>
                    <a:pt x="2436" y="2542"/>
                    <a:pt x="2203" y="2309"/>
                  </a:cubicBezTo>
                  <a:cubicBezTo>
                    <a:pt x="2002" y="2075"/>
                    <a:pt x="1769" y="2042"/>
                    <a:pt x="1502" y="1908"/>
                  </a:cubicBezTo>
                  <a:cubicBezTo>
                    <a:pt x="1135" y="1775"/>
                    <a:pt x="735" y="1575"/>
                    <a:pt x="501" y="1241"/>
                  </a:cubicBezTo>
                  <a:cubicBezTo>
                    <a:pt x="301" y="908"/>
                    <a:pt x="335" y="441"/>
                    <a:pt x="635" y="174"/>
                  </a:cubicBezTo>
                  <a:cubicBezTo>
                    <a:pt x="721" y="87"/>
                    <a:pt x="658" y="0"/>
                    <a:pt x="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4150625" y="2440700"/>
              <a:ext cx="166825" cy="134600"/>
            </a:xfrm>
            <a:custGeom>
              <a:avLst/>
              <a:gdLst/>
              <a:ahLst/>
              <a:cxnLst/>
              <a:rect l="l" t="t" r="r" b="b"/>
              <a:pathLst>
                <a:path w="6673" h="5384" extrusionOk="0">
                  <a:moveTo>
                    <a:pt x="456" y="1"/>
                  </a:moveTo>
                  <a:cubicBezTo>
                    <a:pt x="426" y="1"/>
                    <a:pt x="395" y="9"/>
                    <a:pt x="368" y="27"/>
                  </a:cubicBezTo>
                  <a:cubicBezTo>
                    <a:pt x="1" y="627"/>
                    <a:pt x="601" y="1161"/>
                    <a:pt x="1135" y="1328"/>
                  </a:cubicBezTo>
                  <a:cubicBezTo>
                    <a:pt x="1469" y="1428"/>
                    <a:pt x="1836" y="1461"/>
                    <a:pt x="2169" y="1628"/>
                  </a:cubicBezTo>
                  <a:cubicBezTo>
                    <a:pt x="2336" y="1695"/>
                    <a:pt x="2536" y="1828"/>
                    <a:pt x="2603" y="2028"/>
                  </a:cubicBezTo>
                  <a:cubicBezTo>
                    <a:pt x="2669" y="2262"/>
                    <a:pt x="2636" y="2495"/>
                    <a:pt x="2669" y="2695"/>
                  </a:cubicBezTo>
                  <a:cubicBezTo>
                    <a:pt x="2703" y="2962"/>
                    <a:pt x="2836" y="3262"/>
                    <a:pt x="3136" y="3296"/>
                  </a:cubicBezTo>
                  <a:cubicBezTo>
                    <a:pt x="3152" y="3299"/>
                    <a:pt x="3169" y="3300"/>
                    <a:pt x="3186" y="3300"/>
                  </a:cubicBezTo>
                  <a:cubicBezTo>
                    <a:pt x="3285" y="3300"/>
                    <a:pt x="3401" y="3254"/>
                    <a:pt x="3503" y="3254"/>
                  </a:cubicBezTo>
                  <a:cubicBezTo>
                    <a:pt x="3566" y="3254"/>
                    <a:pt x="3624" y="3271"/>
                    <a:pt x="3670" y="3329"/>
                  </a:cubicBezTo>
                  <a:cubicBezTo>
                    <a:pt x="3770" y="3463"/>
                    <a:pt x="3804" y="3629"/>
                    <a:pt x="3837" y="3763"/>
                  </a:cubicBezTo>
                  <a:cubicBezTo>
                    <a:pt x="3970" y="4030"/>
                    <a:pt x="4204" y="4096"/>
                    <a:pt x="4504" y="4130"/>
                  </a:cubicBezTo>
                  <a:cubicBezTo>
                    <a:pt x="4838" y="4163"/>
                    <a:pt x="5038" y="4296"/>
                    <a:pt x="5271" y="4530"/>
                  </a:cubicBezTo>
                  <a:cubicBezTo>
                    <a:pt x="5601" y="4890"/>
                    <a:pt x="5931" y="5384"/>
                    <a:pt x="6430" y="5384"/>
                  </a:cubicBezTo>
                  <a:cubicBezTo>
                    <a:pt x="6486" y="5384"/>
                    <a:pt x="6545" y="5377"/>
                    <a:pt x="6606" y="5364"/>
                  </a:cubicBezTo>
                  <a:cubicBezTo>
                    <a:pt x="6672" y="5331"/>
                    <a:pt x="6639" y="5164"/>
                    <a:pt x="6506" y="5164"/>
                  </a:cubicBezTo>
                  <a:cubicBezTo>
                    <a:pt x="6467" y="5170"/>
                    <a:pt x="6430" y="5173"/>
                    <a:pt x="6394" y="5173"/>
                  </a:cubicBezTo>
                  <a:cubicBezTo>
                    <a:pt x="5831" y="5173"/>
                    <a:pt x="5514" y="4476"/>
                    <a:pt x="5138" y="4163"/>
                  </a:cubicBezTo>
                  <a:lnTo>
                    <a:pt x="4771" y="3930"/>
                  </a:lnTo>
                  <a:cubicBezTo>
                    <a:pt x="4537" y="3829"/>
                    <a:pt x="4304" y="3930"/>
                    <a:pt x="4137" y="3763"/>
                  </a:cubicBezTo>
                  <a:cubicBezTo>
                    <a:pt x="3870" y="3596"/>
                    <a:pt x="3970" y="3162"/>
                    <a:pt x="3670" y="2996"/>
                  </a:cubicBezTo>
                  <a:cubicBezTo>
                    <a:pt x="3600" y="2967"/>
                    <a:pt x="3535" y="2957"/>
                    <a:pt x="3477" y="2957"/>
                  </a:cubicBezTo>
                  <a:cubicBezTo>
                    <a:pt x="3397" y="2957"/>
                    <a:pt x="3328" y="2976"/>
                    <a:pt x="3270" y="2996"/>
                  </a:cubicBezTo>
                  <a:cubicBezTo>
                    <a:pt x="3254" y="2997"/>
                    <a:pt x="3239" y="2998"/>
                    <a:pt x="3224" y="2998"/>
                  </a:cubicBezTo>
                  <a:cubicBezTo>
                    <a:pt x="2870" y="2998"/>
                    <a:pt x="2870" y="2618"/>
                    <a:pt x="2870" y="2362"/>
                  </a:cubicBezTo>
                  <a:cubicBezTo>
                    <a:pt x="2870" y="1995"/>
                    <a:pt x="2770" y="1695"/>
                    <a:pt x="2436" y="1494"/>
                  </a:cubicBezTo>
                  <a:cubicBezTo>
                    <a:pt x="2102" y="1294"/>
                    <a:pt x="1702" y="1261"/>
                    <a:pt x="1335" y="1161"/>
                  </a:cubicBezTo>
                  <a:cubicBezTo>
                    <a:pt x="935" y="1094"/>
                    <a:pt x="201" y="694"/>
                    <a:pt x="535" y="160"/>
                  </a:cubicBezTo>
                  <a:cubicBezTo>
                    <a:pt x="608" y="63"/>
                    <a:pt x="538" y="1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4266550" y="2442150"/>
              <a:ext cx="138200" cy="103850"/>
            </a:xfrm>
            <a:custGeom>
              <a:avLst/>
              <a:gdLst/>
              <a:ahLst/>
              <a:cxnLst/>
              <a:rect l="l" t="t" r="r" b="b"/>
              <a:pathLst>
                <a:path w="5528" h="4154" extrusionOk="0">
                  <a:moveTo>
                    <a:pt x="312" y="0"/>
                  </a:moveTo>
                  <a:cubicBezTo>
                    <a:pt x="286" y="0"/>
                    <a:pt x="259" y="10"/>
                    <a:pt x="234" y="35"/>
                  </a:cubicBezTo>
                  <a:cubicBezTo>
                    <a:pt x="1" y="402"/>
                    <a:pt x="34" y="936"/>
                    <a:pt x="367" y="1303"/>
                  </a:cubicBezTo>
                  <a:cubicBezTo>
                    <a:pt x="534" y="1537"/>
                    <a:pt x="801" y="1570"/>
                    <a:pt x="1035" y="1603"/>
                  </a:cubicBezTo>
                  <a:cubicBezTo>
                    <a:pt x="1335" y="1637"/>
                    <a:pt x="1702" y="1603"/>
                    <a:pt x="1902" y="1903"/>
                  </a:cubicBezTo>
                  <a:cubicBezTo>
                    <a:pt x="2069" y="2137"/>
                    <a:pt x="2135" y="2437"/>
                    <a:pt x="2336" y="2637"/>
                  </a:cubicBezTo>
                  <a:cubicBezTo>
                    <a:pt x="2536" y="2871"/>
                    <a:pt x="2836" y="2938"/>
                    <a:pt x="3136" y="2938"/>
                  </a:cubicBezTo>
                  <a:cubicBezTo>
                    <a:pt x="3336" y="2938"/>
                    <a:pt x="3536" y="2938"/>
                    <a:pt x="3703" y="3038"/>
                  </a:cubicBezTo>
                  <a:cubicBezTo>
                    <a:pt x="3870" y="3104"/>
                    <a:pt x="4037" y="3271"/>
                    <a:pt x="4204" y="3405"/>
                  </a:cubicBezTo>
                  <a:cubicBezTo>
                    <a:pt x="4537" y="3638"/>
                    <a:pt x="4871" y="3938"/>
                    <a:pt x="5238" y="4138"/>
                  </a:cubicBezTo>
                  <a:cubicBezTo>
                    <a:pt x="5264" y="4149"/>
                    <a:pt x="5290" y="4154"/>
                    <a:pt x="5314" y="4154"/>
                  </a:cubicBezTo>
                  <a:cubicBezTo>
                    <a:pt x="5442" y="4154"/>
                    <a:pt x="5527" y="4022"/>
                    <a:pt x="5471" y="3938"/>
                  </a:cubicBezTo>
                  <a:cubicBezTo>
                    <a:pt x="5171" y="3705"/>
                    <a:pt x="4871" y="3505"/>
                    <a:pt x="4537" y="3271"/>
                  </a:cubicBezTo>
                  <a:cubicBezTo>
                    <a:pt x="4270" y="3104"/>
                    <a:pt x="4037" y="2871"/>
                    <a:pt x="3737" y="2737"/>
                  </a:cubicBezTo>
                  <a:cubicBezTo>
                    <a:pt x="3603" y="2671"/>
                    <a:pt x="3453" y="2671"/>
                    <a:pt x="3295" y="2671"/>
                  </a:cubicBezTo>
                  <a:cubicBezTo>
                    <a:pt x="3136" y="2671"/>
                    <a:pt x="2969" y="2671"/>
                    <a:pt x="2803" y="2604"/>
                  </a:cubicBezTo>
                  <a:cubicBezTo>
                    <a:pt x="2469" y="2471"/>
                    <a:pt x="2336" y="2204"/>
                    <a:pt x="2202" y="1903"/>
                  </a:cubicBezTo>
                  <a:cubicBezTo>
                    <a:pt x="2002" y="1403"/>
                    <a:pt x="1502" y="1436"/>
                    <a:pt x="1035" y="1370"/>
                  </a:cubicBezTo>
                  <a:cubicBezTo>
                    <a:pt x="501" y="1270"/>
                    <a:pt x="67" y="669"/>
                    <a:pt x="401" y="169"/>
                  </a:cubicBezTo>
                  <a:cubicBezTo>
                    <a:pt x="451" y="94"/>
                    <a:pt x="388" y="0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4393350" y="2475600"/>
              <a:ext cx="44175" cy="38325"/>
            </a:xfrm>
            <a:custGeom>
              <a:avLst/>
              <a:gdLst/>
              <a:ahLst/>
              <a:cxnLst/>
              <a:rect l="l" t="t" r="r" b="b"/>
              <a:pathLst>
                <a:path w="1767" h="1533" extrusionOk="0">
                  <a:moveTo>
                    <a:pt x="119" y="1"/>
                  </a:moveTo>
                  <a:cubicBezTo>
                    <a:pt x="49" y="1"/>
                    <a:pt x="0" y="66"/>
                    <a:pt x="66" y="132"/>
                  </a:cubicBezTo>
                  <a:cubicBezTo>
                    <a:pt x="232" y="499"/>
                    <a:pt x="432" y="732"/>
                    <a:pt x="666" y="966"/>
                  </a:cubicBezTo>
                  <a:cubicBezTo>
                    <a:pt x="799" y="1099"/>
                    <a:pt x="933" y="1199"/>
                    <a:pt x="1066" y="1266"/>
                  </a:cubicBezTo>
                  <a:cubicBezTo>
                    <a:pt x="1233" y="1366"/>
                    <a:pt x="1400" y="1466"/>
                    <a:pt x="1600" y="1533"/>
                  </a:cubicBezTo>
                  <a:cubicBezTo>
                    <a:pt x="1667" y="1533"/>
                    <a:pt x="1767" y="1399"/>
                    <a:pt x="1667" y="1366"/>
                  </a:cubicBezTo>
                  <a:lnTo>
                    <a:pt x="1433" y="1233"/>
                  </a:lnTo>
                  <a:cubicBezTo>
                    <a:pt x="1333" y="1199"/>
                    <a:pt x="1300" y="1166"/>
                    <a:pt x="1233" y="1099"/>
                  </a:cubicBezTo>
                  <a:cubicBezTo>
                    <a:pt x="1100" y="1032"/>
                    <a:pt x="966" y="932"/>
                    <a:pt x="833" y="832"/>
                  </a:cubicBezTo>
                  <a:cubicBezTo>
                    <a:pt x="599" y="599"/>
                    <a:pt x="399" y="365"/>
                    <a:pt x="232" y="65"/>
                  </a:cubicBezTo>
                  <a:cubicBezTo>
                    <a:pt x="198" y="19"/>
                    <a:pt x="155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3897125" y="2732300"/>
              <a:ext cx="56500" cy="104375"/>
            </a:xfrm>
            <a:custGeom>
              <a:avLst/>
              <a:gdLst/>
              <a:ahLst/>
              <a:cxnLst/>
              <a:rect l="l" t="t" r="r" b="b"/>
              <a:pathLst>
                <a:path w="2260" h="4175" extrusionOk="0">
                  <a:moveTo>
                    <a:pt x="2095" y="0"/>
                  </a:moveTo>
                  <a:cubicBezTo>
                    <a:pt x="2087" y="0"/>
                    <a:pt x="2077" y="1"/>
                    <a:pt x="2068" y="4"/>
                  </a:cubicBezTo>
                  <a:cubicBezTo>
                    <a:pt x="1668" y="138"/>
                    <a:pt x="1335" y="305"/>
                    <a:pt x="1335" y="772"/>
                  </a:cubicBezTo>
                  <a:cubicBezTo>
                    <a:pt x="1301" y="1172"/>
                    <a:pt x="1435" y="1639"/>
                    <a:pt x="1134" y="2006"/>
                  </a:cubicBezTo>
                  <a:cubicBezTo>
                    <a:pt x="934" y="2306"/>
                    <a:pt x="567" y="2439"/>
                    <a:pt x="434" y="2806"/>
                  </a:cubicBezTo>
                  <a:cubicBezTo>
                    <a:pt x="334" y="3007"/>
                    <a:pt x="434" y="3273"/>
                    <a:pt x="334" y="3507"/>
                  </a:cubicBezTo>
                  <a:cubicBezTo>
                    <a:pt x="301" y="3607"/>
                    <a:pt x="267" y="3740"/>
                    <a:pt x="234" y="3807"/>
                  </a:cubicBezTo>
                  <a:cubicBezTo>
                    <a:pt x="134" y="3907"/>
                    <a:pt x="67" y="3974"/>
                    <a:pt x="0" y="4107"/>
                  </a:cubicBezTo>
                  <a:cubicBezTo>
                    <a:pt x="0" y="4141"/>
                    <a:pt x="67" y="4174"/>
                    <a:pt x="100" y="4174"/>
                  </a:cubicBezTo>
                  <a:cubicBezTo>
                    <a:pt x="434" y="4174"/>
                    <a:pt x="634" y="3607"/>
                    <a:pt x="667" y="3307"/>
                  </a:cubicBezTo>
                  <a:cubicBezTo>
                    <a:pt x="734" y="3073"/>
                    <a:pt x="667" y="2906"/>
                    <a:pt x="834" y="2673"/>
                  </a:cubicBezTo>
                  <a:cubicBezTo>
                    <a:pt x="968" y="2540"/>
                    <a:pt x="1134" y="2439"/>
                    <a:pt x="1268" y="2306"/>
                  </a:cubicBezTo>
                  <a:cubicBezTo>
                    <a:pt x="1535" y="2006"/>
                    <a:pt x="1635" y="1606"/>
                    <a:pt x="1635" y="1239"/>
                  </a:cubicBezTo>
                  <a:cubicBezTo>
                    <a:pt x="1635" y="1005"/>
                    <a:pt x="1535" y="738"/>
                    <a:pt x="1668" y="505"/>
                  </a:cubicBezTo>
                  <a:cubicBezTo>
                    <a:pt x="1802" y="338"/>
                    <a:pt x="2002" y="271"/>
                    <a:pt x="2169" y="171"/>
                  </a:cubicBezTo>
                  <a:cubicBezTo>
                    <a:pt x="2260" y="141"/>
                    <a:pt x="2185" y="0"/>
                    <a:pt x="2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3837075" y="2734725"/>
              <a:ext cx="50025" cy="74425"/>
            </a:xfrm>
            <a:custGeom>
              <a:avLst/>
              <a:gdLst/>
              <a:ahLst/>
              <a:cxnLst/>
              <a:rect l="l" t="t" r="r" b="b"/>
              <a:pathLst>
                <a:path w="2001" h="2977" extrusionOk="0">
                  <a:moveTo>
                    <a:pt x="1915" y="1"/>
                  </a:moveTo>
                  <a:cubicBezTo>
                    <a:pt x="1902" y="1"/>
                    <a:pt x="1886" y="3"/>
                    <a:pt x="1869" y="7"/>
                  </a:cubicBezTo>
                  <a:cubicBezTo>
                    <a:pt x="1335" y="174"/>
                    <a:pt x="1068" y="708"/>
                    <a:pt x="968" y="1242"/>
                  </a:cubicBezTo>
                  <a:cubicBezTo>
                    <a:pt x="868" y="1542"/>
                    <a:pt x="835" y="1875"/>
                    <a:pt x="701" y="2176"/>
                  </a:cubicBezTo>
                  <a:cubicBezTo>
                    <a:pt x="568" y="2443"/>
                    <a:pt x="368" y="2643"/>
                    <a:pt x="67" y="2743"/>
                  </a:cubicBezTo>
                  <a:cubicBezTo>
                    <a:pt x="1" y="2809"/>
                    <a:pt x="34" y="2976"/>
                    <a:pt x="134" y="2976"/>
                  </a:cubicBezTo>
                  <a:cubicBezTo>
                    <a:pt x="701" y="2910"/>
                    <a:pt x="1001" y="2242"/>
                    <a:pt x="1101" y="1742"/>
                  </a:cubicBezTo>
                  <a:cubicBezTo>
                    <a:pt x="1235" y="1208"/>
                    <a:pt x="1335" y="374"/>
                    <a:pt x="1935" y="174"/>
                  </a:cubicBezTo>
                  <a:cubicBezTo>
                    <a:pt x="1993" y="88"/>
                    <a:pt x="2001" y="1"/>
                    <a:pt x="19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3978925" y="2755025"/>
              <a:ext cx="55825" cy="80925"/>
            </a:xfrm>
            <a:custGeom>
              <a:avLst/>
              <a:gdLst/>
              <a:ahLst/>
              <a:cxnLst/>
              <a:rect l="l" t="t" r="r" b="b"/>
              <a:pathLst>
                <a:path w="2233" h="3237" extrusionOk="0">
                  <a:moveTo>
                    <a:pt x="1990" y="0"/>
                  </a:moveTo>
                  <a:cubicBezTo>
                    <a:pt x="1764" y="0"/>
                    <a:pt x="1572" y="150"/>
                    <a:pt x="1465" y="363"/>
                  </a:cubicBezTo>
                  <a:cubicBezTo>
                    <a:pt x="1232" y="596"/>
                    <a:pt x="1232" y="997"/>
                    <a:pt x="1165" y="1264"/>
                  </a:cubicBezTo>
                  <a:cubicBezTo>
                    <a:pt x="1065" y="1597"/>
                    <a:pt x="898" y="1897"/>
                    <a:pt x="698" y="2198"/>
                  </a:cubicBezTo>
                  <a:cubicBezTo>
                    <a:pt x="564" y="2331"/>
                    <a:pt x="498" y="2431"/>
                    <a:pt x="364" y="2598"/>
                  </a:cubicBezTo>
                  <a:cubicBezTo>
                    <a:pt x="231" y="2731"/>
                    <a:pt x="64" y="2898"/>
                    <a:pt x="31" y="3065"/>
                  </a:cubicBezTo>
                  <a:cubicBezTo>
                    <a:pt x="1" y="3124"/>
                    <a:pt x="77" y="3237"/>
                    <a:pt x="165" y="3237"/>
                  </a:cubicBezTo>
                  <a:cubicBezTo>
                    <a:pt x="176" y="3237"/>
                    <a:pt x="187" y="3235"/>
                    <a:pt x="197" y="3232"/>
                  </a:cubicBezTo>
                  <a:cubicBezTo>
                    <a:pt x="331" y="3165"/>
                    <a:pt x="431" y="2998"/>
                    <a:pt x="531" y="2898"/>
                  </a:cubicBezTo>
                  <a:cubicBezTo>
                    <a:pt x="598" y="2765"/>
                    <a:pt x="731" y="2665"/>
                    <a:pt x="831" y="2531"/>
                  </a:cubicBezTo>
                  <a:cubicBezTo>
                    <a:pt x="1031" y="2264"/>
                    <a:pt x="1198" y="1964"/>
                    <a:pt x="1332" y="1697"/>
                  </a:cubicBezTo>
                  <a:cubicBezTo>
                    <a:pt x="1498" y="1230"/>
                    <a:pt x="1432" y="296"/>
                    <a:pt x="2099" y="296"/>
                  </a:cubicBezTo>
                  <a:cubicBezTo>
                    <a:pt x="2232" y="230"/>
                    <a:pt x="2232" y="29"/>
                    <a:pt x="2166" y="29"/>
                  </a:cubicBezTo>
                  <a:cubicBezTo>
                    <a:pt x="2106" y="9"/>
                    <a:pt x="2047" y="0"/>
                    <a:pt x="1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4199825" y="2698925"/>
              <a:ext cx="55675" cy="157775"/>
            </a:xfrm>
            <a:custGeom>
              <a:avLst/>
              <a:gdLst/>
              <a:ahLst/>
              <a:cxnLst/>
              <a:rect l="l" t="t" r="r" b="b"/>
              <a:pathLst>
                <a:path w="2227" h="6311" extrusionOk="0">
                  <a:moveTo>
                    <a:pt x="2070" y="1"/>
                  </a:moveTo>
                  <a:cubicBezTo>
                    <a:pt x="2059" y="1"/>
                    <a:pt x="2048" y="2"/>
                    <a:pt x="2036" y="5"/>
                  </a:cubicBezTo>
                  <a:cubicBezTo>
                    <a:pt x="1535" y="239"/>
                    <a:pt x="1202" y="739"/>
                    <a:pt x="1202" y="1273"/>
                  </a:cubicBezTo>
                  <a:cubicBezTo>
                    <a:pt x="1202" y="1573"/>
                    <a:pt x="1335" y="1840"/>
                    <a:pt x="1369" y="2140"/>
                  </a:cubicBezTo>
                  <a:cubicBezTo>
                    <a:pt x="1469" y="2607"/>
                    <a:pt x="1235" y="2807"/>
                    <a:pt x="968" y="3041"/>
                  </a:cubicBezTo>
                  <a:cubicBezTo>
                    <a:pt x="501" y="3508"/>
                    <a:pt x="535" y="4108"/>
                    <a:pt x="535" y="4709"/>
                  </a:cubicBezTo>
                  <a:cubicBezTo>
                    <a:pt x="535" y="5009"/>
                    <a:pt x="535" y="5309"/>
                    <a:pt x="468" y="5542"/>
                  </a:cubicBezTo>
                  <a:cubicBezTo>
                    <a:pt x="401" y="5676"/>
                    <a:pt x="335" y="5809"/>
                    <a:pt x="234" y="5943"/>
                  </a:cubicBezTo>
                  <a:cubicBezTo>
                    <a:pt x="168" y="6009"/>
                    <a:pt x="68" y="6076"/>
                    <a:pt x="1" y="6176"/>
                  </a:cubicBezTo>
                  <a:cubicBezTo>
                    <a:pt x="1" y="6210"/>
                    <a:pt x="1" y="6310"/>
                    <a:pt x="34" y="6310"/>
                  </a:cubicBezTo>
                  <a:cubicBezTo>
                    <a:pt x="45" y="6310"/>
                    <a:pt x="55" y="6311"/>
                    <a:pt x="65" y="6311"/>
                  </a:cubicBezTo>
                  <a:cubicBezTo>
                    <a:pt x="509" y="6311"/>
                    <a:pt x="669" y="5602"/>
                    <a:pt x="701" y="5276"/>
                  </a:cubicBezTo>
                  <a:cubicBezTo>
                    <a:pt x="802" y="4675"/>
                    <a:pt x="635" y="4008"/>
                    <a:pt x="968" y="3474"/>
                  </a:cubicBezTo>
                  <a:cubicBezTo>
                    <a:pt x="1135" y="3241"/>
                    <a:pt x="1369" y="3041"/>
                    <a:pt x="1535" y="2807"/>
                  </a:cubicBezTo>
                  <a:cubicBezTo>
                    <a:pt x="1669" y="2574"/>
                    <a:pt x="1669" y="2307"/>
                    <a:pt x="1635" y="2040"/>
                  </a:cubicBezTo>
                  <a:cubicBezTo>
                    <a:pt x="1569" y="1773"/>
                    <a:pt x="1402" y="1439"/>
                    <a:pt x="1469" y="1139"/>
                  </a:cubicBezTo>
                  <a:cubicBezTo>
                    <a:pt x="1502" y="739"/>
                    <a:pt x="1736" y="339"/>
                    <a:pt x="2136" y="172"/>
                  </a:cubicBezTo>
                  <a:cubicBezTo>
                    <a:pt x="2227" y="142"/>
                    <a:pt x="2180" y="1"/>
                    <a:pt x="2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4308375" y="2629600"/>
              <a:ext cx="20750" cy="104650"/>
            </a:xfrm>
            <a:custGeom>
              <a:avLst/>
              <a:gdLst/>
              <a:ahLst/>
              <a:cxnLst/>
              <a:rect l="l" t="t" r="r" b="b"/>
              <a:pathLst>
                <a:path w="830" h="4186" extrusionOk="0">
                  <a:moveTo>
                    <a:pt x="665" y="1"/>
                  </a:moveTo>
                  <a:cubicBezTo>
                    <a:pt x="653" y="1"/>
                    <a:pt x="639" y="12"/>
                    <a:pt x="629" y="43"/>
                  </a:cubicBezTo>
                  <a:cubicBezTo>
                    <a:pt x="396" y="343"/>
                    <a:pt x="329" y="677"/>
                    <a:pt x="362" y="1010"/>
                  </a:cubicBezTo>
                  <a:cubicBezTo>
                    <a:pt x="462" y="1377"/>
                    <a:pt x="729" y="1677"/>
                    <a:pt x="462" y="2044"/>
                  </a:cubicBezTo>
                  <a:cubicBezTo>
                    <a:pt x="296" y="2244"/>
                    <a:pt x="29" y="2445"/>
                    <a:pt x="62" y="2745"/>
                  </a:cubicBezTo>
                  <a:cubicBezTo>
                    <a:pt x="62" y="3012"/>
                    <a:pt x="296" y="3245"/>
                    <a:pt x="296" y="3512"/>
                  </a:cubicBezTo>
                  <a:cubicBezTo>
                    <a:pt x="296" y="3745"/>
                    <a:pt x="162" y="3879"/>
                    <a:pt x="29" y="4079"/>
                  </a:cubicBezTo>
                  <a:cubicBezTo>
                    <a:pt x="0" y="4108"/>
                    <a:pt x="45" y="4186"/>
                    <a:pt x="80" y="4186"/>
                  </a:cubicBezTo>
                  <a:cubicBezTo>
                    <a:pt x="86" y="4186"/>
                    <a:pt x="91" y="4184"/>
                    <a:pt x="95" y="4179"/>
                  </a:cubicBezTo>
                  <a:cubicBezTo>
                    <a:pt x="329" y="4012"/>
                    <a:pt x="396" y="3612"/>
                    <a:pt x="396" y="3379"/>
                  </a:cubicBezTo>
                  <a:cubicBezTo>
                    <a:pt x="362" y="3178"/>
                    <a:pt x="229" y="2945"/>
                    <a:pt x="229" y="2745"/>
                  </a:cubicBezTo>
                  <a:cubicBezTo>
                    <a:pt x="229" y="2545"/>
                    <a:pt x="362" y="2411"/>
                    <a:pt x="496" y="2244"/>
                  </a:cubicBezTo>
                  <a:cubicBezTo>
                    <a:pt x="663" y="2044"/>
                    <a:pt x="829" y="1777"/>
                    <a:pt x="696" y="1444"/>
                  </a:cubicBezTo>
                  <a:cubicBezTo>
                    <a:pt x="629" y="1244"/>
                    <a:pt x="529" y="1077"/>
                    <a:pt x="496" y="877"/>
                  </a:cubicBezTo>
                  <a:cubicBezTo>
                    <a:pt x="462" y="610"/>
                    <a:pt x="562" y="376"/>
                    <a:pt x="696" y="110"/>
                  </a:cubicBezTo>
                  <a:cubicBezTo>
                    <a:pt x="719" y="63"/>
                    <a:pt x="694" y="1"/>
                    <a:pt x="6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4374950" y="2592250"/>
              <a:ext cx="24425" cy="75325"/>
            </a:xfrm>
            <a:custGeom>
              <a:avLst/>
              <a:gdLst/>
              <a:ahLst/>
              <a:cxnLst/>
              <a:rect l="l" t="t" r="r" b="b"/>
              <a:pathLst>
                <a:path w="977" h="3013" extrusionOk="0">
                  <a:moveTo>
                    <a:pt x="831" y="0"/>
                  </a:moveTo>
                  <a:cubicBezTo>
                    <a:pt x="808" y="0"/>
                    <a:pt x="785" y="11"/>
                    <a:pt x="768" y="36"/>
                  </a:cubicBezTo>
                  <a:cubicBezTo>
                    <a:pt x="435" y="436"/>
                    <a:pt x="335" y="1003"/>
                    <a:pt x="435" y="1470"/>
                  </a:cubicBezTo>
                  <a:cubicBezTo>
                    <a:pt x="435" y="1570"/>
                    <a:pt x="501" y="1604"/>
                    <a:pt x="501" y="1704"/>
                  </a:cubicBezTo>
                  <a:cubicBezTo>
                    <a:pt x="501" y="1770"/>
                    <a:pt x="401" y="1837"/>
                    <a:pt x="368" y="1870"/>
                  </a:cubicBezTo>
                  <a:cubicBezTo>
                    <a:pt x="301" y="1937"/>
                    <a:pt x="234" y="2071"/>
                    <a:pt x="168" y="2204"/>
                  </a:cubicBezTo>
                  <a:cubicBezTo>
                    <a:pt x="68" y="2404"/>
                    <a:pt x="1" y="2738"/>
                    <a:pt x="101" y="2938"/>
                  </a:cubicBezTo>
                  <a:cubicBezTo>
                    <a:pt x="128" y="2991"/>
                    <a:pt x="160" y="3013"/>
                    <a:pt x="193" y="3013"/>
                  </a:cubicBezTo>
                  <a:cubicBezTo>
                    <a:pt x="242" y="3013"/>
                    <a:pt x="295" y="2965"/>
                    <a:pt x="335" y="2904"/>
                  </a:cubicBezTo>
                  <a:lnTo>
                    <a:pt x="335" y="2538"/>
                  </a:lnTo>
                  <a:cubicBezTo>
                    <a:pt x="335" y="2404"/>
                    <a:pt x="368" y="2271"/>
                    <a:pt x="435" y="2204"/>
                  </a:cubicBezTo>
                  <a:cubicBezTo>
                    <a:pt x="568" y="2004"/>
                    <a:pt x="768" y="1870"/>
                    <a:pt x="735" y="1604"/>
                  </a:cubicBezTo>
                  <a:cubicBezTo>
                    <a:pt x="701" y="1370"/>
                    <a:pt x="668" y="1170"/>
                    <a:pt x="668" y="903"/>
                  </a:cubicBezTo>
                  <a:cubicBezTo>
                    <a:pt x="668" y="603"/>
                    <a:pt x="735" y="369"/>
                    <a:pt x="902" y="169"/>
                  </a:cubicBezTo>
                  <a:cubicBezTo>
                    <a:pt x="977" y="94"/>
                    <a:pt x="902" y="0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4438350" y="2555600"/>
              <a:ext cx="23375" cy="56475"/>
            </a:xfrm>
            <a:custGeom>
              <a:avLst/>
              <a:gdLst/>
              <a:ahLst/>
              <a:cxnLst/>
              <a:rect l="l" t="t" r="r" b="b"/>
              <a:pathLst>
                <a:path w="935" h="2259" extrusionOk="0">
                  <a:moveTo>
                    <a:pt x="734" y="1"/>
                  </a:moveTo>
                  <a:cubicBezTo>
                    <a:pt x="334" y="34"/>
                    <a:pt x="167" y="468"/>
                    <a:pt x="167" y="835"/>
                  </a:cubicBezTo>
                  <a:cubicBezTo>
                    <a:pt x="167" y="1068"/>
                    <a:pt x="200" y="1302"/>
                    <a:pt x="200" y="1535"/>
                  </a:cubicBezTo>
                  <a:cubicBezTo>
                    <a:pt x="200" y="1669"/>
                    <a:pt x="167" y="1735"/>
                    <a:pt x="134" y="1835"/>
                  </a:cubicBezTo>
                  <a:cubicBezTo>
                    <a:pt x="100" y="1902"/>
                    <a:pt x="0" y="2035"/>
                    <a:pt x="0" y="2169"/>
                  </a:cubicBezTo>
                  <a:cubicBezTo>
                    <a:pt x="0" y="2194"/>
                    <a:pt x="19" y="2258"/>
                    <a:pt x="72" y="2258"/>
                  </a:cubicBezTo>
                  <a:cubicBezTo>
                    <a:pt x="89" y="2258"/>
                    <a:pt x="109" y="2252"/>
                    <a:pt x="134" y="2236"/>
                  </a:cubicBezTo>
                  <a:cubicBezTo>
                    <a:pt x="300" y="2202"/>
                    <a:pt x="367" y="1902"/>
                    <a:pt x="434" y="1735"/>
                  </a:cubicBezTo>
                  <a:cubicBezTo>
                    <a:pt x="467" y="1535"/>
                    <a:pt x="467" y="1302"/>
                    <a:pt x="434" y="1068"/>
                  </a:cubicBezTo>
                  <a:cubicBezTo>
                    <a:pt x="367" y="801"/>
                    <a:pt x="367" y="301"/>
                    <a:pt x="801" y="234"/>
                  </a:cubicBezTo>
                  <a:cubicBezTo>
                    <a:pt x="934" y="201"/>
                    <a:pt x="934" y="1"/>
                    <a:pt x="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4001350" y="2114450"/>
              <a:ext cx="583775" cy="410775"/>
            </a:xfrm>
            <a:custGeom>
              <a:avLst/>
              <a:gdLst/>
              <a:ahLst/>
              <a:cxnLst/>
              <a:rect l="l" t="t" r="r" b="b"/>
              <a:pathLst>
                <a:path w="23351" h="16431" extrusionOk="0">
                  <a:moveTo>
                    <a:pt x="3937" y="1"/>
                  </a:moveTo>
                  <a:lnTo>
                    <a:pt x="568" y="2536"/>
                  </a:lnTo>
                  <a:cubicBezTo>
                    <a:pt x="568" y="2536"/>
                    <a:pt x="1" y="2836"/>
                    <a:pt x="568" y="4704"/>
                  </a:cubicBezTo>
                  <a:cubicBezTo>
                    <a:pt x="1102" y="6539"/>
                    <a:pt x="4171" y="15712"/>
                    <a:pt x="4938" y="16346"/>
                  </a:cubicBezTo>
                  <a:cubicBezTo>
                    <a:pt x="5004" y="16403"/>
                    <a:pt x="5194" y="16430"/>
                    <a:pt x="5486" y="16430"/>
                  </a:cubicBezTo>
                  <a:cubicBezTo>
                    <a:pt x="8414" y="16430"/>
                    <a:pt x="21565" y="13705"/>
                    <a:pt x="22384" y="11642"/>
                  </a:cubicBezTo>
                  <a:cubicBezTo>
                    <a:pt x="23351" y="9307"/>
                    <a:pt x="3937" y="1"/>
                    <a:pt x="3937" y="1"/>
                  </a:cubicBezTo>
                  <a:close/>
                </a:path>
              </a:pathLst>
            </a:custGeom>
            <a:solidFill>
              <a:srgbClr val="DC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4084750" y="2023100"/>
              <a:ext cx="508725" cy="457650"/>
            </a:xfrm>
            <a:custGeom>
              <a:avLst/>
              <a:gdLst/>
              <a:ahLst/>
              <a:cxnLst/>
              <a:rect l="l" t="t" r="r" b="b"/>
              <a:pathLst>
                <a:path w="20349" h="18306" extrusionOk="0">
                  <a:moveTo>
                    <a:pt x="15870" y="0"/>
                  </a:moveTo>
                  <a:cubicBezTo>
                    <a:pt x="15326" y="0"/>
                    <a:pt x="14644" y="119"/>
                    <a:pt x="14644" y="119"/>
                  </a:cubicBezTo>
                  <a:cubicBezTo>
                    <a:pt x="14644" y="119"/>
                    <a:pt x="1168" y="2154"/>
                    <a:pt x="601" y="3655"/>
                  </a:cubicBezTo>
                  <a:cubicBezTo>
                    <a:pt x="1" y="5323"/>
                    <a:pt x="4604" y="18165"/>
                    <a:pt x="4904" y="18299"/>
                  </a:cubicBezTo>
                  <a:cubicBezTo>
                    <a:pt x="4915" y="18303"/>
                    <a:pt x="4941" y="18305"/>
                    <a:pt x="4980" y="18305"/>
                  </a:cubicBezTo>
                  <a:cubicBezTo>
                    <a:pt x="6134" y="18305"/>
                    <a:pt x="19135" y="16437"/>
                    <a:pt x="19748" y="14663"/>
                  </a:cubicBezTo>
                  <a:cubicBezTo>
                    <a:pt x="20349" y="12861"/>
                    <a:pt x="16779" y="352"/>
                    <a:pt x="16479" y="119"/>
                  </a:cubicBezTo>
                  <a:cubicBezTo>
                    <a:pt x="16379" y="30"/>
                    <a:pt x="16142" y="0"/>
                    <a:pt x="15870" y="0"/>
                  </a:cubicBezTo>
                  <a:close/>
                </a:path>
              </a:pathLst>
            </a:custGeom>
            <a:solidFill>
              <a:srgbClr val="FBD4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4129200" y="2105275"/>
              <a:ext cx="74825" cy="144525"/>
            </a:xfrm>
            <a:custGeom>
              <a:avLst/>
              <a:gdLst/>
              <a:ahLst/>
              <a:cxnLst/>
              <a:rect l="l" t="t" r="r" b="b"/>
              <a:pathLst>
                <a:path w="2993" h="5781" extrusionOk="0">
                  <a:moveTo>
                    <a:pt x="2826" y="1"/>
                  </a:moveTo>
                  <a:cubicBezTo>
                    <a:pt x="2359" y="1"/>
                    <a:pt x="2059" y="468"/>
                    <a:pt x="1925" y="835"/>
                  </a:cubicBezTo>
                  <a:cubicBezTo>
                    <a:pt x="1792" y="1402"/>
                    <a:pt x="1892" y="2069"/>
                    <a:pt x="1525" y="2569"/>
                  </a:cubicBezTo>
                  <a:cubicBezTo>
                    <a:pt x="1358" y="2803"/>
                    <a:pt x="1091" y="2903"/>
                    <a:pt x="958" y="3136"/>
                  </a:cubicBezTo>
                  <a:cubicBezTo>
                    <a:pt x="791" y="3337"/>
                    <a:pt x="691" y="3570"/>
                    <a:pt x="658" y="3837"/>
                  </a:cubicBezTo>
                  <a:cubicBezTo>
                    <a:pt x="558" y="4504"/>
                    <a:pt x="324" y="5071"/>
                    <a:pt x="24" y="5672"/>
                  </a:cubicBezTo>
                  <a:cubicBezTo>
                    <a:pt x="1" y="5718"/>
                    <a:pt x="58" y="5781"/>
                    <a:pt x="107" y="5781"/>
                  </a:cubicBezTo>
                  <a:cubicBezTo>
                    <a:pt x="128" y="5781"/>
                    <a:pt x="147" y="5769"/>
                    <a:pt x="157" y="5738"/>
                  </a:cubicBezTo>
                  <a:cubicBezTo>
                    <a:pt x="458" y="5205"/>
                    <a:pt x="658" y="4637"/>
                    <a:pt x="825" y="4037"/>
                  </a:cubicBezTo>
                  <a:cubicBezTo>
                    <a:pt x="891" y="3737"/>
                    <a:pt x="958" y="3437"/>
                    <a:pt x="1158" y="3203"/>
                  </a:cubicBezTo>
                  <a:cubicBezTo>
                    <a:pt x="1325" y="3036"/>
                    <a:pt x="1558" y="2903"/>
                    <a:pt x="1725" y="2703"/>
                  </a:cubicBezTo>
                  <a:cubicBezTo>
                    <a:pt x="2326" y="1969"/>
                    <a:pt x="1825" y="568"/>
                    <a:pt x="2893" y="168"/>
                  </a:cubicBezTo>
                  <a:cubicBezTo>
                    <a:pt x="2993" y="168"/>
                    <a:pt x="2959" y="1"/>
                    <a:pt x="28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4182575" y="2111025"/>
              <a:ext cx="100375" cy="171300"/>
            </a:xfrm>
            <a:custGeom>
              <a:avLst/>
              <a:gdLst/>
              <a:ahLst/>
              <a:cxnLst/>
              <a:rect l="l" t="t" r="r" b="b"/>
              <a:pathLst>
                <a:path w="4015" h="6852" extrusionOk="0">
                  <a:moveTo>
                    <a:pt x="3889" y="1"/>
                  </a:moveTo>
                  <a:cubicBezTo>
                    <a:pt x="3880" y="1"/>
                    <a:pt x="3870" y="2"/>
                    <a:pt x="3860" y="4"/>
                  </a:cubicBezTo>
                  <a:cubicBezTo>
                    <a:pt x="3326" y="138"/>
                    <a:pt x="2726" y="338"/>
                    <a:pt x="2359" y="805"/>
                  </a:cubicBezTo>
                  <a:cubicBezTo>
                    <a:pt x="1925" y="1339"/>
                    <a:pt x="2059" y="1972"/>
                    <a:pt x="2059" y="2606"/>
                  </a:cubicBezTo>
                  <a:cubicBezTo>
                    <a:pt x="2059" y="3407"/>
                    <a:pt x="1592" y="4074"/>
                    <a:pt x="1225" y="4674"/>
                  </a:cubicBezTo>
                  <a:cubicBezTo>
                    <a:pt x="824" y="5341"/>
                    <a:pt x="424" y="6075"/>
                    <a:pt x="24" y="6742"/>
                  </a:cubicBezTo>
                  <a:cubicBezTo>
                    <a:pt x="1" y="6789"/>
                    <a:pt x="74" y="6852"/>
                    <a:pt x="133" y="6852"/>
                  </a:cubicBezTo>
                  <a:cubicBezTo>
                    <a:pt x="158" y="6852"/>
                    <a:pt x="180" y="6840"/>
                    <a:pt x="191" y="6809"/>
                  </a:cubicBezTo>
                  <a:lnTo>
                    <a:pt x="1325" y="4941"/>
                  </a:lnTo>
                  <a:cubicBezTo>
                    <a:pt x="1658" y="4341"/>
                    <a:pt x="2092" y="3774"/>
                    <a:pt x="2225" y="3140"/>
                  </a:cubicBezTo>
                  <a:cubicBezTo>
                    <a:pt x="2392" y="2506"/>
                    <a:pt x="2092" y="1806"/>
                    <a:pt x="2392" y="1239"/>
                  </a:cubicBezTo>
                  <a:cubicBezTo>
                    <a:pt x="2626" y="638"/>
                    <a:pt x="3259" y="338"/>
                    <a:pt x="3860" y="238"/>
                  </a:cubicBezTo>
                  <a:cubicBezTo>
                    <a:pt x="4014" y="176"/>
                    <a:pt x="3997" y="1"/>
                    <a:pt x="38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4178700" y="2096950"/>
              <a:ext cx="183775" cy="301325"/>
            </a:xfrm>
            <a:custGeom>
              <a:avLst/>
              <a:gdLst/>
              <a:ahLst/>
              <a:cxnLst/>
              <a:rect l="l" t="t" r="r" b="b"/>
              <a:pathLst>
                <a:path w="7351" h="12053" extrusionOk="0">
                  <a:moveTo>
                    <a:pt x="7217" y="0"/>
                  </a:moveTo>
                  <a:cubicBezTo>
                    <a:pt x="6317" y="67"/>
                    <a:pt x="5683" y="868"/>
                    <a:pt x="5716" y="1802"/>
                  </a:cubicBezTo>
                  <a:cubicBezTo>
                    <a:pt x="5716" y="2035"/>
                    <a:pt x="5749" y="2302"/>
                    <a:pt x="5716" y="2535"/>
                  </a:cubicBezTo>
                  <a:cubicBezTo>
                    <a:pt x="5683" y="2902"/>
                    <a:pt x="5449" y="3136"/>
                    <a:pt x="5182" y="3336"/>
                  </a:cubicBezTo>
                  <a:cubicBezTo>
                    <a:pt x="4815" y="3636"/>
                    <a:pt x="4549" y="3903"/>
                    <a:pt x="4449" y="4403"/>
                  </a:cubicBezTo>
                  <a:cubicBezTo>
                    <a:pt x="4382" y="4870"/>
                    <a:pt x="4449" y="5304"/>
                    <a:pt x="4382" y="5738"/>
                  </a:cubicBezTo>
                  <a:cubicBezTo>
                    <a:pt x="4315" y="6338"/>
                    <a:pt x="3915" y="6638"/>
                    <a:pt x="3481" y="6872"/>
                  </a:cubicBezTo>
                  <a:cubicBezTo>
                    <a:pt x="3081" y="7072"/>
                    <a:pt x="2714" y="7239"/>
                    <a:pt x="2480" y="7639"/>
                  </a:cubicBezTo>
                  <a:cubicBezTo>
                    <a:pt x="2214" y="8006"/>
                    <a:pt x="2147" y="8506"/>
                    <a:pt x="1980" y="8907"/>
                  </a:cubicBezTo>
                  <a:cubicBezTo>
                    <a:pt x="1546" y="10041"/>
                    <a:pt x="479" y="10741"/>
                    <a:pt x="45" y="11842"/>
                  </a:cubicBezTo>
                  <a:cubicBezTo>
                    <a:pt x="0" y="11955"/>
                    <a:pt x="107" y="12052"/>
                    <a:pt x="202" y="12052"/>
                  </a:cubicBezTo>
                  <a:cubicBezTo>
                    <a:pt x="248" y="12052"/>
                    <a:pt x="291" y="12030"/>
                    <a:pt x="312" y="11975"/>
                  </a:cubicBezTo>
                  <a:cubicBezTo>
                    <a:pt x="679" y="11041"/>
                    <a:pt x="1480" y="10374"/>
                    <a:pt x="1913" y="9507"/>
                  </a:cubicBezTo>
                  <a:cubicBezTo>
                    <a:pt x="2180" y="9073"/>
                    <a:pt x="2247" y="8573"/>
                    <a:pt x="2480" y="8139"/>
                  </a:cubicBezTo>
                  <a:cubicBezTo>
                    <a:pt x="2681" y="7639"/>
                    <a:pt x="2981" y="7372"/>
                    <a:pt x="3414" y="7139"/>
                  </a:cubicBezTo>
                  <a:cubicBezTo>
                    <a:pt x="3748" y="6972"/>
                    <a:pt x="4182" y="6738"/>
                    <a:pt x="4382" y="6405"/>
                  </a:cubicBezTo>
                  <a:cubicBezTo>
                    <a:pt x="4582" y="6071"/>
                    <a:pt x="4649" y="5671"/>
                    <a:pt x="4649" y="5237"/>
                  </a:cubicBezTo>
                  <a:cubicBezTo>
                    <a:pt x="4649" y="4804"/>
                    <a:pt x="4649" y="4237"/>
                    <a:pt x="4982" y="3870"/>
                  </a:cubicBezTo>
                  <a:cubicBezTo>
                    <a:pt x="5249" y="3536"/>
                    <a:pt x="5716" y="3369"/>
                    <a:pt x="5883" y="2902"/>
                  </a:cubicBezTo>
                  <a:cubicBezTo>
                    <a:pt x="6083" y="2369"/>
                    <a:pt x="5883" y="1802"/>
                    <a:pt x="6016" y="1234"/>
                  </a:cubicBezTo>
                  <a:cubicBezTo>
                    <a:pt x="6150" y="701"/>
                    <a:pt x="6650" y="267"/>
                    <a:pt x="7217" y="200"/>
                  </a:cubicBezTo>
                  <a:cubicBezTo>
                    <a:pt x="7351" y="200"/>
                    <a:pt x="7351" y="0"/>
                    <a:pt x="7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4211300" y="2091975"/>
              <a:ext cx="225100" cy="373625"/>
            </a:xfrm>
            <a:custGeom>
              <a:avLst/>
              <a:gdLst/>
              <a:ahLst/>
              <a:cxnLst/>
              <a:rect l="l" t="t" r="r" b="b"/>
              <a:pathLst>
                <a:path w="9004" h="14945" extrusionOk="0">
                  <a:moveTo>
                    <a:pt x="8873" y="0"/>
                  </a:moveTo>
                  <a:cubicBezTo>
                    <a:pt x="8845" y="0"/>
                    <a:pt x="8813" y="9"/>
                    <a:pt x="8782" y="32"/>
                  </a:cubicBezTo>
                  <a:cubicBezTo>
                    <a:pt x="7948" y="566"/>
                    <a:pt x="7548" y="1534"/>
                    <a:pt x="7681" y="2534"/>
                  </a:cubicBezTo>
                  <a:cubicBezTo>
                    <a:pt x="7748" y="3168"/>
                    <a:pt x="7915" y="3768"/>
                    <a:pt x="7548" y="4336"/>
                  </a:cubicBezTo>
                  <a:cubicBezTo>
                    <a:pt x="7281" y="4736"/>
                    <a:pt x="6881" y="5003"/>
                    <a:pt x="6480" y="5336"/>
                  </a:cubicBezTo>
                  <a:cubicBezTo>
                    <a:pt x="6147" y="5570"/>
                    <a:pt x="5813" y="5870"/>
                    <a:pt x="5646" y="6270"/>
                  </a:cubicBezTo>
                  <a:cubicBezTo>
                    <a:pt x="5413" y="6771"/>
                    <a:pt x="5513" y="7338"/>
                    <a:pt x="5446" y="7871"/>
                  </a:cubicBezTo>
                  <a:cubicBezTo>
                    <a:pt x="5413" y="8438"/>
                    <a:pt x="5113" y="8905"/>
                    <a:pt x="4712" y="9272"/>
                  </a:cubicBezTo>
                  <a:cubicBezTo>
                    <a:pt x="4345" y="9606"/>
                    <a:pt x="3945" y="9906"/>
                    <a:pt x="3612" y="10273"/>
                  </a:cubicBezTo>
                  <a:cubicBezTo>
                    <a:pt x="3211" y="10840"/>
                    <a:pt x="3111" y="11441"/>
                    <a:pt x="2911" y="12074"/>
                  </a:cubicBezTo>
                  <a:cubicBezTo>
                    <a:pt x="2644" y="12775"/>
                    <a:pt x="2211" y="13342"/>
                    <a:pt x="1543" y="13676"/>
                  </a:cubicBezTo>
                  <a:lnTo>
                    <a:pt x="1443" y="13676"/>
                  </a:lnTo>
                  <a:cubicBezTo>
                    <a:pt x="1210" y="13776"/>
                    <a:pt x="943" y="14009"/>
                    <a:pt x="743" y="14176"/>
                  </a:cubicBezTo>
                  <a:cubicBezTo>
                    <a:pt x="609" y="14243"/>
                    <a:pt x="543" y="14343"/>
                    <a:pt x="443" y="14409"/>
                  </a:cubicBezTo>
                  <a:cubicBezTo>
                    <a:pt x="309" y="14509"/>
                    <a:pt x="209" y="14610"/>
                    <a:pt x="76" y="14743"/>
                  </a:cubicBezTo>
                  <a:cubicBezTo>
                    <a:pt x="0" y="14844"/>
                    <a:pt x="77" y="14945"/>
                    <a:pt x="177" y="14945"/>
                  </a:cubicBezTo>
                  <a:cubicBezTo>
                    <a:pt x="209" y="14945"/>
                    <a:pt x="243" y="14934"/>
                    <a:pt x="276" y="14910"/>
                  </a:cubicBezTo>
                  <a:cubicBezTo>
                    <a:pt x="376" y="14876"/>
                    <a:pt x="409" y="14843"/>
                    <a:pt x="443" y="14743"/>
                  </a:cubicBezTo>
                  <a:cubicBezTo>
                    <a:pt x="476" y="14710"/>
                    <a:pt x="543" y="14676"/>
                    <a:pt x="609" y="14610"/>
                  </a:cubicBezTo>
                  <a:cubicBezTo>
                    <a:pt x="743" y="14543"/>
                    <a:pt x="810" y="14443"/>
                    <a:pt x="943" y="14343"/>
                  </a:cubicBezTo>
                  <a:cubicBezTo>
                    <a:pt x="1076" y="14243"/>
                    <a:pt x="1143" y="14176"/>
                    <a:pt x="1277" y="14076"/>
                  </a:cubicBezTo>
                  <a:cubicBezTo>
                    <a:pt x="1377" y="14009"/>
                    <a:pt x="1477" y="13942"/>
                    <a:pt x="1577" y="13876"/>
                  </a:cubicBezTo>
                  <a:lnTo>
                    <a:pt x="1710" y="13876"/>
                  </a:lnTo>
                  <a:cubicBezTo>
                    <a:pt x="2211" y="13609"/>
                    <a:pt x="2577" y="13242"/>
                    <a:pt x="2911" y="12775"/>
                  </a:cubicBezTo>
                  <a:cubicBezTo>
                    <a:pt x="3245" y="12275"/>
                    <a:pt x="3311" y="11741"/>
                    <a:pt x="3478" y="11174"/>
                  </a:cubicBezTo>
                  <a:cubicBezTo>
                    <a:pt x="3645" y="10607"/>
                    <a:pt x="3978" y="10206"/>
                    <a:pt x="4412" y="9839"/>
                  </a:cubicBezTo>
                  <a:cubicBezTo>
                    <a:pt x="4779" y="9506"/>
                    <a:pt x="5213" y="9206"/>
                    <a:pt x="5446" y="8772"/>
                  </a:cubicBezTo>
                  <a:cubicBezTo>
                    <a:pt x="5746" y="8338"/>
                    <a:pt x="5746" y="7838"/>
                    <a:pt x="5746" y="7271"/>
                  </a:cubicBezTo>
                  <a:cubicBezTo>
                    <a:pt x="5746" y="6671"/>
                    <a:pt x="5880" y="6204"/>
                    <a:pt x="6280" y="5737"/>
                  </a:cubicBezTo>
                  <a:cubicBezTo>
                    <a:pt x="6881" y="5169"/>
                    <a:pt x="7781" y="4736"/>
                    <a:pt x="7981" y="3869"/>
                  </a:cubicBezTo>
                  <a:cubicBezTo>
                    <a:pt x="8148" y="3201"/>
                    <a:pt x="7881" y="2534"/>
                    <a:pt x="7915" y="1834"/>
                  </a:cubicBezTo>
                  <a:cubicBezTo>
                    <a:pt x="7981" y="1100"/>
                    <a:pt x="8382" y="499"/>
                    <a:pt x="8915" y="66"/>
                  </a:cubicBezTo>
                  <a:cubicBezTo>
                    <a:pt x="8928" y="69"/>
                    <a:pt x="8938" y="70"/>
                    <a:pt x="8946" y="70"/>
                  </a:cubicBezTo>
                  <a:cubicBezTo>
                    <a:pt x="9004" y="70"/>
                    <a:pt x="8952" y="0"/>
                    <a:pt x="88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4375125" y="2139975"/>
              <a:ext cx="125425" cy="274350"/>
            </a:xfrm>
            <a:custGeom>
              <a:avLst/>
              <a:gdLst/>
              <a:ahLst/>
              <a:cxnLst/>
              <a:rect l="l" t="t" r="r" b="b"/>
              <a:pathLst>
                <a:path w="5017" h="10974" extrusionOk="0">
                  <a:moveTo>
                    <a:pt x="4841" y="0"/>
                  </a:moveTo>
                  <a:cubicBezTo>
                    <a:pt x="4826" y="0"/>
                    <a:pt x="4812" y="4"/>
                    <a:pt x="4797" y="14"/>
                  </a:cubicBezTo>
                  <a:cubicBezTo>
                    <a:pt x="4164" y="447"/>
                    <a:pt x="3697" y="1015"/>
                    <a:pt x="3396" y="1748"/>
                  </a:cubicBezTo>
                  <a:cubicBezTo>
                    <a:pt x="3263" y="2082"/>
                    <a:pt x="3196" y="2449"/>
                    <a:pt x="3196" y="2816"/>
                  </a:cubicBezTo>
                  <a:cubicBezTo>
                    <a:pt x="3196" y="3283"/>
                    <a:pt x="3363" y="3716"/>
                    <a:pt x="3230" y="4150"/>
                  </a:cubicBezTo>
                  <a:cubicBezTo>
                    <a:pt x="3063" y="4851"/>
                    <a:pt x="2329" y="5284"/>
                    <a:pt x="1895" y="5785"/>
                  </a:cubicBezTo>
                  <a:cubicBezTo>
                    <a:pt x="1395" y="6418"/>
                    <a:pt x="1295" y="7152"/>
                    <a:pt x="1195" y="7886"/>
                  </a:cubicBezTo>
                  <a:cubicBezTo>
                    <a:pt x="1128" y="8386"/>
                    <a:pt x="1028" y="8920"/>
                    <a:pt x="861" y="9387"/>
                  </a:cubicBezTo>
                  <a:cubicBezTo>
                    <a:pt x="795" y="9654"/>
                    <a:pt x="661" y="9854"/>
                    <a:pt x="528" y="10054"/>
                  </a:cubicBezTo>
                  <a:cubicBezTo>
                    <a:pt x="361" y="10321"/>
                    <a:pt x="161" y="10521"/>
                    <a:pt x="27" y="10822"/>
                  </a:cubicBezTo>
                  <a:cubicBezTo>
                    <a:pt x="0" y="10876"/>
                    <a:pt x="83" y="10973"/>
                    <a:pt x="150" y="10973"/>
                  </a:cubicBezTo>
                  <a:cubicBezTo>
                    <a:pt x="166" y="10973"/>
                    <a:pt x="181" y="10968"/>
                    <a:pt x="194" y="10955"/>
                  </a:cubicBezTo>
                  <a:cubicBezTo>
                    <a:pt x="528" y="10655"/>
                    <a:pt x="728" y="10254"/>
                    <a:pt x="961" y="9854"/>
                  </a:cubicBezTo>
                  <a:cubicBezTo>
                    <a:pt x="1161" y="9487"/>
                    <a:pt x="1295" y="9087"/>
                    <a:pt x="1362" y="8653"/>
                  </a:cubicBezTo>
                  <a:cubicBezTo>
                    <a:pt x="1528" y="7853"/>
                    <a:pt x="1528" y="7019"/>
                    <a:pt x="1895" y="6318"/>
                  </a:cubicBezTo>
                  <a:cubicBezTo>
                    <a:pt x="2229" y="5685"/>
                    <a:pt x="2896" y="5318"/>
                    <a:pt x="3330" y="4751"/>
                  </a:cubicBezTo>
                  <a:cubicBezTo>
                    <a:pt x="3797" y="4017"/>
                    <a:pt x="3396" y="3183"/>
                    <a:pt x="3530" y="2416"/>
                  </a:cubicBezTo>
                  <a:cubicBezTo>
                    <a:pt x="3663" y="1515"/>
                    <a:pt x="4197" y="681"/>
                    <a:pt x="4931" y="181"/>
                  </a:cubicBezTo>
                  <a:cubicBezTo>
                    <a:pt x="5017" y="152"/>
                    <a:pt x="4931" y="0"/>
                    <a:pt x="48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4463775" y="2252425"/>
              <a:ext cx="55150" cy="146475"/>
            </a:xfrm>
            <a:custGeom>
              <a:avLst/>
              <a:gdLst/>
              <a:ahLst/>
              <a:cxnLst/>
              <a:rect l="l" t="t" r="r" b="b"/>
              <a:pathLst>
                <a:path w="2206" h="5859" extrusionOk="0">
                  <a:moveTo>
                    <a:pt x="2076" y="1"/>
                  </a:moveTo>
                  <a:cubicBezTo>
                    <a:pt x="2058" y="1"/>
                    <a:pt x="2038" y="6"/>
                    <a:pt x="2019" y="19"/>
                  </a:cubicBezTo>
                  <a:cubicBezTo>
                    <a:pt x="1385" y="820"/>
                    <a:pt x="784" y="1654"/>
                    <a:pt x="651" y="2654"/>
                  </a:cubicBezTo>
                  <a:cubicBezTo>
                    <a:pt x="618" y="3188"/>
                    <a:pt x="651" y="3755"/>
                    <a:pt x="618" y="4289"/>
                  </a:cubicBezTo>
                  <a:cubicBezTo>
                    <a:pt x="551" y="4822"/>
                    <a:pt x="384" y="5289"/>
                    <a:pt x="51" y="5690"/>
                  </a:cubicBezTo>
                  <a:cubicBezTo>
                    <a:pt x="1" y="5765"/>
                    <a:pt x="63" y="5859"/>
                    <a:pt x="126" y="5859"/>
                  </a:cubicBezTo>
                  <a:cubicBezTo>
                    <a:pt x="146" y="5859"/>
                    <a:pt x="167" y="5848"/>
                    <a:pt x="184" y="5823"/>
                  </a:cubicBezTo>
                  <a:cubicBezTo>
                    <a:pt x="951" y="5289"/>
                    <a:pt x="818" y="4089"/>
                    <a:pt x="818" y="3255"/>
                  </a:cubicBezTo>
                  <a:cubicBezTo>
                    <a:pt x="818" y="2654"/>
                    <a:pt x="884" y="2154"/>
                    <a:pt x="1151" y="1620"/>
                  </a:cubicBezTo>
                  <a:cubicBezTo>
                    <a:pt x="1385" y="1086"/>
                    <a:pt x="1785" y="586"/>
                    <a:pt x="2152" y="119"/>
                  </a:cubicBezTo>
                  <a:cubicBezTo>
                    <a:pt x="2206" y="92"/>
                    <a:pt x="2151" y="1"/>
                    <a:pt x="20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4047450" y="2219000"/>
              <a:ext cx="73800" cy="40075"/>
            </a:xfrm>
            <a:custGeom>
              <a:avLst/>
              <a:gdLst/>
              <a:ahLst/>
              <a:cxnLst/>
              <a:rect l="l" t="t" r="r" b="b"/>
              <a:pathLst>
                <a:path w="2952" h="1603" extrusionOk="0">
                  <a:moveTo>
                    <a:pt x="363" y="1"/>
                  </a:moveTo>
                  <a:cubicBezTo>
                    <a:pt x="236" y="1"/>
                    <a:pt x="112" y="51"/>
                    <a:pt x="25" y="155"/>
                  </a:cubicBezTo>
                  <a:cubicBezTo>
                    <a:pt x="0" y="180"/>
                    <a:pt x="48" y="258"/>
                    <a:pt x="102" y="258"/>
                  </a:cubicBezTo>
                  <a:cubicBezTo>
                    <a:pt x="121" y="258"/>
                    <a:pt x="141" y="248"/>
                    <a:pt x="158" y="222"/>
                  </a:cubicBezTo>
                  <a:cubicBezTo>
                    <a:pt x="222" y="166"/>
                    <a:pt x="286" y="143"/>
                    <a:pt x="348" y="143"/>
                  </a:cubicBezTo>
                  <a:cubicBezTo>
                    <a:pt x="544" y="143"/>
                    <a:pt x="716" y="378"/>
                    <a:pt x="792" y="555"/>
                  </a:cubicBezTo>
                  <a:cubicBezTo>
                    <a:pt x="926" y="822"/>
                    <a:pt x="959" y="1056"/>
                    <a:pt x="1159" y="1289"/>
                  </a:cubicBezTo>
                  <a:cubicBezTo>
                    <a:pt x="1259" y="1389"/>
                    <a:pt x="1384" y="1414"/>
                    <a:pt x="1518" y="1414"/>
                  </a:cubicBezTo>
                  <a:cubicBezTo>
                    <a:pt x="1651" y="1414"/>
                    <a:pt x="1793" y="1389"/>
                    <a:pt x="1926" y="1389"/>
                  </a:cubicBezTo>
                  <a:cubicBezTo>
                    <a:pt x="2093" y="1389"/>
                    <a:pt x="2260" y="1389"/>
                    <a:pt x="2427" y="1456"/>
                  </a:cubicBezTo>
                  <a:cubicBezTo>
                    <a:pt x="2527" y="1489"/>
                    <a:pt x="2660" y="1590"/>
                    <a:pt x="2794" y="1590"/>
                  </a:cubicBezTo>
                  <a:cubicBezTo>
                    <a:pt x="2829" y="1598"/>
                    <a:pt x="2858" y="1603"/>
                    <a:pt x="2880" y="1603"/>
                  </a:cubicBezTo>
                  <a:cubicBezTo>
                    <a:pt x="2940" y="1603"/>
                    <a:pt x="2951" y="1572"/>
                    <a:pt x="2927" y="1523"/>
                  </a:cubicBezTo>
                  <a:cubicBezTo>
                    <a:pt x="2827" y="1389"/>
                    <a:pt x="2627" y="1323"/>
                    <a:pt x="2460" y="1289"/>
                  </a:cubicBezTo>
                  <a:cubicBezTo>
                    <a:pt x="2327" y="1256"/>
                    <a:pt x="2160" y="1189"/>
                    <a:pt x="1993" y="1189"/>
                  </a:cubicBezTo>
                  <a:cubicBezTo>
                    <a:pt x="1882" y="1189"/>
                    <a:pt x="1756" y="1219"/>
                    <a:pt x="1635" y="1219"/>
                  </a:cubicBezTo>
                  <a:cubicBezTo>
                    <a:pt x="1574" y="1219"/>
                    <a:pt x="1515" y="1211"/>
                    <a:pt x="1459" y="1189"/>
                  </a:cubicBezTo>
                  <a:cubicBezTo>
                    <a:pt x="1293" y="1156"/>
                    <a:pt x="1192" y="1022"/>
                    <a:pt x="1126" y="856"/>
                  </a:cubicBezTo>
                  <a:cubicBezTo>
                    <a:pt x="992" y="622"/>
                    <a:pt x="926" y="322"/>
                    <a:pt x="692" y="122"/>
                  </a:cubicBezTo>
                  <a:cubicBezTo>
                    <a:pt x="597" y="42"/>
                    <a:pt x="478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4062450" y="2312200"/>
              <a:ext cx="81550" cy="20325"/>
            </a:xfrm>
            <a:custGeom>
              <a:avLst/>
              <a:gdLst/>
              <a:ahLst/>
              <a:cxnLst/>
              <a:rect l="l" t="t" r="r" b="b"/>
              <a:pathLst>
                <a:path w="3262" h="813" extrusionOk="0">
                  <a:moveTo>
                    <a:pt x="1731" y="1"/>
                  </a:moveTo>
                  <a:cubicBezTo>
                    <a:pt x="1689" y="1"/>
                    <a:pt x="1643" y="10"/>
                    <a:pt x="1593" y="30"/>
                  </a:cubicBezTo>
                  <a:cubicBezTo>
                    <a:pt x="1360" y="96"/>
                    <a:pt x="1226" y="430"/>
                    <a:pt x="926" y="463"/>
                  </a:cubicBezTo>
                  <a:cubicBezTo>
                    <a:pt x="871" y="487"/>
                    <a:pt x="811" y="497"/>
                    <a:pt x="749" y="497"/>
                  </a:cubicBezTo>
                  <a:cubicBezTo>
                    <a:pt x="546" y="497"/>
                    <a:pt x="320" y="383"/>
                    <a:pt x="192" y="230"/>
                  </a:cubicBezTo>
                  <a:cubicBezTo>
                    <a:pt x="167" y="205"/>
                    <a:pt x="142" y="194"/>
                    <a:pt x="119" y="194"/>
                  </a:cubicBezTo>
                  <a:cubicBezTo>
                    <a:pt x="50" y="194"/>
                    <a:pt x="0" y="288"/>
                    <a:pt x="25" y="363"/>
                  </a:cubicBezTo>
                  <a:cubicBezTo>
                    <a:pt x="192" y="597"/>
                    <a:pt x="426" y="730"/>
                    <a:pt x="726" y="730"/>
                  </a:cubicBezTo>
                  <a:cubicBezTo>
                    <a:pt x="1026" y="730"/>
                    <a:pt x="1226" y="563"/>
                    <a:pt x="1426" y="363"/>
                  </a:cubicBezTo>
                  <a:cubicBezTo>
                    <a:pt x="1493" y="297"/>
                    <a:pt x="1560" y="230"/>
                    <a:pt x="1660" y="230"/>
                  </a:cubicBezTo>
                  <a:cubicBezTo>
                    <a:pt x="1727" y="230"/>
                    <a:pt x="1760" y="363"/>
                    <a:pt x="1860" y="397"/>
                  </a:cubicBezTo>
                  <a:cubicBezTo>
                    <a:pt x="1993" y="530"/>
                    <a:pt x="2094" y="597"/>
                    <a:pt x="2260" y="697"/>
                  </a:cubicBezTo>
                  <a:cubicBezTo>
                    <a:pt x="2414" y="755"/>
                    <a:pt x="2613" y="812"/>
                    <a:pt x="2805" y="812"/>
                  </a:cubicBezTo>
                  <a:cubicBezTo>
                    <a:pt x="2945" y="812"/>
                    <a:pt x="3082" y="781"/>
                    <a:pt x="3194" y="697"/>
                  </a:cubicBezTo>
                  <a:cubicBezTo>
                    <a:pt x="3261" y="630"/>
                    <a:pt x="3261" y="563"/>
                    <a:pt x="3194" y="563"/>
                  </a:cubicBezTo>
                  <a:cubicBezTo>
                    <a:pt x="3139" y="552"/>
                    <a:pt x="3087" y="549"/>
                    <a:pt x="3036" y="549"/>
                  </a:cubicBezTo>
                  <a:cubicBezTo>
                    <a:pt x="2935" y="549"/>
                    <a:pt x="2839" y="563"/>
                    <a:pt x="2727" y="563"/>
                  </a:cubicBezTo>
                  <a:cubicBezTo>
                    <a:pt x="2561" y="563"/>
                    <a:pt x="2427" y="463"/>
                    <a:pt x="2260" y="397"/>
                  </a:cubicBezTo>
                  <a:cubicBezTo>
                    <a:pt x="2090" y="283"/>
                    <a:pt x="1968" y="1"/>
                    <a:pt x="1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4085600" y="2400050"/>
              <a:ext cx="71725" cy="18975"/>
            </a:xfrm>
            <a:custGeom>
              <a:avLst/>
              <a:gdLst/>
              <a:ahLst/>
              <a:cxnLst/>
              <a:rect l="l" t="t" r="r" b="b"/>
              <a:pathLst>
                <a:path w="2869" h="759" extrusionOk="0">
                  <a:moveTo>
                    <a:pt x="1257" y="1"/>
                  </a:moveTo>
                  <a:cubicBezTo>
                    <a:pt x="1141" y="1"/>
                    <a:pt x="1027" y="43"/>
                    <a:pt x="901" y="85"/>
                  </a:cubicBezTo>
                  <a:cubicBezTo>
                    <a:pt x="701" y="160"/>
                    <a:pt x="519" y="198"/>
                    <a:pt x="328" y="198"/>
                  </a:cubicBezTo>
                  <a:cubicBezTo>
                    <a:pt x="265" y="198"/>
                    <a:pt x="200" y="193"/>
                    <a:pt x="133" y="185"/>
                  </a:cubicBezTo>
                  <a:cubicBezTo>
                    <a:pt x="0" y="185"/>
                    <a:pt x="0" y="352"/>
                    <a:pt x="100" y="352"/>
                  </a:cubicBezTo>
                  <a:cubicBezTo>
                    <a:pt x="210" y="364"/>
                    <a:pt x="315" y="372"/>
                    <a:pt x="418" y="372"/>
                  </a:cubicBezTo>
                  <a:cubicBezTo>
                    <a:pt x="596" y="372"/>
                    <a:pt x="765" y="349"/>
                    <a:pt x="934" y="285"/>
                  </a:cubicBezTo>
                  <a:cubicBezTo>
                    <a:pt x="1030" y="266"/>
                    <a:pt x="1116" y="247"/>
                    <a:pt x="1202" y="247"/>
                  </a:cubicBezTo>
                  <a:cubicBezTo>
                    <a:pt x="1266" y="247"/>
                    <a:pt x="1331" y="257"/>
                    <a:pt x="1401" y="285"/>
                  </a:cubicBezTo>
                  <a:cubicBezTo>
                    <a:pt x="1501" y="352"/>
                    <a:pt x="1635" y="452"/>
                    <a:pt x="1768" y="552"/>
                  </a:cubicBezTo>
                  <a:cubicBezTo>
                    <a:pt x="1942" y="668"/>
                    <a:pt x="2116" y="759"/>
                    <a:pt x="2333" y="759"/>
                  </a:cubicBezTo>
                  <a:cubicBezTo>
                    <a:pt x="2366" y="759"/>
                    <a:pt x="2400" y="756"/>
                    <a:pt x="2435" y="752"/>
                  </a:cubicBezTo>
                  <a:cubicBezTo>
                    <a:pt x="2602" y="685"/>
                    <a:pt x="2869" y="519"/>
                    <a:pt x="2769" y="285"/>
                  </a:cubicBezTo>
                  <a:cubicBezTo>
                    <a:pt x="2745" y="262"/>
                    <a:pt x="2722" y="238"/>
                    <a:pt x="2686" y="238"/>
                  </a:cubicBezTo>
                  <a:cubicBezTo>
                    <a:pt x="2671" y="238"/>
                    <a:pt x="2655" y="242"/>
                    <a:pt x="2635" y="252"/>
                  </a:cubicBezTo>
                  <a:cubicBezTo>
                    <a:pt x="2569" y="352"/>
                    <a:pt x="2569" y="419"/>
                    <a:pt x="2435" y="452"/>
                  </a:cubicBezTo>
                  <a:cubicBezTo>
                    <a:pt x="2385" y="485"/>
                    <a:pt x="2343" y="502"/>
                    <a:pt x="2302" y="502"/>
                  </a:cubicBezTo>
                  <a:cubicBezTo>
                    <a:pt x="2260" y="502"/>
                    <a:pt x="2218" y="485"/>
                    <a:pt x="2168" y="452"/>
                  </a:cubicBezTo>
                  <a:cubicBezTo>
                    <a:pt x="1935" y="385"/>
                    <a:pt x="1735" y="118"/>
                    <a:pt x="1468" y="52"/>
                  </a:cubicBezTo>
                  <a:cubicBezTo>
                    <a:pt x="1394" y="15"/>
                    <a:pt x="1325" y="1"/>
                    <a:pt x="1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4120925" y="2475750"/>
              <a:ext cx="72275" cy="13900"/>
            </a:xfrm>
            <a:custGeom>
              <a:avLst/>
              <a:gdLst/>
              <a:ahLst/>
              <a:cxnLst/>
              <a:rect l="l" t="t" r="r" b="b"/>
              <a:pathLst>
                <a:path w="2891" h="556" extrusionOk="0">
                  <a:moveTo>
                    <a:pt x="1489" y="1"/>
                  </a:moveTo>
                  <a:cubicBezTo>
                    <a:pt x="1439" y="1"/>
                    <a:pt x="1389" y="9"/>
                    <a:pt x="1322" y="26"/>
                  </a:cubicBezTo>
                  <a:cubicBezTo>
                    <a:pt x="1222" y="59"/>
                    <a:pt x="1156" y="159"/>
                    <a:pt x="1055" y="193"/>
                  </a:cubicBezTo>
                  <a:cubicBezTo>
                    <a:pt x="989" y="226"/>
                    <a:pt x="855" y="259"/>
                    <a:pt x="789" y="259"/>
                  </a:cubicBezTo>
                  <a:cubicBezTo>
                    <a:pt x="737" y="274"/>
                    <a:pt x="689" y="280"/>
                    <a:pt x="644" y="280"/>
                  </a:cubicBezTo>
                  <a:cubicBezTo>
                    <a:pt x="482" y="280"/>
                    <a:pt x="352" y="197"/>
                    <a:pt x="222" y="92"/>
                  </a:cubicBezTo>
                  <a:cubicBezTo>
                    <a:pt x="209" y="80"/>
                    <a:pt x="193" y="75"/>
                    <a:pt x="176" y="75"/>
                  </a:cubicBezTo>
                  <a:cubicBezTo>
                    <a:pt x="101" y="75"/>
                    <a:pt x="1" y="178"/>
                    <a:pt x="55" y="259"/>
                  </a:cubicBezTo>
                  <a:cubicBezTo>
                    <a:pt x="241" y="446"/>
                    <a:pt x="505" y="555"/>
                    <a:pt x="758" y="555"/>
                  </a:cubicBezTo>
                  <a:cubicBezTo>
                    <a:pt x="912" y="555"/>
                    <a:pt x="1063" y="514"/>
                    <a:pt x="1189" y="426"/>
                  </a:cubicBezTo>
                  <a:cubicBezTo>
                    <a:pt x="1291" y="375"/>
                    <a:pt x="1335" y="304"/>
                    <a:pt x="1410" y="304"/>
                  </a:cubicBezTo>
                  <a:cubicBezTo>
                    <a:pt x="1433" y="304"/>
                    <a:pt x="1458" y="310"/>
                    <a:pt x="1489" y="326"/>
                  </a:cubicBezTo>
                  <a:cubicBezTo>
                    <a:pt x="1623" y="326"/>
                    <a:pt x="1756" y="359"/>
                    <a:pt x="1889" y="393"/>
                  </a:cubicBezTo>
                  <a:cubicBezTo>
                    <a:pt x="2023" y="426"/>
                    <a:pt x="2190" y="493"/>
                    <a:pt x="2323" y="493"/>
                  </a:cubicBezTo>
                  <a:cubicBezTo>
                    <a:pt x="2417" y="516"/>
                    <a:pt x="2512" y="540"/>
                    <a:pt x="2606" y="540"/>
                  </a:cubicBezTo>
                  <a:cubicBezTo>
                    <a:pt x="2645" y="540"/>
                    <a:pt x="2684" y="536"/>
                    <a:pt x="2723" y="526"/>
                  </a:cubicBezTo>
                  <a:cubicBezTo>
                    <a:pt x="2890" y="493"/>
                    <a:pt x="2890" y="359"/>
                    <a:pt x="2857" y="326"/>
                  </a:cubicBezTo>
                  <a:cubicBezTo>
                    <a:pt x="2790" y="226"/>
                    <a:pt x="2590" y="226"/>
                    <a:pt x="2490" y="193"/>
                  </a:cubicBezTo>
                  <a:cubicBezTo>
                    <a:pt x="2356" y="159"/>
                    <a:pt x="2223" y="159"/>
                    <a:pt x="2056" y="92"/>
                  </a:cubicBezTo>
                  <a:cubicBezTo>
                    <a:pt x="1956" y="59"/>
                    <a:pt x="1823" y="59"/>
                    <a:pt x="1656" y="26"/>
                  </a:cubicBezTo>
                  <a:cubicBezTo>
                    <a:pt x="1589" y="9"/>
                    <a:pt x="1539" y="1"/>
                    <a:pt x="1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3478500" y="2041075"/>
              <a:ext cx="729700" cy="231850"/>
            </a:xfrm>
            <a:custGeom>
              <a:avLst/>
              <a:gdLst/>
              <a:ahLst/>
              <a:cxnLst/>
              <a:rect l="l" t="t" r="r" b="b"/>
              <a:pathLst>
                <a:path w="29188" h="9274" extrusionOk="0">
                  <a:moveTo>
                    <a:pt x="16886" y="1"/>
                  </a:moveTo>
                  <a:cubicBezTo>
                    <a:pt x="13961" y="1"/>
                    <a:pt x="10938" y="393"/>
                    <a:pt x="8339" y="1535"/>
                  </a:cubicBezTo>
                  <a:cubicBezTo>
                    <a:pt x="0" y="5104"/>
                    <a:pt x="3903" y="9274"/>
                    <a:pt x="3903" y="9274"/>
                  </a:cubicBezTo>
                  <a:lnTo>
                    <a:pt x="6371" y="7572"/>
                  </a:lnTo>
                  <a:cubicBezTo>
                    <a:pt x="6371" y="7572"/>
                    <a:pt x="5684" y="1514"/>
                    <a:pt x="12590" y="1514"/>
                  </a:cubicBezTo>
                  <a:cubicBezTo>
                    <a:pt x="12821" y="1514"/>
                    <a:pt x="13061" y="1521"/>
                    <a:pt x="13310" y="1535"/>
                  </a:cubicBezTo>
                  <a:cubicBezTo>
                    <a:pt x="20982" y="1935"/>
                    <a:pt x="27686" y="3570"/>
                    <a:pt x="27686" y="3570"/>
                  </a:cubicBezTo>
                  <a:lnTo>
                    <a:pt x="29188" y="1868"/>
                  </a:lnTo>
                  <a:cubicBezTo>
                    <a:pt x="29188" y="1868"/>
                    <a:pt x="23272" y="1"/>
                    <a:pt x="16886" y="1"/>
                  </a:cubicBezTo>
                  <a:close/>
                </a:path>
              </a:pathLst>
            </a:custGeom>
            <a:solidFill>
              <a:srgbClr val="F4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3501000" y="2016975"/>
              <a:ext cx="705525" cy="292650"/>
            </a:xfrm>
            <a:custGeom>
              <a:avLst/>
              <a:gdLst/>
              <a:ahLst/>
              <a:cxnLst/>
              <a:rect l="l" t="t" r="r" b="b"/>
              <a:pathLst>
                <a:path w="28221" h="11706" extrusionOk="0">
                  <a:moveTo>
                    <a:pt x="15973" y="0"/>
                  </a:moveTo>
                  <a:cubicBezTo>
                    <a:pt x="14479" y="0"/>
                    <a:pt x="12856" y="98"/>
                    <a:pt x="11109" y="331"/>
                  </a:cubicBezTo>
                  <a:cubicBezTo>
                    <a:pt x="1" y="1832"/>
                    <a:pt x="468" y="11705"/>
                    <a:pt x="468" y="11705"/>
                  </a:cubicBezTo>
                  <a:lnTo>
                    <a:pt x="3003" y="10238"/>
                  </a:lnTo>
                  <a:cubicBezTo>
                    <a:pt x="3003" y="10238"/>
                    <a:pt x="3770" y="1732"/>
                    <a:pt x="12910" y="1198"/>
                  </a:cubicBezTo>
                  <a:cubicBezTo>
                    <a:pt x="13944" y="1138"/>
                    <a:pt x="14939" y="1111"/>
                    <a:pt x="15891" y="1111"/>
                  </a:cubicBezTo>
                  <a:cubicBezTo>
                    <a:pt x="23388" y="1111"/>
                    <a:pt x="28221" y="2766"/>
                    <a:pt x="28221" y="2766"/>
                  </a:cubicBezTo>
                  <a:cubicBezTo>
                    <a:pt x="28221" y="2766"/>
                    <a:pt x="23920" y="0"/>
                    <a:pt x="15973" y="0"/>
                  </a:cubicBezTo>
                  <a:close/>
                </a:path>
              </a:pathLst>
            </a:custGeom>
            <a:solidFill>
              <a:srgbClr val="91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3192450" y="2177825"/>
              <a:ext cx="562100" cy="189975"/>
            </a:xfrm>
            <a:custGeom>
              <a:avLst/>
              <a:gdLst/>
              <a:ahLst/>
              <a:cxnLst/>
              <a:rect l="l" t="t" r="r" b="b"/>
              <a:pathLst>
                <a:path w="22484" h="7599" extrusionOk="0">
                  <a:moveTo>
                    <a:pt x="334" y="1"/>
                  </a:moveTo>
                  <a:lnTo>
                    <a:pt x="334" y="1"/>
                  </a:lnTo>
                  <a:cubicBezTo>
                    <a:pt x="334" y="1"/>
                    <a:pt x="1" y="2770"/>
                    <a:pt x="1502" y="4271"/>
                  </a:cubicBezTo>
                  <a:cubicBezTo>
                    <a:pt x="2819" y="5588"/>
                    <a:pt x="5522" y="7598"/>
                    <a:pt x="10063" y="7598"/>
                  </a:cubicBezTo>
                  <a:cubicBezTo>
                    <a:pt x="10698" y="7598"/>
                    <a:pt x="11368" y="7559"/>
                    <a:pt x="12076" y="7473"/>
                  </a:cubicBezTo>
                  <a:cubicBezTo>
                    <a:pt x="17813" y="6706"/>
                    <a:pt x="22483" y="3804"/>
                    <a:pt x="22483" y="3804"/>
                  </a:cubicBezTo>
                  <a:lnTo>
                    <a:pt x="21649" y="1502"/>
                  </a:lnTo>
                  <a:cubicBezTo>
                    <a:pt x="21649" y="1502"/>
                    <a:pt x="14518" y="4797"/>
                    <a:pt x="9499" y="4797"/>
                  </a:cubicBezTo>
                  <a:cubicBezTo>
                    <a:pt x="8416" y="4797"/>
                    <a:pt x="7432" y="4644"/>
                    <a:pt x="6639" y="4271"/>
                  </a:cubicBezTo>
                  <a:cubicBezTo>
                    <a:pt x="2169" y="2136"/>
                    <a:pt x="2602" y="4070"/>
                    <a:pt x="334" y="1"/>
                  </a:cubicBezTo>
                  <a:close/>
                </a:path>
              </a:pathLst>
            </a:custGeom>
            <a:solidFill>
              <a:srgbClr val="F4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3200800" y="2177825"/>
              <a:ext cx="532900" cy="141825"/>
            </a:xfrm>
            <a:custGeom>
              <a:avLst/>
              <a:gdLst/>
              <a:ahLst/>
              <a:cxnLst/>
              <a:rect l="l" t="t" r="r" b="b"/>
              <a:pathLst>
                <a:path w="21316" h="5673" extrusionOk="0">
                  <a:moveTo>
                    <a:pt x="20915" y="1"/>
                  </a:moveTo>
                  <a:cubicBezTo>
                    <a:pt x="20915" y="1"/>
                    <a:pt x="13532" y="4344"/>
                    <a:pt x="8530" y="4344"/>
                  </a:cubicBezTo>
                  <a:cubicBezTo>
                    <a:pt x="8163" y="4344"/>
                    <a:pt x="7809" y="4321"/>
                    <a:pt x="7472" y="4271"/>
                  </a:cubicBezTo>
                  <a:cubicBezTo>
                    <a:pt x="2602" y="3503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834" y="3637"/>
                    <a:pt x="6505" y="5338"/>
                  </a:cubicBezTo>
                  <a:cubicBezTo>
                    <a:pt x="7264" y="5572"/>
                    <a:pt x="8088" y="5673"/>
                    <a:pt x="8944" y="5673"/>
                  </a:cubicBezTo>
                  <a:cubicBezTo>
                    <a:pt x="14447" y="5673"/>
                    <a:pt x="21315" y="1502"/>
                    <a:pt x="21315" y="1502"/>
                  </a:cubicBezTo>
                  <a:lnTo>
                    <a:pt x="20915" y="1"/>
                  </a:lnTo>
                  <a:close/>
                </a:path>
              </a:pathLst>
            </a:custGeom>
            <a:solidFill>
              <a:srgbClr val="91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3014825" y="2480550"/>
              <a:ext cx="657150" cy="359450"/>
            </a:xfrm>
            <a:custGeom>
              <a:avLst/>
              <a:gdLst/>
              <a:ahLst/>
              <a:cxnLst/>
              <a:rect l="l" t="t" r="r" b="b"/>
              <a:pathLst>
                <a:path w="26286" h="14378" extrusionOk="0">
                  <a:moveTo>
                    <a:pt x="25619" y="1"/>
                  </a:moveTo>
                  <a:cubicBezTo>
                    <a:pt x="25619" y="1"/>
                    <a:pt x="26253" y="834"/>
                    <a:pt x="24718" y="3570"/>
                  </a:cubicBezTo>
                  <a:cubicBezTo>
                    <a:pt x="23117" y="6338"/>
                    <a:pt x="16512" y="6905"/>
                    <a:pt x="16512" y="6905"/>
                  </a:cubicBezTo>
                  <a:cubicBezTo>
                    <a:pt x="16512" y="6905"/>
                    <a:pt x="8406" y="7406"/>
                    <a:pt x="4203" y="9207"/>
                  </a:cubicBezTo>
                  <a:cubicBezTo>
                    <a:pt x="0" y="11008"/>
                    <a:pt x="768" y="14378"/>
                    <a:pt x="768" y="14378"/>
                  </a:cubicBezTo>
                  <a:lnTo>
                    <a:pt x="768" y="14378"/>
                  </a:lnTo>
                  <a:cubicBezTo>
                    <a:pt x="1352" y="9830"/>
                    <a:pt x="9751" y="8002"/>
                    <a:pt x="15119" y="8002"/>
                  </a:cubicBezTo>
                  <a:cubicBezTo>
                    <a:pt x="15263" y="8002"/>
                    <a:pt x="15405" y="8004"/>
                    <a:pt x="15545" y="8006"/>
                  </a:cubicBezTo>
                  <a:cubicBezTo>
                    <a:pt x="15784" y="8009"/>
                    <a:pt x="16018" y="8011"/>
                    <a:pt x="16246" y="8011"/>
                  </a:cubicBezTo>
                  <a:cubicBezTo>
                    <a:pt x="21081" y="8011"/>
                    <a:pt x="23509" y="7331"/>
                    <a:pt x="24751" y="5738"/>
                  </a:cubicBezTo>
                  <a:cubicBezTo>
                    <a:pt x="26019" y="4037"/>
                    <a:pt x="26286" y="1"/>
                    <a:pt x="26286" y="1"/>
                  </a:cubicBezTo>
                  <a:close/>
                </a:path>
              </a:pathLst>
            </a:custGeom>
            <a:solidFill>
              <a:srgbClr val="F4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2990650" y="2480550"/>
              <a:ext cx="681325" cy="359450"/>
            </a:xfrm>
            <a:custGeom>
              <a:avLst/>
              <a:gdLst/>
              <a:ahLst/>
              <a:cxnLst/>
              <a:rect l="l" t="t" r="r" b="b"/>
              <a:pathLst>
                <a:path w="27253" h="14378" extrusionOk="0">
                  <a:moveTo>
                    <a:pt x="27253" y="1"/>
                  </a:moveTo>
                  <a:cubicBezTo>
                    <a:pt x="27253" y="1"/>
                    <a:pt x="27252" y="12"/>
                    <a:pt x="27250" y="34"/>
                  </a:cubicBezTo>
                  <a:lnTo>
                    <a:pt x="27253" y="34"/>
                  </a:lnTo>
                  <a:lnTo>
                    <a:pt x="27253" y="1"/>
                  </a:lnTo>
                  <a:close/>
                  <a:moveTo>
                    <a:pt x="25819" y="34"/>
                  </a:moveTo>
                  <a:cubicBezTo>
                    <a:pt x="25819" y="34"/>
                    <a:pt x="25985" y="1602"/>
                    <a:pt x="23984" y="4103"/>
                  </a:cubicBezTo>
                  <a:cubicBezTo>
                    <a:pt x="21982" y="6605"/>
                    <a:pt x="14177" y="5871"/>
                    <a:pt x="7072" y="8006"/>
                  </a:cubicBezTo>
                  <a:cubicBezTo>
                    <a:pt x="0" y="10141"/>
                    <a:pt x="1701" y="14378"/>
                    <a:pt x="1701" y="14378"/>
                  </a:cubicBezTo>
                  <a:cubicBezTo>
                    <a:pt x="1401" y="9240"/>
                    <a:pt x="11208" y="7406"/>
                    <a:pt x="19047" y="6905"/>
                  </a:cubicBezTo>
                  <a:cubicBezTo>
                    <a:pt x="26555" y="6426"/>
                    <a:pt x="27209" y="531"/>
                    <a:pt x="27250" y="34"/>
                  </a:cubicBezTo>
                  <a:close/>
                </a:path>
              </a:pathLst>
            </a:custGeom>
            <a:solidFill>
              <a:srgbClr val="91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3837900" y="2976325"/>
              <a:ext cx="150925" cy="176100"/>
            </a:xfrm>
            <a:custGeom>
              <a:avLst/>
              <a:gdLst/>
              <a:ahLst/>
              <a:cxnLst/>
              <a:rect l="l" t="t" r="r" b="b"/>
              <a:pathLst>
                <a:path w="6037" h="7044" extrusionOk="0">
                  <a:moveTo>
                    <a:pt x="1687" y="1"/>
                  </a:moveTo>
                  <a:cubicBezTo>
                    <a:pt x="700" y="1"/>
                    <a:pt x="1" y="2385"/>
                    <a:pt x="1" y="2385"/>
                  </a:cubicBezTo>
                  <a:cubicBezTo>
                    <a:pt x="1168" y="3353"/>
                    <a:pt x="468" y="4587"/>
                    <a:pt x="468" y="4587"/>
                  </a:cubicBezTo>
                  <a:cubicBezTo>
                    <a:pt x="468" y="4587"/>
                    <a:pt x="134" y="6355"/>
                    <a:pt x="1769" y="6955"/>
                  </a:cubicBezTo>
                  <a:cubicBezTo>
                    <a:pt x="1922" y="7016"/>
                    <a:pt x="2049" y="7043"/>
                    <a:pt x="2154" y="7043"/>
                  </a:cubicBezTo>
                  <a:cubicBezTo>
                    <a:pt x="3152" y="7043"/>
                    <a:pt x="2169" y="4587"/>
                    <a:pt x="2169" y="4587"/>
                  </a:cubicBezTo>
                  <a:lnTo>
                    <a:pt x="2169" y="4587"/>
                  </a:lnTo>
                  <a:cubicBezTo>
                    <a:pt x="2169" y="4587"/>
                    <a:pt x="2932" y="5741"/>
                    <a:pt x="3902" y="5741"/>
                  </a:cubicBezTo>
                  <a:cubicBezTo>
                    <a:pt x="4231" y="5741"/>
                    <a:pt x="4583" y="5609"/>
                    <a:pt x="4938" y="5254"/>
                  </a:cubicBezTo>
                  <a:cubicBezTo>
                    <a:pt x="6037" y="4155"/>
                    <a:pt x="3777" y="3853"/>
                    <a:pt x="2846" y="3777"/>
                  </a:cubicBezTo>
                  <a:lnTo>
                    <a:pt x="2846" y="3777"/>
                  </a:lnTo>
                  <a:cubicBezTo>
                    <a:pt x="2923" y="3780"/>
                    <a:pt x="3009" y="3782"/>
                    <a:pt x="3101" y="3782"/>
                  </a:cubicBezTo>
                  <a:cubicBezTo>
                    <a:pt x="3848" y="3782"/>
                    <a:pt x="4983" y="3661"/>
                    <a:pt x="4938" y="2919"/>
                  </a:cubicBezTo>
                  <a:cubicBezTo>
                    <a:pt x="4888" y="2385"/>
                    <a:pt x="4096" y="2252"/>
                    <a:pt x="3316" y="2252"/>
                  </a:cubicBezTo>
                  <a:cubicBezTo>
                    <a:pt x="2536" y="2252"/>
                    <a:pt x="1769" y="2385"/>
                    <a:pt x="1769" y="2385"/>
                  </a:cubicBezTo>
                  <a:cubicBezTo>
                    <a:pt x="1769" y="2385"/>
                    <a:pt x="3537" y="1418"/>
                    <a:pt x="2236" y="251"/>
                  </a:cubicBezTo>
                  <a:cubicBezTo>
                    <a:pt x="2045" y="75"/>
                    <a:pt x="1862" y="1"/>
                    <a:pt x="1687" y="1"/>
                  </a:cubicBezTo>
                  <a:close/>
                </a:path>
              </a:pathLst>
            </a:custGeom>
            <a:solidFill>
              <a:srgbClr val="A2B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2618700" y="2758825"/>
              <a:ext cx="319425" cy="141225"/>
            </a:xfrm>
            <a:custGeom>
              <a:avLst/>
              <a:gdLst/>
              <a:ahLst/>
              <a:cxnLst/>
              <a:rect l="l" t="t" r="r" b="b"/>
              <a:pathLst>
                <a:path w="12777" h="5649" extrusionOk="0">
                  <a:moveTo>
                    <a:pt x="9575" y="1"/>
                  </a:moveTo>
                  <a:cubicBezTo>
                    <a:pt x="7875" y="1"/>
                    <a:pt x="5759" y="292"/>
                    <a:pt x="3904" y="1412"/>
                  </a:cubicBezTo>
                  <a:cubicBezTo>
                    <a:pt x="1" y="3747"/>
                    <a:pt x="2436" y="5648"/>
                    <a:pt x="2436" y="5648"/>
                  </a:cubicBezTo>
                  <a:cubicBezTo>
                    <a:pt x="835" y="3447"/>
                    <a:pt x="12343" y="1879"/>
                    <a:pt x="12343" y="1879"/>
                  </a:cubicBezTo>
                  <a:lnTo>
                    <a:pt x="12777" y="344"/>
                  </a:lnTo>
                  <a:cubicBezTo>
                    <a:pt x="12777" y="344"/>
                    <a:pt x="11421" y="1"/>
                    <a:pt x="9575" y="1"/>
                  </a:cubicBezTo>
                  <a:close/>
                </a:path>
              </a:pathLst>
            </a:custGeom>
            <a:solidFill>
              <a:srgbClr val="F4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2620375" y="2723225"/>
              <a:ext cx="317750" cy="258550"/>
            </a:xfrm>
            <a:custGeom>
              <a:avLst/>
              <a:gdLst/>
              <a:ahLst/>
              <a:cxnLst/>
              <a:rect l="l" t="t" r="r" b="b"/>
              <a:pathLst>
                <a:path w="12710" h="10342" extrusionOk="0">
                  <a:moveTo>
                    <a:pt x="12710" y="0"/>
                  </a:moveTo>
                  <a:cubicBezTo>
                    <a:pt x="12710" y="0"/>
                    <a:pt x="1402" y="167"/>
                    <a:pt x="701" y="4771"/>
                  </a:cubicBezTo>
                  <a:cubicBezTo>
                    <a:pt x="1" y="9341"/>
                    <a:pt x="7973" y="10341"/>
                    <a:pt x="7973" y="10341"/>
                  </a:cubicBezTo>
                  <a:cubicBezTo>
                    <a:pt x="7973" y="10341"/>
                    <a:pt x="534" y="7706"/>
                    <a:pt x="2069" y="5138"/>
                  </a:cubicBezTo>
                  <a:cubicBezTo>
                    <a:pt x="3636" y="2602"/>
                    <a:pt x="12710" y="1768"/>
                    <a:pt x="12710" y="1768"/>
                  </a:cubicBezTo>
                  <a:lnTo>
                    <a:pt x="12710" y="0"/>
                  </a:lnTo>
                  <a:close/>
                </a:path>
              </a:pathLst>
            </a:custGeom>
            <a:solidFill>
              <a:srgbClr val="91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4525075" y="2651700"/>
              <a:ext cx="347775" cy="378625"/>
            </a:xfrm>
            <a:custGeom>
              <a:avLst/>
              <a:gdLst/>
              <a:ahLst/>
              <a:cxnLst/>
              <a:rect l="l" t="t" r="r" b="b"/>
              <a:pathLst>
                <a:path w="13911" h="15145" extrusionOk="0">
                  <a:moveTo>
                    <a:pt x="6295" y="1"/>
                  </a:moveTo>
                  <a:cubicBezTo>
                    <a:pt x="6247" y="1"/>
                    <a:pt x="6206" y="9"/>
                    <a:pt x="6171" y="26"/>
                  </a:cubicBezTo>
                  <a:cubicBezTo>
                    <a:pt x="5171" y="526"/>
                    <a:pt x="0" y="8032"/>
                    <a:pt x="0" y="8032"/>
                  </a:cubicBezTo>
                  <a:cubicBezTo>
                    <a:pt x="0" y="8032"/>
                    <a:pt x="5181" y="15144"/>
                    <a:pt x="6785" y="15144"/>
                  </a:cubicBezTo>
                  <a:cubicBezTo>
                    <a:pt x="6854" y="15144"/>
                    <a:pt x="6917" y="15131"/>
                    <a:pt x="6972" y="15104"/>
                  </a:cubicBezTo>
                  <a:cubicBezTo>
                    <a:pt x="8239" y="14537"/>
                    <a:pt x="13910" y="6531"/>
                    <a:pt x="13910" y="6531"/>
                  </a:cubicBezTo>
                  <a:cubicBezTo>
                    <a:pt x="13910" y="6531"/>
                    <a:pt x="7629" y="1"/>
                    <a:pt x="6295" y="1"/>
                  </a:cubicBezTo>
                  <a:close/>
                </a:path>
              </a:pathLst>
            </a:custGeom>
            <a:solidFill>
              <a:srgbClr val="DC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4699350" y="2799100"/>
              <a:ext cx="381150" cy="275225"/>
            </a:xfrm>
            <a:custGeom>
              <a:avLst/>
              <a:gdLst/>
              <a:ahLst/>
              <a:cxnLst/>
              <a:rect l="l" t="t" r="r" b="b"/>
              <a:pathLst>
                <a:path w="15246" h="11009" extrusionOk="0">
                  <a:moveTo>
                    <a:pt x="6939" y="1"/>
                  </a:moveTo>
                  <a:lnTo>
                    <a:pt x="1" y="9274"/>
                  </a:lnTo>
                  <a:lnTo>
                    <a:pt x="11542" y="11009"/>
                  </a:lnTo>
                  <a:lnTo>
                    <a:pt x="15245" y="3904"/>
                  </a:lnTo>
                  <a:lnTo>
                    <a:pt x="6939" y="1"/>
                  </a:lnTo>
                  <a:close/>
                </a:path>
              </a:pathLst>
            </a:custGeom>
            <a:solidFill>
              <a:srgbClr val="D29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4679350" y="2652350"/>
              <a:ext cx="401150" cy="242700"/>
            </a:xfrm>
            <a:custGeom>
              <a:avLst/>
              <a:gdLst/>
              <a:ahLst/>
              <a:cxnLst/>
              <a:rect l="l" t="t" r="r" b="b"/>
              <a:pathLst>
                <a:path w="16046" h="9708" extrusionOk="0">
                  <a:moveTo>
                    <a:pt x="0" y="0"/>
                  </a:moveTo>
                  <a:lnTo>
                    <a:pt x="7739" y="6505"/>
                  </a:lnTo>
                  <a:cubicBezTo>
                    <a:pt x="8573" y="6838"/>
                    <a:pt x="16045" y="9707"/>
                    <a:pt x="16045" y="9707"/>
                  </a:cubicBezTo>
                  <a:cubicBezTo>
                    <a:pt x="16045" y="9707"/>
                    <a:pt x="11875" y="3069"/>
                    <a:pt x="9140" y="2302"/>
                  </a:cubicBezTo>
                  <a:cubicBezTo>
                    <a:pt x="7105" y="170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7C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4762950" y="2685875"/>
              <a:ext cx="50675" cy="26075"/>
            </a:xfrm>
            <a:custGeom>
              <a:avLst/>
              <a:gdLst/>
              <a:ahLst/>
              <a:cxnLst/>
              <a:rect l="l" t="t" r="r" b="b"/>
              <a:pathLst>
                <a:path w="2027" h="1043" extrusionOk="0">
                  <a:moveTo>
                    <a:pt x="1727" y="1"/>
                  </a:moveTo>
                  <a:cubicBezTo>
                    <a:pt x="1573" y="1"/>
                    <a:pt x="1415" y="63"/>
                    <a:pt x="1293" y="160"/>
                  </a:cubicBezTo>
                  <a:lnTo>
                    <a:pt x="1160" y="294"/>
                  </a:lnTo>
                  <a:cubicBezTo>
                    <a:pt x="1160" y="294"/>
                    <a:pt x="1138" y="336"/>
                    <a:pt x="1096" y="336"/>
                  </a:cubicBezTo>
                  <a:cubicBezTo>
                    <a:pt x="1085" y="336"/>
                    <a:pt x="1073" y="334"/>
                    <a:pt x="1059" y="327"/>
                  </a:cubicBezTo>
                  <a:cubicBezTo>
                    <a:pt x="1026" y="327"/>
                    <a:pt x="1026" y="294"/>
                    <a:pt x="993" y="260"/>
                  </a:cubicBezTo>
                  <a:lnTo>
                    <a:pt x="893" y="160"/>
                  </a:lnTo>
                  <a:cubicBezTo>
                    <a:pt x="869" y="152"/>
                    <a:pt x="845" y="149"/>
                    <a:pt x="822" y="149"/>
                  </a:cubicBezTo>
                  <a:cubicBezTo>
                    <a:pt x="654" y="149"/>
                    <a:pt x="522" y="347"/>
                    <a:pt x="492" y="494"/>
                  </a:cubicBezTo>
                  <a:cubicBezTo>
                    <a:pt x="459" y="594"/>
                    <a:pt x="459" y="694"/>
                    <a:pt x="359" y="794"/>
                  </a:cubicBezTo>
                  <a:cubicBezTo>
                    <a:pt x="342" y="811"/>
                    <a:pt x="309" y="819"/>
                    <a:pt x="280" y="819"/>
                  </a:cubicBezTo>
                  <a:cubicBezTo>
                    <a:pt x="251" y="819"/>
                    <a:pt x="226" y="811"/>
                    <a:pt x="226" y="794"/>
                  </a:cubicBezTo>
                  <a:cubicBezTo>
                    <a:pt x="226" y="719"/>
                    <a:pt x="173" y="676"/>
                    <a:pt x="121" y="676"/>
                  </a:cubicBezTo>
                  <a:cubicBezTo>
                    <a:pt x="80" y="676"/>
                    <a:pt x="40" y="702"/>
                    <a:pt x="25" y="761"/>
                  </a:cubicBezTo>
                  <a:cubicBezTo>
                    <a:pt x="0" y="911"/>
                    <a:pt x="125" y="1042"/>
                    <a:pt x="288" y="1042"/>
                  </a:cubicBezTo>
                  <a:cubicBezTo>
                    <a:pt x="342" y="1042"/>
                    <a:pt x="401" y="1027"/>
                    <a:pt x="459" y="994"/>
                  </a:cubicBezTo>
                  <a:cubicBezTo>
                    <a:pt x="526" y="961"/>
                    <a:pt x="626" y="827"/>
                    <a:pt x="659" y="761"/>
                  </a:cubicBezTo>
                  <a:cubicBezTo>
                    <a:pt x="693" y="661"/>
                    <a:pt x="693" y="494"/>
                    <a:pt x="793" y="427"/>
                  </a:cubicBezTo>
                  <a:cubicBezTo>
                    <a:pt x="804" y="405"/>
                    <a:pt x="811" y="397"/>
                    <a:pt x="817" y="397"/>
                  </a:cubicBezTo>
                  <a:cubicBezTo>
                    <a:pt x="830" y="397"/>
                    <a:pt x="837" y="427"/>
                    <a:pt x="859" y="427"/>
                  </a:cubicBezTo>
                  <a:cubicBezTo>
                    <a:pt x="893" y="460"/>
                    <a:pt x="959" y="494"/>
                    <a:pt x="993" y="494"/>
                  </a:cubicBezTo>
                  <a:cubicBezTo>
                    <a:pt x="1020" y="508"/>
                    <a:pt x="1059" y="516"/>
                    <a:pt x="1103" y="516"/>
                  </a:cubicBezTo>
                  <a:cubicBezTo>
                    <a:pt x="1164" y="516"/>
                    <a:pt x="1234" y="499"/>
                    <a:pt x="1293" y="460"/>
                  </a:cubicBezTo>
                  <a:cubicBezTo>
                    <a:pt x="1360" y="360"/>
                    <a:pt x="1460" y="294"/>
                    <a:pt x="1526" y="260"/>
                  </a:cubicBezTo>
                  <a:cubicBezTo>
                    <a:pt x="1660" y="194"/>
                    <a:pt x="1727" y="194"/>
                    <a:pt x="1860" y="194"/>
                  </a:cubicBezTo>
                  <a:cubicBezTo>
                    <a:pt x="1993" y="194"/>
                    <a:pt x="2027" y="27"/>
                    <a:pt x="1893" y="27"/>
                  </a:cubicBezTo>
                  <a:cubicBezTo>
                    <a:pt x="1840" y="9"/>
                    <a:pt x="1784" y="1"/>
                    <a:pt x="1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4651000" y="2705375"/>
              <a:ext cx="82575" cy="18250"/>
            </a:xfrm>
            <a:custGeom>
              <a:avLst/>
              <a:gdLst/>
              <a:ahLst/>
              <a:cxnLst/>
              <a:rect l="l" t="t" r="r" b="b"/>
              <a:pathLst>
                <a:path w="3303" h="730" extrusionOk="0">
                  <a:moveTo>
                    <a:pt x="160" y="1"/>
                  </a:moveTo>
                  <a:cubicBezTo>
                    <a:pt x="114" y="1"/>
                    <a:pt x="64" y="17"/>
                    <a:pt x="34" y="47"/>
                  </a:cubicBezTo>
                  <a:cubicBezTo>
                    <a:pt x="0" y="314"/>
                    <a:pt x="334" y="314"/>
                    <a:pt x="501" y="314"/>
                  </a:cubicBezTo>
                  <a:lnTo>
                    <a:pt x="1001" y="314"/>
                  </a:lnTo>
                  <a:cubicBezTo>
                    <a:pt x="1090" y="314"/>
                    <a:pt x="1166" y="301"/>
                    <a:pt x="1234" y="301"/>
                  </a:cubicBezTo>
                  <a:cubicBezTo>
                    <a:pt x="1320" y="301"/>
                    <a:pt x="1394" y="322"/>
                    <a:pt x="1468" y="414"/>
                  </a:cubicBezTo>
                  <a:cubicBezTo>
                    <a:pt x="1668" y="648"/>
                    <a:pt x="1935" y="648"/>
                    <a:pt x="2168" y="681"/>
                  </a:cubicBezTo>
                  <a:cubicBezTo>
                    <a:pt x="2335" y="681"/>
                    <a:pt x="2535" y="714"/>
                    <a:pt x="2702" y="714"/>
                  </a:cubicBezTo>
                  <a:cubicBezTo>
                    <a:pt x="2813" y="714"/>
                    <a:pt x="2910" y="729"/>
                    <a:pt x="3011" y="729"/>
                  </a:cubicBezTo>
                  <a:cubicBezTo>
                    <a:pt x="3062" y="729"/>
                    <a:pt x="3114" y="726"/>
                    <a:pt x="3169" y="714"/>
                  </a:cubicBezTo>
                  <a:cubicBezTo>
                    <a:pt x="3269" y="714"/>
                    <a:pt x="3303" y="581"/>
                    <a:pt x="3202" y="548"/>
                  </a:cubicBezTo>
                  <a:cubicBezTo>
                    <a:pt x="3102" y="514"/>
                    <a:pt x="2936" y="514"/>
                    <a:pt x="2802" y="514"/>
                  </a:cubicBezTo>
                  <a:cubicBezTo>
                    <a:pt x="2669" y="514"/>
                    <a:pt x="2502" y="514"/>
                    <a:pt x="2369" y="481"/>
                  </a:cubicBezTo>
                  <a:cubicBezTo>
                    <a:pt x="2135" y="481"/>
                    <a:pt x="1835" y="481"/>
                    <a:pt x="1668" y="314"/>
                  </a:cubicBezTo>
                  <a:cubicBezTo>
                    <a:pt x="1601" y="214"/>
                    <a:pt x="1535" y="181"/>
                    <a:pt x="1468" y="147"/>
                  </a:cubicBezTo>
                  <a:cubicBezTo>
                    <a:pt x="1423" y="125"/>
                    <a:pt x="1379" y="118"/>
                    <a:pt x="1336" y="118"/>
                  </a:cubicBezTo>
                  <a:cubicBezTo>
                    <a:pt x="1249" y="118"/>
                    <a:pt x="1168" y="147"/>
                    <a:pt x="1101" y="147"/>
                  </a:cubicBezTo>
                  <a:cubicBezTo>
                    <a:pt x="1001" y="147"/>
                    <a:pt x="267" y="147"/>
                    <a:pt x="267" y="81"/>
                  </a:cubicBezTo>
                  <a:cubicBezTo>
                    <a:pt x="267" y="26"/>
                    <a:pt x="217" y="1"/>
                    <a:pt x="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4615400" y="2745725"/>
              <a:ext cx="201100" cy="38850"/>
            </a:xfrm>
            <a:custGeom>
              <a:avLst/>
              <a:gdLst/>
              <a:ahLst/>
              <a:cxnLst/>
              <a:rect l="l" t="t" r="r" b="b"/>
              <a:pathLst>
                <a:path w="8044" h="1554" extrusionOk="0">
                  <a:moveTo>
                    <a:pt x="393" y="1"/>
                  </a:moveTo>
                  <a:cubicBezTo>
                    <a:pt x="312" y="1"/>
                    <a:pt x="223" y="12"/>
                    <a:pt x="123" y="34"/>
                  </a:cubicBezTo>
                  <a:cubicBezTo>
                    <a:pt x="0" y="65"/>
                    <a:pt x="48" y="238"/>
                    <a:pt x="134" y="238"/>
                  </a:cubicBezTo>
                  <a:cubicBezTo>
                    <a:pt x="142" y="238"/>
                    <a:pt x="149" y="237"/>
                    <a:pt x="157" y="235"/>
                  </a:cubicBezTo>
                  <a:cubicBezTo>
                    <a:pt x="195" y="230"/>
                    <a:pt x="233" y="228"/>
                    <a:pt x="268" y="228"/>
                  </a:cubicBezTo>
                  <a:cubicBezTo>
                    <a:pt x="509" y="228"/>
                    <a:pt x="687" y="323"/>
                    <a:pt x="890" y="468"/>
                  </a:cubicBezTo>
                  <a:cubicBezTo>
                    <a:pt x="991" y="568"/>
                    <a:pt x="1124" y="635"/>
                    <a:pt x="1257" y="702"/>
                  </a:cubicBezTo>
                  <a:cubicBezTo>
                    <a:pt x="1315" y="714"/>
                    <a:pt x="1370" y="720"/>
                    <a:pt x="1423" y="720"/>
                  </a:cubicBezTo>
                  <a:cubicBezTo>
                    <a:pt x="1648" y="720"/>
                    <a:pt x="1842" y="622"/>
                    <a:pt x="2058" y="568"/>
                  </a:cubicBezTo>
                  <a:cubicBezTo>
                    <a:pt x="2263" y="466"/>
                    <a:pt x="2546" y="324"/>
                    <a:pt x="2818" y="324"/>
                  </a:cubicBezTo>
                  <a:cubicBezTo>
                    <a:pt x="2900" y="324"/>
                    <a:pt x="2981" y="337"/>
                    <a:pt x="3059" y="368"/>
                  </a:cubicBezTo>
                  <a:cubicBezTo>
                    <a:pt x="3392" y="435"/>
                    <a:pt x="3592" y="735"/>
                    <a:pt x="3926" y="902"/>
                  </a:cubicBezTo>
                  <a:cubicBezTo>
                    <a:pt x="4095" y="996"/>
                    <a:pt x="4254" y="1037"/>
                    <a:pt x="4414" y="1037"/>
                  </a:cubicBezTo>
                  <a:cubicBezTo>
                    <a:pt x="4538" y="1037"/>
                    <a:pt x="4662" y="1012"/>
                    <a:pt x="4793" y="968"/>
                  </a:cubicBezTo>
                  <a:cubicBezTo>
                    <a:pt x="4994" y="932"/>
                    <a:pt x="5205" y="876"/>
                    <a:pt x="5409" y="876"/>
                  </a:cubicBezTo>
                  <a:cubicBezTo>
                    <a:pt x="5578" y="876"/>
                    <a:pt x="5743" y="914"/>
                    <a:pt x="5894" y="1035"/>
                  </a:cubicBezTo>
                  <a:cubicBezTo>
                    <a:pt x="6128" y="1235"/>
                    <a:pt x="6394" y="1302"/>
                    <a:pt x="6761" y="1369"/>
                  </a:cubicBezTo>
                  <a:cubicBezTo>
                    <a:pt x="7128" y="1369"/>
                    <a:pt x="7462" y="1369"/>
                    <a:pt x="7862" y="1536"/>
                  </a:cubicBezTo>
                  <a:cubicBezTo>
                    <a:pt x="7875" y="1548"/>
                    <a:pt x="7889" y="1554"/>
                    <a:pt x="7905" y="1554"/>
                  </a:cubicBezTo>
                  <a:cubicBezTo>
                    <a:pt x="7971" y="1554"/>
                    <a:pt x="8044" y="1450"/>
                    <a:pt x="7962" y="1369"/>
                  </a:cubicBezTo>
                  <a:cubicBezTo>
                    <a:pt x="7762" y="1102"/>
                    <a:pt x="7428" y="1102"/>
                    <a:pt x="7195" y="1102"/>
                  </a:cubicBezTo>
                  <a:cubicBezTo>
                    <a:pt x="7106" y="1102"/>
                    <a:pt x="7019" y="1104"/>
                    <a:pt x="6933" y="1104"/>
                  </a:cubicBezTo>
                  <a:cubicBezTo>
                    <a:pt x="6633" y="1104"/>
                    <a:pt x="6354" y="1083"/>
                    <a:pt x="6094" y="902"/>
                  </a:cubicBezTo>
                  <a:cubicBezTo>
                    <a:pt x="5890" y="727"/>
                    <a:pt x="5661" y="629"/>
                    <a:pt x="5384" y="629"/>
                  </a:cubicBezTo>
                  <a:cubicBezTo>
                    <a:pt x="5344" y="629"/>
                    <a:pt x="5303" y="631"/>
                    <a:pt x="5260" y="635"/>
                  </a:cubicBezTo>
                  <a:cubicBezTo>
                    <a:pt x="4977" y="696"/>
                    <a:pt x="4717" y="793"/>
                    <a:pt x="4460" y="793"/>
                  </a:cubicBezTo>
                  <a:cubicBezTo>
                    <a:pt x="4295" y="793"/>
                    <a:pt x="4129" y="753"/>
                    <a:pt x="3959" y="635"/>
                  </a:cubicBezTo>
                  <a:cubicBezTo>
                    <a:pt x="3692" y="468"/>
                    <a:pt x="3426" y="201"/>
                    <a:pt x="3092" y="101"/>
                  </a:cubicBezTo>
                  <a:cubicBezTo>
                    <a:pt x="3012" y="83"/>
                    <a:pt x="2934" y="75"/>
                    <a:pt x="2857" y="75"/>
                  </a:cubicBezTo>
                  <a:cubicBezTo>
                    <a:pt x="2649" y="75"/>
                    <a:pt x="2453" y="137"/>
                    <a:pt x="2258" y="235"/>
                  </a:cubicBezTo>
                  <a:cubicBezTo>
                    <a:pt x="2029" y="339"/>
                    <a:pt x="1773" y="456"/>
                    <a:pt x="1525" y="456"/>
                  </a:cubicBezTo>
                  <a:cubicBezTo>
                    <a:pt x="1375" y="456"/>
                    <a:pt x="1228" y="414"/>
                    <a:pt x="1091" y="301"/>
                  </a:cubicBezTo>
                  <a:cubicBezTo>
                    <a:pt x="859" y="121"/>
                    <a:pt x="668" y="1"/>
                    <a:pt x="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4586400" y="2790125"/>
              <a:ext cx="244400" cy="40200"/>
            </a:xfrm>
            <a:custGeom>
              <a:avLst/>
              <a:gdLst/>
              <a:ahLst/>
              <a:cxnLst/>
              <a:rect l="l" t="t" r="r" b="b"/>
              <a:pathLst>
                <a:path w="9776" h="1608" extrusionOk="0">
                  <a:moveTo>
                    <a:pt x="133" y="0"/>
                  </a:moveTo>
                  <a:cubicBezTo>
                    <a:pt x="59" y="0"/>
                    <a:pt x="0" y="62"/>
                    <a:pt x="49" y="160"/>
                  </a:cubicBezTo>
                  <a:cubicBezTo>
                    <a:pt x="189" y="496"/>
                    <a:pt x="459" y="585"/>
                    <a:pt x="769" y="585"/>
                  </a:cubicBezTo>
                  <a:cubicBezTo>
                    <a:pt x="1118" y="585"/>
                    <a:pt x="1517" y="473"/>
                    <a:pt x="1841" y="473"/>
                  </a:cubicBezTo>
                  <a:cubicBezTo>
                    <a:pt x="1916" y="473"/>
                    <a:pt x="1986" y="479"/>
                    <a:pt x="2050" y="493"/>
                  </a:cubicBezTo>
                  <a:cubicBezTo>
                    <a:pt x="2284" y="527"/>
                    <a:pt x="2451" y="694"/>
                    <a:pt x="2684" y="794"/>
                  </a:cubicBezTo>
                  <a:cubicBezTo>
                    <a:pt x="2851" y="860"/>
                    <a:pt x="3051" y="927"/>
                    <a:pt x="3218" y="927"/>
                  </a:cubicBezTo>
                  <a:cubicBezTo>
                    <a:pt x="3418" y="927"/>
                    <a:pt x="3585" y="827"/>
                    <a:pt x="3752" y="794"/>
                  </a:cubicBezTo>
                  <a:cubicBezTo>
                    <a:pt x="3885" y="760"/>
                    <a:pt x="4019" y="694"/>
                    <a:pt x="4085" y="660"/>
                  </a:cubicBezTo>
                  <a:cubicBezTo>
                    <a:pt x="4147" y="650"/>
                    <a:pt x="4196" y="643"/>
                    <a:pt x="4239" y="643"/>
                  </a:cubicBezTo>
                  <a:cubicBezTo>
                    <a:pt x="4336" y="643"/>
                    <a:pt x="4404" y="678"/>
                    <a:pt x="4519" y="794"/>
                  </a:cubicBezTo>
                  <a:cubicBezTo>
                    <a:pt x="4752" y="1027"/>
                    <a:pt x="5019" y="1194"/>
                    <a:pt x="5353" y="1194"/>
                  </a:cubicBezTo>
                  <a:cubicBezTo>
                    <a:pt x="5642" y="1194"/>
                    <a:pt x="5931" y="1149"/>
                    <a:pt x="6230" y="1149"/>
                  </a:cubicBezTo>
                  <a:cubicBezTo>
                    <a:pt x="6380" y="1149"/>
                    <a:pt x="6531" y="1161"/>
                    <a:pt x="6687" y="1194"/>
                  </a:cubicBezTo>
                  <a:cubicBezTo>
                    <a:pt x="6921" y="1294"/>
                    <a:pt x="7121" y="1361"/>
                    <a:pt x="7388" y="1361"/>
                  </a:cubicBezTo>
                  <a:lnTo>
                    <a:pt x="8021" y="1361"/>
                  </a:lnTo>
                  <a:cubicBezTo>
                    <a:pt x="8555" y="1361"/>
                    <a:pt x="9022" y="1494"/>
                    <a:pt x="9522" y="1594"/>
                  </a:cubicBezTo>
                  <a:cubicBezTo>
                    <a:pt x="9550" y="1603"/>
                    <a:pt x="9575" y="1608"/>
                    <a:pt x="9598" y="1608"/>
                  </a:cubicBezTo>
                  <a:cubicBezTo>
                    <a:pt x="9738" y="1608"/>
                    <a:pt x="9776" y="1447"/>
                    <a:pt x="9689" y="1361"/>
                  </a:cubicBezTo>
                  <a:cubicBezTo>
                    <a:pt x="9289" y="1194"/>
                    <a:pt x="8855" y="1127"/>
                    <a:pt x="8422" y="1127"/>
                  </a:cubicBezTo>
                  <a:cubicBezTo>
                    <a:pt x="8344" y="1122"/>
                    <a:pt x="8267" y="1120"/>
                    <a:pt x="8191" y="1120"/>
                  </a:cubicBezTo>
                  <a:cubicBezTo>
                    <a:pt x="8038" y="1120"/>
                    <a:pt x="7888" y="1127"/>
                    <a:pt x="7738" y="1127"/>
                  </a:cubicBezTo>
                  <a:cubicBezTo>
                    <a:pt x="7513" y="1127"/>
                    <a:pt x="7288" y="1111"/>
                    <a:pt x="7054" y="1027"/>
                  </a:cubicBezTo>
                  <a:cubicBezTo>
                    <a:pt x="6854" y="960"/>
                    <a:pt x="6620" y="927"/>
                    <a:pt x="6420" y="860"/>
                  </a:cubicBezTo>
                  <a:cubicBezTo>
                    <a:pt x="6220" y="860"/>
                    <a:pt x="6020" y="860"/>
                    <a:pt x="5786" y="927"/>
                  </a:cubicBezTo>
                  <a:cubicBezTo>
                    <a:pt x="5686" y="944"/>
                    <a:pt x="5586" y="952"/>
                    <a:pt x="5486" y="952"/>
                  </a:cubicBezTo>
                  <a:cubicBezTo>
                    <a:pt x="5386" y="952"/>
                    <a:pt x="5286" y="944"/>
                    <a:pt x="5186" y="927"/>
                  </a:cubicBezTo>
                  <a:cubicBezTo>
                    <a:pt x="4919" y="860"/>
                    <a:pt x="4852" y="760"/>
                    <a:pt x="4686" y="527"/>
                  </a:cubicBezTo>
                  <a:cubicBezTo>
                    <a:pt x="4574" y="399"/>
                    <a:pt x="4440" y="356"/>
                    <a:pt x="4301" y="356"/>
                  </a:cubicBezTo>
                  <a:cubicBezTo>
                    <a:pt x="4149" y="356"/>
                    <a:pt x="3991" y="408"/>
                    <a:pt x="3852" y="460"/>
                  </a:cubicBezTo>
                  <a:cubicBezTo>
                    <a:pt x="3618" y="527"/>
                    <a:pt x="3418" y="627"/>
                    <a:pt x="3185" y="627"/>
                  </a:cubicBezTo>
                  <a:cubicBezTo>
                    <a:pt x="2918" y="627"/>
                    <a:pt x="2718" y="493"/>
                    <a:pt x="2484" y="360"/>
                  </a:cubicBezTo>
                  <a:cubicBezTo>
                    <a:pt x="2247" y="218"/>
                    <a:pt x="2010" y="177"/>
                    <a:pt x="1762" y="177"/>
                  </a:cubicBezTo>
                  <a:cubicBezTo>
                    <a:pt x="1660" y="177"/>
                    <a:pt x="1556" y="184"/>
                    <a:pt x="1450" y="193"/>
                  </a:cubicBezTo>
                  <a:cubicBezTo>
                    <a:pt x="1224" y="242"/>
                    <a:pt x="1014" y="298"/>
                    <a:pt x="816" y="298"/>
                  </a:cubicBezTo>
                  <a:cubicBezTo>
                    <a:pt x="604" y="298"/>
                    <a:pt x="406" y="233"/>
                    <a:pt x="216" y="26"/>
                  </a:cubicBezTo>
                  <a:cubicBezTo>
                    <a:pt x="189" y="9"/>
                    <a:pt x="160" y="0"/>
                    <a:pt x="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4565100" y="2832675"/>
              <a:ext cx="228525" cy="52350"/>
            </a:xfrm>
            <a:custGeom>
              <a:avLst/>
              <a:gdLst/>
              <a:ahLst/>
              <a:cxnLst/>
              <a:rect l="l" t="t" r="r" b="b"/>
              <a:pathLst>
                <a:path w="9141" h="2094" extrusionOk="0">
                  <a:moveTo>
                    <a:pt x="134" y="1"/>
                  </a:moveTo>
                  <a:cubicBezTo>
                    <a:pt x="67" y="1"/>
                    <a:pt x="0" y="42"/>
                    <a:pt x="0" y="126"/>
                  </a:cubicBezTo>
                  <a:cubicBezTo>
                    <a:pt x="0" y="459"/>
                    <a:pt x="301" y="626"/>
                    <a:pt x="634" y="626"/>
                  </a:cubicBezTo>
                  <a:cubicBezTo>
                    <a:pt x="974" y="626"/>
                    <a:pt x="1331" y="556"/>
                    <a:pt x="1680" y="556"/>
                  </a:cubicBezTo>
                  <a:cubicBezTo>
                    <a:pt x="1811" y="556"/>
                    <a:pt x="1941" y="565"/>
                    <a:pt x="2069" y="593"/>
                  </a:cubicBezTo>
                  <a:cubicBezTo>
                    <a:pt x="2302" y="626"/>
                    <a:pt x="2335" y="826"/>
                    <a:pt x="2569" y="926"/>
                  </a:cubicBezTo>
                  <a:cubicBezTo>
                    <a:pt x="2669" y="960"/>
                    <a:pt x="2836" y="960"/>
                    <a:pt x="2969" y="960"/>
                  </a:cubicBezTo>
                  <a:cubicBezTo>
                    <a:pt x="3136" y="960"/>
                    <a:pt x="3303" y="893"/>
                    <a:pt x="3503" y="893"/>
                  </a:cubicBezTo>
                  <a:cubicBezTo>
                    <a:pt x="3770" y="893"/>
                    <a:pt x="4003" y="960"/>
                    <a:pt x="4237" y="1060"/>
                  </a:cubicBezTo>
                  <a:cubicBezTo>
                    <a:pt x="4570" y="1160"/>
                    <a:pt x="4904" y="1260"/>
                    <a:pt x="5271" y="1260"/>
                  </a:cubicBezTo>
                  <a:cubicBezTo>
                    <a:pt x="5382" y="1260"/>
                    <a:pt x="5508" y="1245"/>
                    <a:pt x="5629" y="1245"/>
                  </a:cubicBezTo>
                  <a:cubicBezTo>
                    <a:pt x="5690" y="1245"/>
                    <a:pt x="5749" y="1249"/>
                    <a:pt x="5805" y="1260"/>
                  </a:cubicBezTo>
                  <a:cubicBezTo>
                    <a:pt x="6071" y="1293"/>
                    <a:pt x="6171" y="1427"/>
                    <a:pt x="6338" y="1593"/>
                  </a:cubicBezTo>
                  <a:cubicBezTo>
                    <a:pt x="6638" y="1827"/>
                    <a:pt x="7105" y="1794"/>
                    <a:pt x="7439" y="1894"/>
                  </a:cubicBezTo>
                  <a:cubicBezTo>
                    <a:pt x="7939" y="1960"/>
                    <a:pt x="8406" y="2060"/>
                    <a:pt x="8840" y="2094"/>
                  </a:cubicBezTo>
                  <a:cubicBezTo>
                    <a:pt x="9107" y="2094"/>
                    <a:pt x="9140" y="1827"/>
                    <a:pt x="9040" y="1827"/>
                  </a:cubicBezTo>
                  <a:cubicBezTo>
                    <a:pt x="8573" y="1760"/>
                    <a:pt x="8073" y="1660"/>
                    <a:pt x="7606" y="1627"/>
                  </a:cubicBezTo>
                  <a:cubicBezTo>
                    <a:pt x="7406" y="1593"/>
                    <a:pt x="7206" y="1593"/>
                    <a:pt x="6972" y="1560"/>
                  </a:cubicBezTo>
                  <a:cubicBezTo>
                    <a:pt x="6739" y="1493"/>
                    <a:pt x="6605" y="1427"/>
                    <a:pt x="6438" y="1260"/>
                  </a:cubicBezTo>
                  <a:cubicBezTo>
                    <a:pt x="6238" y="1060"/>
                    <a:pt x="5938" y="993"/>
                    <a:pt x="5638" y="993"/>
                  </a:cubicBezTo>
                  <a:cubicBezTo>
                    <a:pt x="5454" y="993"/>
                    <a:pt x="5271" y="1010"/>
                    <a:pt x="5087" y="1010"/>
                  </a:cubicBezTo>
                  <a:cubicBezTo>
                    <a:pt x="4904" y="1010"/>
                    <a:pt x="4720" y="993"/>
                    <a:pt x="4537" y="926"/>
                  </a:cubicBezTo>
                  <a:cubicBezTo>
                    <a:pt x="4237" y="826"/>
                    <a:pt x="3937" y="726"/>
                    <a:pt x="3636" y="726"/>
                  </a:cubicBezTo>
                  <a:cubicBezTo>
                    <a:pt x="3587" y="717"/>
                    <a:pt x="3537" y="714"/>
                    <a:pt x="3487" y="714"/>
                  </a:cubicBezTo>
                  <a:cubicBezTo>
                    <a:pt x="3312" y="714"/>
                    <a:pt x="3137" y="757"/>
                    <a:pt x="2968" y="757"/>
                  </a:cubicBezTo>
                  <a:cubicBezTo>
                    <a:pt x="2831" y="757"/>
                    <a:pt x="2698" y="729"/>
                    <a:pt x="2569" y="626"/>
                  </a:cubicBezTo>
                  <a:cubicBezTo>
                    <a:pt x="2469" y="559"/>
                    <a:pt x="2402" y="459"/>
                    <a:pt x="2269" y="426"/>
                  </a:cubicBezTo>
                  <a:cubicBezTo>
                    <a:pt x="2202" y="409"/>
                    <a:pt x="2127" y="401"/>
                    <a:pt x="2048" y="401"/>
                  </a:cubicBezTo>
                  <a:cubicBezTo>
                    <a:pt x="1968" y="401"/>
                    <a:pt x="1885" y="409"/>
                    <a:pt x="1802" y="426"/>
                  </a:cubicBezTo>
                  <a:cubicBezTo>
                    <a:pt x="1704" y="426"/>
                    <a:pt x="1428" y="455"/>
                    <a:pt x="1135" y="455"/>
                  </a:cubicBezTo>
                  <a:cubicBezTo>
                    <a:pt x="726" y="455"/>
                    <a:pt x="287" y="398"/>
                    <a:pt x="267" y="126"/>
                  </a:cubicBezTo>
                  <a:cubicBezTo>
                    <a:pt x="267" y="42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4572050" y="2885475"/>
              <a:ext cx="186550" cy="53775"/>
            </a:xfrm>
            <a:custGeom>
              <a:avLst/>
              <a:gdLst/>
              <a:ahLst/>
              <a:cxnLst/>
              <a:rect l="l" t="t" r="r" b="b"/>
              <a:pathLst>
                <a:path w="7462" h="2151" extrusionOk="0">
                  <a:moveTo>
                    <a:pt x="198" y="0"/>
                  </a:moveTo>
                  <a:cubicBezTo>
                    <a:pt x="112" y="0"/>
                    <a:pt x="0" y="60"/>
                    <a:pt x="23" y="149"/>
                  </a:cubicBezTo>
                  <a:cubicBezTo>
                    <a:pt x="189" y="616"/>
                    <a:pt x="656" y="716"/>
                    <a:pt x="1123" y="716"/>
                  </a:cubicBezTo>
                  <a:cubicBezTo>
                    <a:pt x="1424" y="716"/>
                    <a:pt x="1690" y="649"/>
                    <a:pt x="1991" y="649"/>
                  </a:cubicBezTo>
                  <a:cubicBezTo>
                    <a:pt x="2424" y="649"/>
                    <a:pt x="2658" y="816"/>
                    <a:pt x="2958" y="1149"/>
                  </a:cubicBezTo>
                  <a:cubicBezTo>
                    <a:pt x="3325" y="1550"/>
                    <a:pt x="3759" y="1850"/>
                    <a:pt x="4326" y="1850"/>
                  </a:cubicBezTo>
                  <a:cubicBezTo>
                    <a:pt x="4626" y="1850"/>
                    <a:pt x="4826" y="1716"/>
                    <a:pt x="5093" y="1616"/>
                  </a:cubicBezTo>
                  <a:cubicBezTo>
                    <a:pt x="5189" y="1573"/>
                    <a:pt x="5271" y="1554"/>
                    <a:pt x="5344" y="1554"/>
                  </a:cubicBezTo>
                  <a:cubicBezTo>
                    <a:pt x="5552" y="1554"/>
                    <a:pt x="5688" y="1702"/>
                    <a:pt x="5860" y="1850"/>
                  </a:cubicBezTo>
                  <a:cubicBezTo>
                    <a:pt x="6027" y="1983"/>
                    <a:pt x="6260" y="2050"/>
                    <a:pt x="6494" y="2050"/>
                  </a:cubicBezTo>
                  <a:lnTo>
                    <a:pt x="6928" y="2050"/>
                  </a:lnTo>
                  <a:cubicBezTo>
                    <a:pt x="7028" y="2050"/>
                    <a:pt x="7161" y="2150"/>
                    <a:pt x="7328" y="2150"/>
                  </a:cubicBezTo>
                  <a:cubicBezTo>
                    <a:pt x="7428" y="2150"/>
                    <a:pt x="7461" y="2017"/>
                    <a:pt x="7361" y="1883"/>
                  </a:cubicBezTo>
                  <a:cubicBezTo>
                    <a:pt x="7261" y="1716"/>
                    <a:pt x="6928" y="1716"/>
                    <a:pt x="6761" y="1716"/>
                  </a:cubicBezTo>
                  <a:cubicBezTo>
                    <a:pt x="6427" y="1716"/>
                    <a:pt x="6194" y="1716"/>
                    <a:pt x="5960" y="1516"/>
                  </a:cubicBezTo>
                  <a:cubicBezTo>
                    <a:pt x="5793" y="1383"/>
                    <a:pt x="5627" y="1216"/>
                    <a:pt x="5360" y="1183"/>
                  </a:cubicBezTo>
                  <a:cubicBezTo>
                    <a:pt x="5340" y="1180"/>
                    <a:pt x="5320" y="1179"/>
                    <a:pt x="5300" y="1179"/>
                  </a:cubicBezTo>
                  <a:cubicBezTo>
                    <a:pt x="5058" y="1179"/>
                    <a:pt x="4842" y="1357"/>
                    <a:pt x="4626" y="1450"/>
                  </a:cubicBezTo>
                  <a:cubicBezTo>
                    <a:pt x="4501" y="1487"/>
                    <a:pt x="4371" y="1506"/>
                    <a:pt x="4242" y="1506"/>
                  </a:cubicBezTo>
                  <a:cubicBezTo>
                    <a:pt x="4027" y="1506"/>
                    <a:pt x="3813" y="1454"/>
                    <a:pt x="3625" y="1349"/>
                  </a:cubicBezTo>
                  <a:cubicBezTo>
                    <a:pt x="3325" y="1183"/>
                    <a:pt x="3158" y="882"/>
                    <a:pt x="2958" y="682"/>
                  </a:cubicBezTo>
                  <a:cubicBezTo>
                    <a:pt x="2691" y="482"/>
                    <a:pt x="2458" y="349"/>
                    <a:pt x="2124" y="349"/>
                  </a:cubicBezTo>
                  <a:cubicBezTo>
                    <a:pt x="2105" y="348"/>
                    <a:pt x="2086" y="347"/>
                    <a:pt x="2066" y="347"/>
                  </a:cubicBezTo>
                  <a:cubicBezTo>
                    <a:pt x="1773" y="347"/>
                    <a:pt x="1367" y="465"/>
                    <a:pt x="1008" y="465"/>
                  </a:cubicBezTo>
                  <a:cubicBezTo>
                    <a:pt x="698" y="465"/>
                    <a:pt x="424" y="377"/>
                    <a:pt x="289" y="49"/>
                  </a:cubicBezTo>
                  <a:cubicBezTo>
                    <a:pt x="278" y="15"/>
                    <a:pt x="241" y="0"/>
                    <a:pt x="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4638475" y="2957800"/>
              <a:ext cx="50900" cy="15625"/>
            </a:xfrm>
            <a:custGeom>
              <a:avLst/>
              <a:gdLst/>
              <a:ahLst/>
              <a:cxnLst/>
              <a:rect l="l" t="t" r="r" b="b"/>
              <a:pathLst>
                <a:path w="2036" h="625" extrusionOk="0">
                  <a:moveTo>
                    <a:pt x="180" y="1"/>
                  </a:moveTo>
                  <a:cubicBezTo>
                    <a:pt x="123" y="1"/>
                    <a:pt x="63" y="37"/>
                    <a:pt x="34" y="124"/>
                  </a:cubicBezTo>
                  <a:cubicBezTo>
                    <a:pt x="1" y="291"/>
                    <a:pt x="101" y="458"/>
                    <a:pt x="268" y="558"/>
                  </a:cubicBezTo>
                  <a:cubicBezTo>
                    <a:pt x="401" y="625"/>
                    <a:pt x="601" y="625"/>
                    <a:pt x="768" y="625"/>
                  </a:cubicBezTo>
                  <a:lnTo>
                    <a:pt x="1302" y="625"/>
                  </a:lnTo>
                  <a:cubicBezTo>
                    <a:pt x="1502" y="625"/>
                    <a:pt x="1702" y="625"/>
                    <a:pt x="1869" y="558"/>
                  </a:cubicBezTo>
                  <a:cubicBezTo>
                    <a:pt x="2002" y="558"/>
                    <a:pt x="2036" y="391"/>
                    <a:pt x="1936" y="391"/>
                  </a:cubicBezTo>
                  <a:cubicBezTo>
                    <a:pt x="1735" y="331"/>
                    <a:pt x="1523" y="319"/>
                    <a:pt x="1321" y="319"/>
                  </a:cubicBezTo>
                  <a:cubicBezTo>
                    <a:pt x="1186" y="319"/>
                    <a:pt x="1055" y="324"/>
                    <a:pt x="935" y="324"/>
                  </a:cubicBezTo>
                  <a:lnTo>
                    <a:pt x="501" y="324"/>
                  </a:lnTo>
                  <a:cubicBezTo>
                    <a:pt x="434" y="324"/>
                    <a:pt x="268" y="291"/>
                    <a:pt x="301" y="158"/>
                  </a:cubicBezTo>
                  <a:cubicBezTo>
                    <a:pt x="320" y="63"/>
                    <a:pt x="253" y="1"/>
                    <a:pt x="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766900" y="2948375"/>
              <a:ext cx="70050" cy="77150"/>
            </a:xfrm>
            <a:custGeom>
              <a:avLst/>
              <a:gdLst/>
              <a:ahLst/>
              <a:cxnLst/>
              <a:rect l="l" t="t" r="r" b="b"/>
              <a:pathLst>
                <a:path w="2802" h="3086" extrusionOk="0">
                  <a:moveTo>
                    <a:pt x="201" y="1"/>
                  </a:moveTo>
                  <a:cubicBezTo>
                    <a:pt x="134" y="1"/>
                    <a:pt x="134" y="101"/>
                    <a:pt x="68" y="134"/>
                  </a:cubicBezTo>
                  <a:cubicBezTo>
                    <a:pt x="1" y="268"/>
                    <a:pt x="134" y="468"/>
                    <a:pt x="201" y="601"/>
                  </a:cubicBezTo>
                  <a:cubicBezTo>
                    <a:pt x="334" y="701"/>
                    <a:pt x="468" y="835"/>
                    <a:pt x="635" y="868"/>
                  </a:cubicBezTo>
                  <a:cubicBezTo>
                    <a:pt x="768" y="968"/>
                    <a:pt x="1002" y="968"/>
                    <a:pt x="1202" y="1035"/>
                  </a:cubicBezTo>
                  <a:cubicBezTo>
                    <a:pt x="1268" y="1102"/>
                    <a:pt x="1368" y="1102"/>
                    <a:pt x="1402" y="1168"/>
                  </a:cubicBezTo>
                  <a:cubicBezTo>
                    <a:pt x="1469" y="1269"/>
                    <a:pt x="1402" y="1335"/>
                    <a:pt x="1402" y="1435"/>
                  </a:cubicBezTo>
                  <a:cubicBezTo>
                    <a:pt x="1402" y="1802"/>
                    <a:pt x="1669" y="2102"/>
                    <a:pt x="1936" y="2303"/>
                  </a:cubicBezTo>
                  <a:cubicBezTo>
                    <a:pt x="2102" y="2436"/>
                    <a:pt x="2202" y="2503"/>
                    <a:pt x="2336" y="2670"/>
                  </a:cubicBezTo>
                  <a:cubicBezTo>
                    <a:pt x="2403" y="2803"/>
                    <a:pt x="2503" y="2970"/>
                    <a:pt x="2603" y="3036"/>
                  </a:cubicBezTo>
                  <a:cubicBezTo>
                    <a:pt x="2629" y="3071"/>
                    <a:pt x="2657" y="3085"/>
                    <a:pt x="2682" y="3085"/>
                  </a:cubicBezTo>
                  <a:cubicBezTo>
                    <a:pt x="2754" y="3085"/>
                    <a:pt x="2802" y="2968"/>
                    <a:pt x="2703" y="2870"/>
                  </a:cubicBezTo>
                  <a:cubicBezTo>
                    <a:pt x="2569" y="2803"/>
                    <a:pt x="2536" y="2670"/>
                    <a:pt x="2469" y="2536"/>
                  </a:cubicBezTo>
                  <a:cubicBezTo>
                    <a:pt x="2369" y="2403"/>
                    <a:pt x="2236" y="2303"/>
                    <a:pt x="2069" y="2203"/>
                  </a:cubicBezTo>
                  <a:cubicBezTo>
                    <a:pt x="1802" y="2002"/>
                    <a:pt x="1669" y="1669"/>
                    <a:pt x="1669" y="1302"/>
                  </a:cubicBezTo>
                  <a:cubicBezTo>
                    <a:pt x="1669" y="1135"/>
                    <a:pt x="1635" y="1002"/>
                    <a:pt x="1535" y="868"/>
                  </a:cubicBezTo>
                  <a:cubicBezTo>
                    <a:pt x="1402" y="735"/>
                    <a:pt x="1202" y="701"/>
                    <a:pt x="1068" y="668"/>
                  </a:cubicBezTo>
                  <a:cubicBezTo>
                    <a:pt x="901" y="635"/>
                    <a:pt x="701" y="568"/>
                    <a:pt x="568" y="501"/>
                  </a:cubicBezTo>
                  <a:cubicBezTo>
                    <a:pt x="401" y="368"/>
                    <a:pt x="368" y="234"/>
                    <a:pt x="334" y="101"/>
                  </a:cubicBezTo>
                  <a:cubicBezTo>
                    <a:pt x="334" y="1"/>
                    <a:pt x="234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742725" y="2989150"/>
              <a:ext cx="34225" cy="41825"/>
            </a:xfrm>
            <a:custGeom>
              <a:avLst/>
              <a:gdLst/>
              <a:ahLst/>
              <a:cxnLst/>
              <a:rect l="l" t="t" r="r" b="b"/>
              <a:pathLst>
                <a:path w="1369" h="1673" extrusionOk="0">
                  <a:moveTo>
                    <a:pt x="174" y="0"/>
                  </a:moveTo>
                  <a:cubicBezTo>
                    <a:pt x="120" y="0"/>
                    <a:pt x="62" y="40"/>
                    <a:pt x="34" y="138"/>
                  </a:cubicBezTo>
                  <a:cubicBezTo>
                    <a:pt x="0" y="305"/>
                    <a:pt x="0" y="505"/>
                    <a:pt x="101" y="672"/>
                  </a:cubicBezTo>
                  <a:cubicBezTo>
                    <a:pt x="201" y="838"/>
                    <a:pt x="367" y="838"/>
                    <a:pt x="534" y="905"/>
                  </a:cubicBezTo>
                  <a:cubicBezTo>
                    <a:pt x="668" y="1005"/>
                    <a:pt x="801" y="1139"/>
                    <a:pt x="834" y="1239"/>
                  </a:cubicBezTo>
                  <a:cubicBezTo>
                    <a:pt x="934" y="1405"/>
                    <a:pt x="968" y="1672"/>
                    <a:pt x="1168" y="1672"/>
                  </a:cubicBezTo>
                  <a:cubicBezTo>
                    <a:pt x="1268" y="1672"/>
                    <a:pt x="1301" y="1639"/>
                    <a:pt x="1335" y="1572"/>
                  </a:cubicBezTo>
                  <a:cubicBezTo>
                    <a:pt x="1368" y="1539"/>
                    <a:pt x="1335" y="1439"/>
                    <a:pt x="1301" y="1405"/>
                  </a:cubicBezTo>
                  <a:lnTo>
                    <a:pt x="1201" y="1339"/>
                  </a:lnTo>
                  <a:cubicBezTo>
                    <a:pt x="1201" y="1305"/>
                    <a:pt x="1168" y="1305"/>
                    <a:pt x="1168" y="1239"/>
                  </a:cubicBezTo>
                  <a:cubicBezTo>
                    <a:pt x="1135" y="1205"/>
                    <a:pt x="1135" y="1139"/>
                    <a:pt x="1101" y="1072"/>
                  </a:cubicBezTo>
                  <a:cubicBezTo>
                    <a:pt x="1001" y="905"/>
                    <a:pt x="934" y="805"/>
                    <a:pt x="801" y="705"/>
                  </a:cubicBezTo>
                  <a:cubicBezTo>
                    <a:pt x="701" y="672"/>
                    <a:pt x="668" y="638"/>
                    <a:pt x="601" y="572"/>
                  </a:cubicBezTo>
                  <a:cubicBezTo>
                    <a:pt x="501" y="538"/>
                    <a:pt x="434" y="538"/>
                    <a:pt x="367" y="505"/>
                  </a:cubicBezTo>
                  <a:cubicBezTo>
                    <a:pt x="267" y="471"/>
                    <a:pt x="301" y="305"/>
                    <a:pt x="301" y="171"/>
                  </a:cubicBezTo>
                  <a:cubicBezTo>
                    <a:pt x="320" y="75"/>
                    <a:pt x="250" y="0"/>
                    <a:pt x="1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828625" y="2915875"/>
              <a:ext cx="91200" cy="130050"/>
            </a:xfrm>
            <a:custGeom>
              <a:avLst/>
              <a:gdLst/>
              <a:ahLst/>
              <a:cxnLst/>
              <a:rect l="l" t="t" r="r" b="b"/>
              <a:pathLst>
                <a:path w="3648" h="5202" extrusionOk="0">
                  <a:moveTo>
                    <a:pt x="117" y="0"/>
                  </a:moveTo>
                  <a:cubicBezTo>
                    <a:pt x="59" y="0"/>
                    <a:pt x="0" y="33"/>
                    <a:pt x="0" y="100"/>
                  </a:cubicBezTo>
                  <a:cubicBezTo>
                    <a:pt x="0" y="567"/>
                    <a:pt x="200" y="967"/>
                    <a:pt x="567" y="1234"/>
                  </a:cubicBezTo>
                  <a:cubicBezTo>
                    <a:pt x="767" y="1334"/>
                    <a:pt x="1101" y="1401"/>
                    <a:pt x="1268" y="1568"/>
                  </a:cubicBezTo>
                  <a:cubicBezTo>
                    <a:pt x="1435" y="1735"/>
                    <a:pt x="1401" y="2068"/>
                    <a:pt x="1568" y="2235"/>
                  </a:cubicBezTo>
                  <a:cubicBezTo>
                    <a:pt x="1701" y="2435"/>
                    <a:pt x="1902" y="2569"/>
                    <a:pt x="2035" y="2769"/>
                  </a:cubicBezTo>
                  <a:cubicBezTo>
                    <a:pt x="2168" y="3002"/>
                    <a:pt x="2068" y="3336"/>
                    <a:pt x="2235" y="3636"/>
                  </a:cubicBezTo>
                  <a:cubicBezTo>
                    <a:pt x="2369" y="3903"/>
                    <a:pt x="2569" y="4103"/>
                    <a:pt x="2769" y="4336"/>
                  </a:cubicBezTo>
                  <a:cubicBezTo>
                    <a:pt x="3002" y="4637"/>
                    <a:pt x="3236" y="4937"/>
                    <a:pt x="3503" y="5170"/>
                  </a:cubicBezTo>
                  <a:cubicBezTo>
                    <a:pt x="3510" y="5192"/>
                    <a:pt x="3522" y="5201"/>
                    <a:pt x="3535" y="5201"/>
                  </a:cubicBezTo>
                  <a:cubicBezTo>
                    <a:pt x="3583" y="5201"/>
                    <a:pt x="3648" y="5082"/>
                    <a:pt x="3569" y="5004"/>
                  </a:cubicBezTo>
                  <a:cubicBezTo>
                    <a:pt x="3269" y="4470"/>
                    <a:pt x="2736" y="4103"/>
                    <a:pt x="2435" y="3603"/>
                  </a:cubicBezTo>
                  <a:cubicBezTo>
                    <a:pt x="2269" y="3336"/>
                    <a:pt x="2369" y="3002"/>
                    <a:pt x="2235" y="2769"/>
                  </a:cubicBezTo>
                  <a:cubicBezTo>
                    <a:pt x="2168" y="2569"/>
                    <a:pt x="2002" y="2435"/>
                    <a:pt x="1868" y="2268"/>
                  </a:cubicBezTo>
                  <a:cubicBezTo>
                    <a:pt x="1701" y="2068"/>
                    <a:pt x="1668" y="1801"/>
                    <a:pt x="1568" y="1568"/>
                  </a:cubicBezTo>
                  <a:cubicBezTo>
                    <a:pt x="1501" y="1401"/>
                    <a:pt x="1335" y="1268"/>
                    <a:pt x="1168" y="1168"/>
                  </a:cubicBezTo>
                  <a:cubicBezTo>
                    <a:pt x="901" y="1101"/>
                    <a:pt x="701" y="1001"/>
                    <a:pt x="501" y="801"/>
                  </a:cubicBezTo>
                  <a:cubicBezTo>
                    <a:pt x="334" y="600"/>
                    <a:pt x="234" y="334"/>
                    <a:pt x="234" y="100"/>
                  </a:cubicBezTo>
                  <a:cubicBezTo>
                    <a:pt x="234" y="33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856025" y="2847625"/>
              <a:ext cx="127500" cy="180675"/>
            </a:xfrm>
            <a:custGeom>
              <a:avLst/>
              <a:gdLst/>
              <a:ahLst/>
              <a:cxnLst/>
              <a:rect l="l" t="t" r="r" b="b"/>
              <a:pathLst>
                <a:path w="5100" h="7227" extrusionOk="0">
                  <a:moveTo>
                    <a:pt x="285" y="0"/>
                  </a:moveTo>
                  <a:cubicBezTo>
                    <a:pt x="226" y="0"/>
                    <a:pt x="164" y="19"/>
                    <a:pt x="105" y="61"/>
                  </a:cubicBezTo>
                  <a:cubicBezTo>
                    <a:pt x="1" y="140"/>
                    <a:pt x="60" y="259"/>
                    <a:pt x="154" y="259"/>
                  </a:cubicBezTo>
                  <a:cubicBezTo>
                    <a:pt x="181" y="259"/>
                    <a:pt x="210" y="250"/>
                    <a:pt x="239" y="228"/>
                  </a:cubicBezTo>
                  <a:cubicBezTo>
                    <a:pt x="268" y="206"/>
                    <a:pt x="293" y="196"/>
                    <a:pt x="314" y="196"/>
                  </a:cubicBezTo>
                  <a:cubicBezTo>
                    <a:pt x="485" y="196"/>
                    <a:pt x="405" y="836"/>
                    <a:pt x="405" y="895"/>
                  </a:cubicBezTo>
                  <a:cubicBezTo>
                    <a:pt x="405" y="1029"/>
                    <a:pt x="439" y="1162"/>
                    <a:pt x="505" y="1262"/>
                  </a:cubicBezTo>
                  <a:cubicBezTo>
                    <a:pt x="639" y="1462"/>
                    <a:pt x="839" y="1496"/>
                    <a:pt x="1072" y="1529"/>
                  </a:cubicBezTo>
                  <a:cubicBezTo>
                    <a:pt x="1273" y="1563"/>
                    <a:pt x="1573" y="1563"/>
                    <a:pt x="1773" y="1696"/>
                  </a:cubicBezTo>
                  <a:cubicBezTo>
                    <a:pt x="1940" y="1829"/>
                    <a:pt x="1906" y="2030"/>
                    <a:pt x="1940" y="2196"/>
                  </a:cubicBezTo>
                  <a:cubicBezTo>
                    <a:pt x="1973" y="2363"/>
                    <a:pt x="2107" y="2463"/>
                    <a:pt x="2173" y="2563"/>
                  </a:cubicBezTo>
                  <a:lnTo>
                    <a:pt x="2674" y="3064"/>
                  </a:lnTo>
                  <a:cubicBezTo>
                    <a:pt x="2840" y="3264"/>
                    <a:pt x="2974" y="3397"/>
                    <a:pt x="2974" y="3697"/>
                  </a:cubicBezTo>
                  <a:cubicBezTo>
                    <a:pt x="2974" y="4098"/>
                    <a:pt x="3241" y="4365"/>
                    <a:pt x="3441" y="4665"/>
                  </a:cubicBezTo>
                  <a:cubicBezTo>
                    <a:pt x="3975" y="5432"/>
                    <a:pt x="4341" y="6366"/>
                    <a:pt x="4909" y="7200"/>
                  </a:cubicBezTo>
                  <a:cubicBezTo>
                    <a:pt x="4918" y="7219"/>
                    <a:pt x="4938" y="7227"/>
                    <a:pt x="4960" y="7227"/>
                  </a:cubicBezTo>
                  <a:cubicBezTo>
                    <a:pt x="5019" y="7227"/>
                    <a:pt x="5099" y="7172"/>
                    <a:pt x="5075" y="7100"/>
                  </a:cubicBezTo>
                  <a:cubicBezTo>
                    <a:pt x="4608" y="6032"/>
                    <a:pt x="3941" y="5198"/>
                    <a:pt x="3441" y="4331"/>
                  </a:cubicBezTo>
                  <a:cubicBezTo>
                    <a:pt x="3374" y="4198"/>
                    <a:pt x="3307" y="4131"/>
                    <a:pt x="3274" y="4031"/>
                  </a:cubicBezTo>
                  <a:cubicBezTo>
                    <a:pt x="3174" y="3864"/>
                    <a:pt x="3174" y="3731"/>
                    <a:pt x="3141" y="3564"/>
                  </a:cubicBezTo>
                  <a:cubicBezTo>
                    <a:pt x="3141" y="3397"/>
                    <a:pt x="3107" y="3230"/>
                    <a:pt x="3007" y="3097"/>
                  </a:cubicBezTo>
                  <a:cubicBezTo>
                    <a:pt x="2907" y="2930"/>
                    <a:pt x="2674" y="2763"/>
                    <a:pt x="2507" y="2597"/>
                  </a:cubicBezTo>
                  <a:cubicBezTo>
                    <a:pt x="2340" y="2463"/>
                    <a:pt x="2140" y="2263"/>
                    <a:pt x="2073" y="2063"/>
                  </a:cubicBezTo>
                  <a:cubicBezTo>
                    <a:pt x="1973" y="1763"/>
                    <a:pt x="1973" y="1563"/>
                    <a:pt x="1673" y="1429"/>
                  </a:cubicBezTo>
                  <a:cubicBezTo>
                    <a:pt x="1439" y="1329"/>
                    <a:pt x="1139" y="1362"/>
                    <a:pt x="906" y="1262"/>
                  </a:cubicBezTo>
                  <a:cubicBezTo>
                    <a:pt x="739" y="1229"/>
                    <a:pt x="605" y="1162"/>
                    <a:pt x="605" y="995"/>
                  </a:cubicBezTo>
                  <a:cubicBezTo>
                    <a:pt x="572" y="762"/>
                    <a:pt x="739" y="562"/>
                    <a:pt x="639" y="362"/>
                  </a:cubicBezTo>
                  <a:cubicBezTo>
                    <a:pt x="614" y="162"/>
                    <a:pt x="459" y="0"/>
                    <a:pt x="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941200" y="2859950"/>
              <a:ext cx="85075" cy="89300"/>
            </a:xfrm>
            <a:custGeom>
              <a:avLst/>
              <a:gdLst/>
              <a:ahLst/>
              <a:cxnLst/>
              <a:rect l="l" t="t" r="r" b="b"/>
              <a:pathLst>
                <a:path w="3403" h="3572" extrusionOk="0">
                  <a:moveTo>
                    <a:pt x="170" y="0"/>
                  </a:moveTo>
                  <a:cubicBezTo>
                    <a:pt x="118" y="0"/>
                    <a:pt x="67" y="25"/>
                    <a:pt x="67" y="69"/>
                  </a:cubicBezTo>
                  <a:cubicBezTo>
                    <a:pt x="0" y="469"/>
                    <a:pt x="167" y="869"/>
                    <a:pt x="501" y="1070"/>
                  </a:cubicBezTo>
                  <a:cubicBezTo>
                    <a:pt x="668" y="1203"/>
                    <a:pt x="834" y="1303"/>
                    <a:pt x="1035" y="1336"/>
                  </a:cubicBezTo>
                  <a:cubicBezTo>
                    <a:pt x="1235" y="1370"/>
                    <a:pt x="1502" y="1370"/>
                    <a:pt x="1702" y="1503"/>
                  </a:cubicBezTo>
                  <a:cubicBezTo>
                    <a:pt x="1902" y="1570"/>
                    <a:pt x="1935" y="1803"/>
                    <a:pt x="2069" y="2004"/>
                  </a:cubicBezTo>
                  <a:cubicBezTo>
                    <a:pt x="2202" y="2204"/>
                    <a:pt x="2335" y="2404"/>
                    <a:pt x="2436" y="2571"/>
                  </a:cubicBezTo>
                  <a:cubicBezTo>
                    <a:pt x="2569" y="2737"/>
                    <a:pt x="2702" y="2971"/>
                    <a:pt x="2869" y="3138"/>
                  </a:cubicBezTo>
                  <a:cubicBezTo>
                    <a:pt x="3003" y="3304"/>
                    <a:pt x="3103" y="3538"/>
                    <a:pt x="3336" y="3571"/>
                  </a:cubicBezTo>
                  <a:cubicBezTo>
                    <a:pt x="3370" y="3571"/>
                    <a:pt x="3403" y="3538"/>
                    <a:pt x="3403" y="3505"/>
                  </a:cubicBezTo>
                  <a:cubicBezTo>
                    <a:pt x="3336" y="3238"/>
                    <a:pt x="3103" y="3071"/>
                    <a:pt x="3003" y="2971"/>
                  </a:cubicBezTo>
                  <a:lnTo>
                    <a:pt x="2602" y="2471"/>
                  </a:lnTo>
                  <a:cubicBezTo>
                    <a:pt x="2502" y="2304"/>
                    <a:pt x="2369" y="2070"/>
                    <a:pt x="2235" y="1903"/>
                  </a:cubicBezTo>
                  <a:cubicBezTo>
                    <a:pt x="2169" y="1737"/>
                    <a:pt x="2069" y="1570"/>
                    <a:pt x="1935" y="1470"/>
                  </a:cubicBezTo>
                  <a:cubicBezTo>
                    <a:pt x="1702" y="1170"/>
                    <a:pt x="1268" y="1170"/>
                    <a:pt x="901" y="1036"/>
                  </a:cubicBezTo>
                  <a:cubicBezTo>
                    <a:pt x="534" y="869"/>
                    <a:pt x="167" y="536"/>
                    <a:pt x="267" y="136"/>
                  </a:cubicBezTo>
                  <a:cubicBezTo>
                    <a:pt x="305" y="42"/>
                    <a:pt x="237" y="0"/>
                    <a:pt x="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829450" y="2714350"/>
              <a:ext cx="77625" cy="48925"/>
            </a:xfrm>
            <a:custGeom>
              <a:avLst/>
              <a:gdLst/>
              <a:ahLst/>
              <a:cxnLst/>
              <a:rect l="l" t="t" r="r" b="b"/>
              <a:pathLst>
                <a:path w="3105" h="1957" extrusionOk="0">
                  <a:moveTo>
                    <a:pt x="2741" y="0"/>
                  </a:moveTo>
                  <a:cubicBezTo>
                    <a:pt x="2674" y="0"/>
                    <a:pt x="2605" y="8"/>
                    <a:pt x="2536" y="22"/>
                  </a:cubicBezTo>
                  <a:cubicBezTo>
                    <a:pt x="2469" y="55"/>
                    <a:pt x="2402" y="122"/>
                    <a:pt x="2336" y="155"/>
                  </a:cubicBezTo>
                  <a:cubicBezTo>
                    <a:pt x="2302" y="189"/>
                    <a:pt x="2202" y="322"/>
                    <a:pt x="2135" y="355"/>
                  </a:cubicBezTo>
                  <a:cubicBezTo>
                    <a:pt x="2121" y="360"/>
                    <a:pt x="2108" y="362"/>
                    <a:pt x="2096" y="362"/>
                  </a:cubicBezTo>
                  <a:cubicBezTo>
                    <a:pt x="2025" y="362"/>
                    <a:pt x="1988" y="289"/>
                    <a:pt x="1902" y="289"/>
                  </a:cubicBezTo>
                  <a:cubicBezTo>
                    <a:pt x="1835" y="289"/>
                    <a:pt x="1735" y="289"/>
                    <a:pt x="1702" y="322"/>
                  </a:cubicBezTo>
                  <a:cubicBezTo>
                    <a:pt x="1568" y="389"/>
                    <a:pt x="1502" y="522"/>
                    <a:pt x="1468" y="656"/>
                  </a:cubicBezTo>
                  <a:cubicBezTo>
                    <a:pt x="1402" y="722"/>
                    <a:pt x="1368" y="822"/>
                    <a:pt x="1302" y="856"/>
                  </a:cubicBezTo>
                  <a:cubicBezTo>
                    <a:pt x="1261" y="886"/>
                    <a:pt x="1230" y="898"/>
                    <a:pt x="1203" y="898"/>
                  </a:cubicBezTo>
                  <a:cubicBezTo>
                    <a:pt x="1142" y="898"/>
                    <a:pt x="1104" y="836"/>
                    <a:pt x="1035" y="789"/>
                  </a:cubicBezTo>
                  <a:cubicBezTo>
                    <a:pt x="979" y="747"/>
                    <a:pt x="923" y="729"/>
                    <a:pt x="869" y="729"/>
                  </a:cubicBezTo>
                  <a:cubicBezTo>
                    <a:pt x="795" y="729"/>
                    <a:pt x="726" y="764"/>
                    <a:pt x="668" y="822"/>
                  </a:cubicBezTo>
                  <a:cubicBezTo>
                    <a:pt x="534" y="956"/>
                    <a:pt x="501" y="1123"/>
                    <a:pt x="468" y="1289"/>
                  </a:cubicBezTo>
                  <a:cubicBezTo>
                    <a:pt x="401" y="1390"/>
                    <a:pt x="368" y="1690"/>
                    <a:pt x="167" y="1690"/>
                  </a:cubicBezTo>
                  <a:cubicBezTo>
                    <a:pt x="1" y="1690"/>
                    <a:pt x="1" y="1957"/>
                    <a:pt x="134" y="1957"/>
                  </a:cubicBezTo>
                  <a:cubicBezTo>
                    <a:pt x="501" y="1957"/>
                    <a:pt x="634" y="1623"/>
                    <a:pt x="701" y="1289"/>
                  </a:cubicBezTo>
                  <a:cubicBezTo>
                    <a:pt x="701" y="1223"/>
                    <a:pt x="734" y="989"/>
                    <a:pt x="835" y="956"/>
                  </a:cubicBezTo>
                  <a:cubicBezTo>
                    <a:pt x="901" y="956"/>
                    <a:pt x="968" y="1023"/>
                    <a:pt x="1035" y="1056"/>
                  </a:cubicBezTo>
                  <a:cubicBezTo>
                    <a:pt x="1074" y="1076"/>
                    <a:pt x="1113" y="1084"/>
                    <a:pt x="1151" y="1084"/>
                  </a:cubicBezTo>
                  <a:cubicBezTo>
                    <a:pt x="1243" y="1084"/>
                    <a:pt x="1331" y="1036"/>
                    <a:pt x="1402" y="989"/>
                  </a:cubicBezTo>
                  <a:cubicBezTo>
                    <a:pt x="1535" y="889"/>
                    <a:pt x="1568" y="789"/>
                    <a:pt x="1668" y="656"/>
                  </a:cubicBezTo>
                  <a:cubicBezTo>
                    <a:pt x="1702" y="622"/>
                    <a:pt x="1735" y="489"/>
                    <a:pt x="1835" y="489"/>
                  </a:cubicBezTo>
                  <a:cubicBezTo>
                    <a:pt x="1869" y="489"/>
                    <a:pt x="1869" y="522"/>
                    <a:pt x="1902" y="522"/>
                  </a:cubicBezTo>
                  <a:cubicBezTo>
                    <a:pt x="1935" y="522"/>
                    <a:pt x="1935" y="556"/>
                    <a:pt x="2002" y="556"/>
                  </a:cubicBezTo>
                  <a:cubicBezTo>
                    <a:pt x="2039" y="570"/>
                    <a:pt x="2072" y="577"/>
                    <a:pt x="2103" y="577"/>
                  </a:cubicBezTo>
                  <a:cubicBezTo>
                    <a:pt x="2213" y="577"/>
                    <a:pt x="2291" y="493"/>
                    <a:pt x="2369" y="389"/>
                  </a:cubicBezTo>
                  <a:cubicBezTo>
                    <a:pt x="2468" y="265"/>
                    <a:pt x="2549" y="196"/>
                    <a:pt x="2679" y="196"/>
                  </a:cubicBezTo>
                  <a:cubicBezTo>
                    <a:pt x="2724" y="196"/>
                    <a:pt x="2776" y="205"/>
                    <a:pt x="2836" y="222"/>
                  </a:cubicBezTo>
                  <a:cubicBezTo>
                    <a:pt x="2883" y="254"/>
                    <a:pt x="2925" y="266"/>
                    <a:pt x="2959" y="266"/>
                  </a:cubicBezTo>
                  <a:cubicBezTo>
                    <a:pt x="3070" y="266"/>
                    <a:pt x="3105" y="132"/>
                    <a:pt x="3003" y="55"/>
                  </a:cubicBezTo>
                  <a:cubicBezTo>
                    <a:pt x="2925" y="16"/>
                    <a:pt x="2835" y="0"/>
                    <a:pt x="2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878650" y="2744825"/>
              <a:ext cx="75075" cy="58475"/>
            </a:xfrm>
            <a:custGeom>
              <a:avLst/>
              <a:gdLst/>
              <a:ahLst/>
              <a:cxnLst/>
              <a:rect l="l" t="t" r="r" b="b"/>
              <a:pathLst>
                <a:path w="3003" h="2339" extrusionOk="0">
                  <a:moveTo>
                    <a:pt x="2858" y="0"/>
                  </a:moveTo>
                  <a:cubicBezTo>
                    <a:pt x="2851" y="0"/>
                    <a:pt x="2844" y="1"/>
                    <a:pt x="2836" y="4"/>
                  </a:cubicBezTo>
                  <a:cubicBezTo>
                    <a:pt x="2436" y="70"/>
                    <a:pt x="2402" y="504"/>
                    <a:pt x="2102" y="638"/>
                  </a:cubicBezTo>
                  <a:cubicBezTo>
                    <a:pt x="2035" y="671"/>
                    <a:pt x="1935" y="671"/>
                    <a:pt x="1869" y="671"/>
                  </a:cubicBezTo>
                  <a:cubicBezTo>
                    <a:pt x="1769" y="671"/>
                    <a:pt x="1702" y="638"/>
                    <a:pt x="1669" y="604"/>
                  </a:cubicBezTo>
                  <a:cubicBezTo>
                    <a:pt x="1502" y="604"/>
                    <a:pt x="1402" y="738"/>
                    <a:pt x="1402" y="838"/>
                  </a:cubicBezTo>
                  <a:cubicBezTo>
                    <a:pt x="1368" y="1004"/>
                    <a:pt x="1402" y="1338"/>
                    <a:pt x="1168" y="1338"/>
                  </a:cubicBezTo>
                  <a:cubicBezTo>
                    <a:pt x="1068" y="1338"/>
                    <a:pt x="1001" y="1305"/>
                    <a:pt x="901" y="1305"/>
                  </a:cubicBezTo>
                  <a:cubicBezTo>
                    <a:pt x="801" y="1305"/>
                    <a:pt x="768" y="1338"/>
                    <a:pt x="735" y="1405"/>
                  </a:cubicBezTo>
                  <a:cubicBezTo>
                    <a:pt x="668" y="1505"/>
                    <a:pt x="601" y="1672"/>
                    <a:pt x="568" y="1805"/>
                  </a:cubicBezTo>
                  <a:cubicBezTo>
                    <a:pt x="501" y="1972"/>
                    <a:pt x="334" y="2039"/>
                    <a:pt x="167" y="2105"/>
                  </a:cubicBezTo>
                  <a:cubicBezTo>
                    <a:pt x="1" y="2139"/>
                    <a:pt x="34" y="2339"/>
                    <a:pt x="201" y="2339"/>
                  </a:cubicBezTo>
                  <a:cubicBezTo>
                    <a:pt x="568" y="2272"/>
                    <a:pt x="768" y="2005"/>
                    <a:pt x="901" y="1672"/>
                  </a:cubicBezTo>
                  <a:cubicBezTo>
                    <a:pt x="935" y="1605"/>
                    <a:pt x="935" y="1538"/>
                    <a:pt x="1035" y="1538"/>
                  </a:cubicBezTo>
                  <a:cubicBezTo>
                    <a:pt x="1101" y="1538"/>
                    <a:pt x="1202" y="1605"/>
                    <a:pt x="1268" y="1605"/>
                  </a:cubicBezTo>
                  <a:cubicBezTo>
                    <a:pt x="1435" y="1538"/>
                    <a:pt x="1568" y="1438"/>
                    <a:pt x="1602" y="1271"/>
                  </a:cubicBezTo>
                  <a:cubicBezTo>
                    <a:pt x="1669" y="1171"/>
                    <a:pt x="1669" y="1105"/>
                    <a:pt x="1669" y="971"/>
                  </a:cubicBezTo>
                  <a:cubicBezTo>
                    <a:pt x="1669" y="938"/>
                    <a:pt x="1669" y="871"/>
                    <a:pt x="1702" y="838"/>
                  </a:cubicBezTo>
                  <a:cubicBezTo>
                    <a:pt x="1702" y="838"/>
                    <a:pt x="1769" y="838"/>
                    <a:pt x="1769" y="871"/>
                  </a:cubicBezTo>
                  <a:cubicBezTo>
                    <a:pt x="1852" y="904"/>
                    <a:pt x="1935" y="921"/>
                    <a:pt x="2019" y="921"/>
                  </a:cubicBezTo>
                  <a:cubicBezTo>
                    <a:pt x="2102" y="921"/>
                    <a:pt x="2186" y="904"/>
                    <a:pt x="2269" y="871"/>
                  </a:cubicBezTo>
                  <a:cubicBezTo>
                    <a:pt x="2603" y="771"/>
                    <a:pt x="2703" y="371"/>
                    <a:pt x="3003" y="204"/>
                  </a:cubicBezTo>
                  <a:cubicBezTo>
                    <a:pt x="3003" y="173"/>
                    <a:pt x="2946" y="0"/>
                    <a:pt x="2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947875" y="2794950"/>
              <a:ext cx="47550" cy="30975"/>
            </a:xfrm>
            <a:custGeom>
              <a:avLst/>
              <a:gdLst/>
              <a:ahLst/>
              <a:cxnLst/>
              <a:rect l="l" t="t" r="r" b="b"/>
              <a:pathLst>
                <a:path w="1902" h="1239" extrusionOk="0">
                  <a:moveTo>
                    <a:pt x="1668" y="0"/>
                  </a:moveTo>
                  <a:cubicBezTo>
                    <a:pt x="1601" y="0"/>
                    <a:pt x="1501" y="67"/>
                    <a:pt x="1435" y="100"/>
                  </a:cubicBezTo>
                  <a:cubicBezTo>
                    <a:pt x="1301" y="167"/>
                    <a:pt x="1168" y="267"/>
                    <a:pt x="1134" y="434"/>
                  </a:cubicBezTo>
                  <a:lnTo>
                    <a:pt x="1134" y="501"/>
                  </a:lnTo>
                  <a:cubicBezTo>
                    <a:pt x="1068" y="467"/>
                    <a:pt x="1001" y="434"/>
                    <a:pt x="934" y="434"/>
                  </a:cubicBezTo>
                  <a:cubicBezTo>
                    <a:pt x="908" y="429"/>
                    <a:pt x="882" y="427"/>
                    <a:pt x="857" y="427"/>
                  </a:cubicBezTo>
                  <a:cubicBezTo>
                    <a:pt x="691" y="427"/>
                    <a:pt x="554" y="518"/>
                    <a:pt x="467" y="634"/>
                  </a:cubicBezTo>
                  <a:cubicBezTo>
                    <a:pt x="401" y="734"/>
                    <a:pt x="301" y="968"/>
                    <a:pt x="167" y="968"/>
                  </a:cubicBezTo>
                  <a:cubicBezTo>
                    <a:pt x="156" y="965"/>
                    <a:pt x="146" y="964"/>
                    <a:pt x="136" y="964"/>
                  </a:cubicBezTo>
                  <a:cubicBezTo>
                    <a:pt x="1" y="964"/>
                    <a:pt x="9" y="1172"/>
                    <a:pt x="134" y="1234"/>
                  </a:cubicBezTo>
                  <a:cubicBezTo>
                    <a:pt x="151" y="1237"/>
                    <a:pt x="168" y="1239"/>
                    <a:pt x="185" y="1239"/>
                  </a:cubicBezTo>
                  <a:cubicBezTo>
                    <a:pt x="362" y="1239"/>
                    <a:pt x="509" y="1086"/>
                    <a:pt x="601" y="934"/>
                  </a:cubicBezTo>
                  <a:cubicBezTo>
                    <a:pt x="632" y="842"/>
                    <a:pt x="719" y="664"/>
                    <a:pt x="864" y="664"/>
                  </a:cubicBezTo>
                  <a:cubicBezTo>
                    <a:pt x="876" y="664"/>
                    <a:pt x="888" y="665"/>
                    <a:pt x="901" y="667"/>
                  </a:cubicBezTo>
                  <a:cubicBezTo>
                    <a:pt x="972" y="715"/>
                    <a:pt x="1076" y="762"/>
                    <a:pt x="1178" y="762"/>
                  </a:cubicBezTo>
                  <a:cubicBezTo>
                    <a:pt x="1220" y="762"/>
                    <a:pt x="1262" y="754"/>
                    <a:pt x="1301" y="734"/>
                  </a:cubicBezTo>
                  <a:cubicBezTo>
                    <a:pt x="1368" y="667"/>
                    <a:pt x="1368" y="601"/>
                    <a:pt x="1435" y="501"/>
                  </a:cubicBezTo>
                  <a:cubicBezTo>
                    <a:pt x="1435" y="467"/>
                    <a:pt x="1468" y="434"/>
                    <a:pt x="1501" y="400"/>
                  </a:cubicBezTo>
                  <a:cubicBezTo>
                    <a:pt x="1568" y="334"/>
                    <a:pt x="1635" y="334"/>
                    <a:pt x="1668" y="300"/>
                  </a:cubicBezTo>
                  <a:cubicBezTo>
                    <a:pt x="1768" y="267"/>
                    <a:pt x="1868" y="267"/>
                    <a:pt x="1868" y="134"/>
                  </a:cubicBezTo>
                  <a:cubicBezTo>
                    <a:pt x="1902" y="0"/>
                    <a:pt x="1768" y="0"/>
                    <a:pt x="1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3550200" y="2935875"/>
              <a:ext cx="376125" cy="500525"/>
            </a:xfrm>
            <a:custGeom>
              <a:avLst/>
              <a:gdLst/>
              <a:ahLst/>
              <a:cxnLst/>
              <a:rect l="l" t="t" r="r" b="b"/>
              <a:pathLst>
                <a:path w="15045" h="20021" extrusionOk="0">
                  <a:moveTo>
                    <a:pt x="8707" y="1"/>
                  </a:moveTo>
                  <a:cubicBezTo>
                    <a:pt x="8707" y="1"/>
                    <a:pt x="1" y="3336"/>
                    <a:pt x="334" y="5171"/>
                  </a:cubicBezTo>
                  <a:cubicBezTo>
                    <a:pt x="701" y="7006"/>
                    <a:pt x="2836" y="8940"/>
                    <a:pt x="3603" y="12043"/>
                  </a:cubicBezTo>
                  <a:cubicBezTo>
                    <a:pt x="4371" y="15178"/>
                    <a:pt x="6839" y="20015"/>
                    <a:pt x="6839" y="20015"/>
                  </a:cubicBezTo>
                  <a:cubicBezTo>
                    <a:pt x="6839" y="20015"/>
                    <a:pt x="7175" y="20020"/>
                    <a:pt x="7702" y="20020"/>
                  </a:cubicBezTo>
                  <a:cubicBezTo>
                    <a:pt x="9461" y="20020"/>
                    <a:pt x="13351" y="19961"/>
                    <a:pt x="14044" y="19448"/>
                  </a:cubicBezTo>
                  <a:cubicBezTo>
                    <a:pt x="15045" y="18714"/>
                    <a:pt x="8707" y="1"/>
                    <a:pt x="8707" y="1"/>
                  </a:cubicBezTo>
                  <a:close/>
                </a:path>
              </a:pathLst>
            </a:custGeom>
            <a:solidFill>
              <a:srgbClr val="DC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3734500" y="2892800"/>
              <a:ext cx="512900" cy="528000"/>
            </a:xfrm>
            <a:custGeom>
              <a:avLst/>
              <a:gdLst/>
              <a:ahLst/>
              <a:cxnLst/>
              <a:rect l="l" t="t" r="r" b="b"/>
              <a:pathLst>
                <a:path w="20516" h="21120" extrusionOk="0">
                  <a:moveTo>
                    <a:pt x="12369" y="1"/>
                  </a:moveTo>
                  <a:cubicBezTo>
                    <a:pt x="8819" y="1"/>
                    <a:pt x="2281" y="817"/>
                    <a:pt x="1302" y="1724"/>
                  </a:cubicBezTo>
                  <a:cubicBezTo>
                    <a:pt x="1" y="2924"/>
                    <a:pt x="2302" y="8295"/>
                    <a:pt x="2302" y="11130"/>
                  </a:cubicBezTo>
                  <a:cubicBezTo>
                    <a:pt x="2302" y="13999"/>
                    <a:pt x="4938" y="19436"/>
                    <a:pt x="5805" y="20871"/>
                  </a:cubicBezTo>
                  <a:cubicBezTo>
                    <a:pt x="5911" y="21042"/>
                    <a:pt x="6196" y="21119"/>
                    <a:pt x="6615" y="21119"/>
                  </a:cubicBezTo>
                  <a:cubicBezTo>
                    <a:pt x="9618" y="21119"/>
                    <a:pt x="19513" y="17164"/>
                    <a:pt x="19982" y="15700"/>
                  </a:cubicBezTo>
                  <a:cubicBezTo>
                    <a:pt x="20515" y="14032"/>
                    <a:pt x="14644" y="356"/>
                    <a:pt x="14644" y="356"/>
                  </a:cubicBezTo>
                  <a:cubicBezTo>
                    <a:pt x="14547" y="108"/>
                    <a:pt x="13654" y="1"/>
                    <a:pt x="12369" y="1"/>
                  </a:cubicBezTo>
                  <a:close/>
                </a:path>
              </a:pathLst>
            </a:custGeom>
            <a:solidFill>
              <a:srgbClr val="F7C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3987475" y="2927325"/>
              <a:ext cx="128150" cy="52175"/>
            </a:xfrm>
            <a:custGeom>
              <a:avLst/>
              <a:gdLst/>
              <a:ahLst/>
              <a:cxnLst/>
              <a:rect l="l" t="t" r="r" b="b"/>
              <a:pathLst>
                <a:path w="5126" h="2087" extrusionOk="0">
                  <a:moveTo>
                    <a:pt x="118" y="0"/>
                  </a:moveTo>
                  <a:cubicBezTo>
                    <a:pt x="59" y="0"/>
                    <a:pt x="1" y="60"/>
                    <a:pt x="56" y="142"/>
                  </a:cubicBezTo>
                  <a:cubicBezTo>
                    <a:pt x="356" y="476"/>
                    <a:pt x="823" y="476"/>
                    <a:pt x="1223" y="476"/>
                  </a:cubicBezTo>
                  <a:cubicBezTo>
                    <a:pt x="1490" y="476"/>
                    <a:pt x="1723" y="476"/>
                    <a:pt x="1990" y="576"/>
                  </a:cubicBezTo>
                  <a:cubicBezTo>
                    <a:pt x="2224" y="710"/>
                    <a:pt x="2224" y="1010"/>
                    <a:pt x="2457" y="1177"/>
                  </a:cubicBezTo>
                  <a:cubicBezTo>
                    <a:pt x="2557" y="1310"/>
                    <a:pt x="2791" y="1343"/>
                    <a:pt x="2991" y="1377"/>
                  </a:cubicBezTo>
                  <a:cubicBezTo>
                    <a:pt x="3124" y="1377"/>
                    <a:pt x="3325" y="1377"/>
                    <a:pt x="3458" y="1410"/>
                  </a:cubicBezTo>
                  <a:cubicBezTo>
                    <a:pt x="3625" y="1477"/>
                    <a:pt x="3692" y="1644"/>
                    <a:pt x="3825" y="1710"/>
                  </a:cubicBezTo>
                  <a:cubicBezTo>
                    <a:pt x="4059" y="1919"/>
                    <a:pt x="4436" y="2086"/>
                    <a:pt x="4765" y="2086"/>
                  </a:cubicBezTo>
                  <a:cubicBezTo>
                    <a:pt x="4857" y="2086"/>
                    <a:pt x="4945" y="2073"/>
                    <a:pt x="5026" y="2044"/>
                  </a:cubicBezTo>
                  <a:cubicBezTo>
                    <a:pt x="5126" y="2010"/>
                    <a:pt x="5059" y="1844"/>
                    <a:pt x="4959" y="1844"/>
                  </a:cubicBezTo>
                  <a:cubicBezTo>
                    <a:pt x="4692" y="1810"/>
                    <a:pt x="4459" y="1810"/>
                    <a:pt x="4192" y="1677"/>
                  </a:cubicBezTo>
                  <a:cubicBezTo>
                    <a:pt x="3992" y="1543"/>
                    <a:pt x="3858" y="1377"/>
                    <a:pt x="3658" y="1210"/>
                  </a:cubicBezTo>
                  <a:cubicBezTo>
                    <a:pt x="3491" y="1076"/>
                    <a:pt x="3291" y="1076"/>
                    <a:pt x="3058" y="1076"/>
                  </a:cubicBezTo>
                  <a:cubicBezTo>
                    <a:pt x="2791" y="1076"/>
                    <a:pt x="2591" y="1010"/>
                    <a:pt x="2457" y="743"/>
                  </a:cubicBezTo>
                  <a:cubicBezTo>
                    <a:pt x="2192" y="266"/>
                    <a:pt x="1750" y="238"/>
                    <a:pt x="1293" y="238"/>
                  </a:cubicBezTo>
                  <a:cubicBezTo>
                    <a:pt x="1232" y="238"/>
                    <a:pt x="1171" y="239"/>
                    <a:pt x="1110" y="239"/>
                  </a:cubicBezTo>
                  <a:cubicBezTo>
                    <a:pt x="764" y="239"/>
                    <a:pt x="423" y="222"/>
                    <a:pt x="156" y="9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3890450" y="2933675"/>
              <a:ext cx="216850" cy="94800"/>
            </a:xfrm>
            <a:custGeom>
              <a:avLst/>
              <a:gdLst/>
              <a:ahLst/>
              <a:cxnLst/>
              <a:rect l="l" t="t" r="r" b="b"/>
              <a:pathLst>
                <a:path w="8674" h="3792" extrusionOk="0">
                  <a:moveTo>
                    <a:pt x="108" y="1"/>
                  </a:moveTo>
                  <a:cubicBezTo>
                    <a:pt x="70" y="1"/>
                    <a:pt x="34" y="27"/>
                    <a:pt x="34" y="89"/>
                  </a:cubicBezTo>
                  <a:cubicBezTo>
                    <a:pt x="0" y="422"/>
                    <a:pt x="201" y="656"/>
                    <a:pt x="434" y="789"/>
                  </a:cubicBezTo>
                  <a:cubicBezTo>
                    <a:pt x="684" y="939"/>
                    <a:pt x="972" y="958"/>
                    <a:pt x="1255" y="958"/>
                  </a:cubicBezTo>
                  <a:cubicBezTo>
                    <a:pt x="1349" y="958"/>
                    <a:pt x="1443" y="956"/>
                    <a:pt x="1535" y="956"/>
                  </a:cubicBezTo>
                  <a:cubicBezTo>
                    <a:pt x="1768" y="956"/>
                    <a:pt x="2035" y="989"/>
                    <a:pt x="2235" y="1156"/>
                  </a:cubicBezTo>
                  <a:cubicBezTo>
                    <a:pt x="2402" y="1289"/>
                    <a:pt x="2536" y="1423"/>
                    <a:pt x="2702" y="1590"/>
                  </a:cubicBezTo>
                  <a:cubicBezTo>
                    <a:pt x="2936" y="1790"/>
                    <a:pt x="3169" y="1990"/>
                    <a:pt x="3503" y="2090"/>
                  </a:cubicBezTo>
                  <a:cubicBezTo>
                    <a:pt x="3565" y="2100"/>
                    <a:pt x="3630" y="2104"/>
                    <a:pt x="3696" y="2104"/>
                  </a:cubicBezTo>
                  <a:cubicBezTo>
                    <a:pt x="3904" y="2104"/>
                    <a:pt x="4128" y="2065"/>
                    <a:pt x="4340" y="2065"/>
                  </a:cubicBezTo>
                  <a:cubicBezTo>
                    <a:pt x="4493" y="2065"/>
                    <a:pt x="4640" y="2086"/>
                    <a:pt x="4771" y="2157"/>
                  </a:cubicBezTo>
                  <a:cubicBezTo>
                    <a:pt x="5004" y="2290"/>
                    <a:pt x="5071" y="2490"/>
                    <a:pt x="5238" y="2624"/>
                  </a:cubicBezTo>
                  <a:cubicBezTo>
                    <a:pt x="5371" y="2757"/>
                    <a:pt x="5504" y="2824"/>
                    <a:pt x="5671" y="2924"/>
                  </a:cubicBezTo>
                  <a:cubicBezTo>
                    <a:pt x="6071" y="3124"/>
                    <a:pt x="6538" y="3224"/>
                    <a:pt x="6939" y="3324"/>
                  </a:cubicBezTo>
                  <a:cubicBezTo>
                    <a:pt x="7206" y="3424"/>
                    <a:pt x="7439" y="3491"/>
                    <a:pt x="7739" y="3591"/>
                  </a:cubicBezTo>
                  <a:cubicBezTo>
                    <a:pt x="8006" y="3658"/>
                    <a:pt x="8206" y="3758"/>
                    <a:pt x="8440" y="3791"/>
                  </a:cubicBezTo>
                  <a:cubicBezTo>
                    <a:pt x="8573" y="3725"/>
                    <a:pt x="8673" y="3524"/>
                    <a:pt x="8540" y="3458"/>
                  </a:cubicBezTo>
                  <a:cubicBezTo>
                    <a:pt x="8106" y="3258"/>
                    <a:pt x="7606" y="3191"/>
                    <a:pt x="7172" y="3057"/>
                  </a:cubicBezTo>
                  <a:cubicBezTo>
                    <a:pt x="6705" y="2924"/>
                    <a:pt x="6205" y="2791"/>
                    <a:pt x="5771" y="2624"/>
                  </a:cubicBezTo>
                  <a:cubicBezTo>
                    <a:pt x="5404" y="2457"/>
                    <a:pt x="5271" y="2090"/>
                    <a:pt x="4937" y="1923"/>
                  </a:cubicBezTo>
                  <a:cubicBezTo>
                    <a:pt x="4747" y="1804"/>
                    <a:pt x="4505" y="1787"/>
                    <a:pt x="4261" y="1787"/>
                  </a:cubicBezTo>
                  <a:cubicBezTo>
                    <a:pt x="4163" y="1787"/>
                    <a:pt x="4065" y="1790"/>
                    <a:pt x="3970" y="1790"/>
                  </a:cubicBezTo>
                  <a:cubicBezTo>
                    <a:pt x="3881" y="1806"/>
                    <a:pt x="3794" y="1814"/>
                    <a:pt x="3709" y="1814"/>
                  </a:cubicBezTo>
                  <a:cubicBezTo>
                    <a:pt x="3445" y="1814"/>
                    <a:pt x="3205" y="1733"/>
                    <a:pt x="3003" y="1556"/>
                  </a:cubicBezTo>
                  <a:cubicBezTo>
                    <a:pt x="2702" y="1289"/>
                    <a:pt x="2502" y="989"/>
                    <a:pt x="2169" y="889"/>
                  </a:cubicBezTo>
                  <a:cubicBezTo>
                    <a:pt x="1668" y="656"/>
                    <a:pt x="134" y="989"/>
                    <a:pt x="201" y="89"/>
                  </a:cubicBezTo>
                  <a:cubicBezTo>
                    <a:pt x="201" y="35"/>
                    <a:pt x="153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3824575" y="2958450"/>
              <a:ext cx="322100" cy="162300"/>
            </a:xfrm>
            <a:custGeom>
              <a:avLst/>
              <a:gdLst/>
              <a:ahLst/>
              <a:cxnLst/>
              <a:rect l="l" t="t" r="r" b="b"/>
              <a:pathLst>
                <a:path w="12884" h="6492" extrusionOk="0">
                  <a:moveTo>
                    <a:pt x="323" y="1"/>
                  </a:moveTo>
                  <a:cubicBezTo>
                    <a:pt x="281" y="1"/>
                    <a:pt x="235" y="19"/>
                    <a:pt x="200" y="65"/>
                  </a:cubicBezTo>
                  <a:cubicBezTo>
                    <a:pt x="0" y="399"/>
                    <a:pt x="34" y="799"/>
                    <a:pt x="234" y="1099"/>
                  </a:cubicBezTo>
                  <a:cubicBezTo>
                    <a:pt x="501" y="1533"/>
                    <a:pt x="1001" y="1699"/>
                    <a:pt x="1468" y="1766"/>
                  </a:cubicBezTo>
                  <a:cubicBezTo>
                    <a:pt x="2002" y="1866"/>
                    <a:pt x="2569" y="1766"/>
                    <a:pt x="3069" y="1900"/>
                  </a:cubicBezTo>
                  <a:cubicBezTo>
                    <a:pt x="3603" y="2033"/>
                    <a:pt x="3903" y="2433"/>
                    <a:pt x="4237" y="2800"/>
                  </a:cubicBezTo>
                  <a:cubicBezTo>
                    <a:pt x="4570" y="3134"/>
                    <a:pt x="4904" y="3434"/>
                    <a:pt x="5371" y="3534"/>
                  </a:cubicBezTo>
                  <a:cubicBezTo>
                    <a:pt x="5871" y="3601"/>
                    <a:pt x="6405" y="3534"/>
                    <a:pt x="6872" y="3768"/>
                  </a:cubicBezTo>
                  <a:cubicBezTo>
                    <a:pt x="7305" y="4034"/>
                    <a:pt x="7539" y="4468"/>
                    <a:pt x="8006" y="4635"/>
                  </a:cubicBezTo>
                  <a:cubicBezTo>
                    <a:pt x="8239" y="4735"/>
                    <a:pt x="8473" y="4735"/>
                    <a:pt x="8706" y="4735"/>
                  </a:cubicBezTo>
                  <a:cubicBezTo>
                    <a:pt x="9007" y="4768"/>
                    <a:pt x="9207" y="4802"/>
                    <a:pt x="9407" y="5035"/>
                  </a:cubicBezTo>
                  <a:cubicBezTo>
                    <a:pt x="10374" y="5769"/>
                    <a:pt x="11408" y="6403"/>
                    <a:pt x="12609" y="6470"/>
                  </a:cubicBezTo>
                  <a:cubicBezTo>
                    <a:pt x="12651" y="6485"/>
                    <a:pt x="12687" y="6492"/>
                    <a:pt x="12717" y="6492"/>
                  </a:cubicBezTo>
                  <a:cubicBezTo>
                    <a:pt x="12882" y="6492"/>
                    <a:pt x="12883" y="6298"/>
                    <a:pt x="12743" y="6269"/>
                  </a:cubicBezTo>
                  <a:cubicBezTo>
                    <a:pt x="11675" y="6003"/>
                    <a:pt x="10708" y="5602"/>
                    <a:pt x="9841" y="4935"/>
                  </a:cubicBezTo>
                  <a:cubicBezTo>
                    <a:pt x="9674" y="4802"/>
                    <a:pt x="9507" y="4635"/>
                    <a:pt x="9307" y="4568"/>
                  </a:cubicBezTo>
                  <a:cubicBezTo>
                    <a:pt x="9073" y="4468"/>
                    <a:pt x="8840" y="4468"/>
                    <a:pt x="8573" y="4435"/>
                  </a:cubicBezTo>
                  <a:cubicBezTo>
                    <a:pt x="8340" y="4435"/>
                    <a:pt x="8073" y="4401"/>
                    <a:pt x="7873" y="4235"/>
                  </a:cubicBezTo>
                  <a:cubicBezTo>
                    <a:pt x="7706" y="4101"/>
                    <a:pt x="7539" y="3901"/>
                    <a:pt x="7372" y="3768"/>
                  </a:cubicBezTo>
                  <a:cubicBezTo>
                    <a:pt x="7039" y="3467"/>
                    <a:pt x="6638" y="3367"/>
                    <a:pt x="6205" y="3301"/>
                  </a:cubicBezTo>
                  <a:cubicBezTo>
                    <a:pt x="5704" y="3267"/>
                    <a:pt x="5204" y="3267"/>
                    <a:pt x="4804" y="2967"/>
                  </a:cubicBezTo>
                  <a:cubicBezTo>
                    <a:pt x="4470" y="2734"/>
                    <a:pt x="4203" y="2333"/>
                    <a:pt x="3903" y="2066"/>
                  </a:cubicBezTo>
                  <a:cubicBezTo>
                    <a:pt x="3569" y="1766"/>
                    <a:pt x="3203" y="1599"/>
                    <a:pt x="2736" y="1566"/>
                  </a:cubicBezTo>
                  <a:cubicBezTo>
                    <a:pt x="2168" y="1499"/>
                    <a:pt x="1535" y="1599"/>
                    <a:pt x="1001" y="1399"/>
                  </a:cubicBezTo>
                  <a:cubicBezTo>
                    <a:pt x="501" y="1232"/>
                    <a:pt x="67" y="632"/>
                    <a:pt x="401" y="132"/>
                  </a:cubicBezTo>
                  <a:cubicBezTo>
                    <a:pt x="466" y="66"/>
                    <a:pt x="403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3812050" y="3043675"/>
              <a:ext cx="384975" cy="209450"/>
            </a:xfrm>
            <a:custGeom>
              <a:avLst/>
              <a:gdLst/>
              <a:ahLst/>
              <a:cxnLst/>
              <a:rect l="l" t="t" r="r" b="b"/>
              <a:pathLst>
                <a:path w="15399" h="8378" extrusionOk="0">
                  <a:moveTo>
                    <a:pt x="227" y="0"/>
                  </a:moveTo>
                  <a:cubicBezTo>
                    <a:pt x="187" y="0"/>
                    <a:pt x="147" y="19"/>
                    <a:pt x="134" y="58"/>
                  </a:cubicBezTo>
                  <a:cubicBezTo>
                    <a:pt x="1" y="559"/>
                    <a:pt x="234" y="1126"/>
                    <a:pt x="635" y="1459"/>
                  </a:cubicBezTo>
                  <a:cubicBezTo>
                    <a:pt x="1135" y="1860"/>
                    <a:pt x="1836" y="1893"/>
                    <a:pt x="2469" y="1993"/>
                  </a:cubicBezTo>
                  <a:cubicBezTo>
                    <a:pt x="3136" y="2060"/>
                    <a:pt x="3837" y="2160"/>
                    <a:pt x="4304" y="2694"/>
                  </a:cubicBezTo>
                  <a:cubicBezTo>
                    <a:pt x="4671" y="3161"/>
                    <a:pt x="4871" y="3628"/>
                    <a:pt x="5505" y="3694"/>
                  </a:cubicBezTo>
                  <a:cubicBezTo>
                    <a:pt x="5838" y="3728"/>
                    <a:pt x="6139" y="3794"/>
                    <a:pt x="6405" y="3961"/>
                  </a:cubicBezTo>
                  <a:cubicBezTo>
                    <a:pt x="6672" y="4128"/>
                    <a:pt x="6839" y="4328"/>
                    <a:pt x="7039" y="4495"/>
                  </a:cubicBezTo>
                  <a:cubicBezTo>
                    <a:pt x="7373" y="4862"/>
                    <a:pt x="7740" y="5195"/>
                    <a:pt x="8240" y="5295"/>
                  </a:cubicBezTo>
                  <a:cubicBezTo>
                    <a:pt x="8282" y="5300"/>
                    <a:pt x="8325" y="5302"/>
                    <a:pt x="8369" y="5302"/>
                  </a:cubicBezTo>
                  <a:cubicBezTo>
                    <a:pt x="8713" y="5302"/>
                    <a:pt x="9121" y="5178"/>
                    <a:pt x="9488" y="5178"/>
                  </a:cubicBezTo>
                  <a:cubicBezTo>
                    <a:pt x="9751" y="5178"/>
                    <a:pt x="9993" y="5242"/>
                    <a:pt x="10175" y="5462"/>
                  </a:cubicBezTo>
                  <a:cubicBezTo>
                    <a:pt x="10342" y="5662"/>
                    <a:pt x="10208" y="5929"/>
                    <a:pt x="10308" y="6196"/>
                  </a:cubicBezTo>
                  <a:cubicBezTo>
                    <a:pt x="10375" y="6463"/>
                    <a:pt x="10575" y="6496"/>
                    <a:pt x="10842" y="6496"/>
                  </a:cubicBezTo>
                  <a:cubicBezTo>
                    <a:pt x="11091" y="6455"/>
                    <a:pt x="11354" y="6361"/>
                    <a:pt x="11613" y="6361"/>
                  </a:cubicBezTo>
                  <a:cubicBezTo>
                    <a:pt x="11770" y="6361"/>
                    <a:pt x="11925" y="6396"/>
                    <a:pt x="12076" y="6496"/>
                  </a:cubicBezTo>
                  <a:cubicBezTo>
                    <a:pt x="12376" y="6696"/>
                    <a:pt x="12643" y="6997"/>
                    <a:pt x="12910" y="7163"/>
                  </a:cubicBezTo>
                  <a:cubicBezTo>
                    <a:pt x="13277" y="7364"/>
                    <a:pt x="13677" y="7564"/>
                    <a:pt x="14011" y="7797"/>
                  </a:cubicBezTo>
                  <a:cubicBezTo>
                    <a:pt x="14378" y="7997"/>
                    <a:pt x="14745" y="8198"/>
                    <a:pt x="15178" y="8364"/>
                  </a:cubicBezTo>
                  <a:cubicBezTo>
                    <a:pt x="15201" y="8374"/>
                    <a:pt x="15223" y="8378"/>
                    <a:pt x="15242" y="8378"/>
                  </a:cubicBezTo>
                  <a:cubicBezTo>
                    <a:pt x="15360" y="8378"/>
                    <a:pt x="15398" y="8217"/>
                    <a:pt x="15312" y="8131"/>
                  </a:cubicBezTo>
                  <a:cubicBezTo>
                    <a:pt x="14578" y="7564"/>
                    <a:pt x="13677" y="7330"/>
                    <a:pt x="12910" y="6797"/>
                  </a:cubicBezTo>
                  <a:cubicBezTo>
                    <a:pt x="12710" y="6630"/>
                    <a:pt x="12510" y="6396"/>
                    <a:pt x="12310" y="6229"/>
                  </a:cubicBezTo>
                  <a:cubicBezTo>
                    <a:pt x="12087" y="6090"/>
                    <a:pt x="11888" y="6021"/>
                    <a:pt x="11654" y="6021"/>
                  </a:cubicBezTo>
                  <a:cubicBezTo>
                    <a:pt x="11607" y="6021"/>
                    <a:pt x="11559" y="6024"/>
                    <a:pt x="11509" y="6029"/>
                  </a:cubicBezTo>
                  <a:cubicBezTo>
                    <a:pt x="11385" y="6050"/>
                    <a:pt x="11095" y="6147"/>
                    <a:pt x="10869" y="6147"/>
                  </a:cubicBezTo>
                  <a:cubicBezTo>
                    <a:pt x="10729" y="6147"/>
                    <a:pt x="10613" y="6110"/>
                    <a:pt x="10575" y="5996"/>
                  </a:cubicBezTo>
                  <a:cubicBezTo>
                    <a:pt x="10542" y="5796"/>
                    <a:pt x="10575" y="5529"/>
                    <a:pt x="10475" y="5329"/>
                  </a:cubicBezTo>
                  <a:cubicBezTo>
                    <a:pt x="10246" y="4956"/>
                    <a:pt x="9794" y="4854"/>
                    <a:pt x="9397" y="4854"/>
                  </a:cubicBezTo>
                  <a:cubicBezTo>
                    <a:pt x="9332" y="4854"/>
                    <a:pt x="9268" y="4857"/>
                    <a:pt x="9207" y="4862"/>
                  </a:cubicBezTo>
                  <a:cubicBezTo>
                    <a:pt x="8980" y="4885"/>
                    <a:pt x="8752" y="4939"/>
                    <a:pt x="8524" y="4939"/>
                  </a:cubicBezTo>
                  <a:cubicBezTo>
                    <a:pt x="8418" y="4939"/>
                    <a:pt x="8312" y="4927"/>
                    <a:pt x="8207" y="4895"/>
                  </a:cubicBezTo>
                  <a:cubicBezTo>
                    <a:pt x="7973" y="4862"/>
                    <a:pt x="7740" y="4695"/>
                    <a:pt x="7573" y="4528"/>
                  </a:cubicBezTo>
                  <a:cubicBezTo>
                    <a:pt x="7239" y="4195"/>
                    <a:pt x="6973" y="3794"/>
                    <a:pt x="6506" y="3561"/>
                  </a:cubicBezTo>
                  <a:cubicBezTo>
                    <a:pt x="6305" y="3427"/>
                    <a:pt x="6039" y="3394"/>
                    <a:pt x="5805" y="3394"/>
                  </a:cubicBezTo>
                  <a:cubicBezTo>
                    <a:pt x="5405" y="3361"/>
                    <a:pt x="5138" y="3294"/>
                    <a:pt x="4871" y="2994"/>
                  </a:cubicBezTo>
                  <a:cubicBezTo>
                    <a:pt x="4537" y="2560"/>
                    <a:pt x="4304" y="2160"/>
                    <a:pt x="3737" y="1960"/>
                  </a:cubicBezTo>
                  <a:cubicBezTo>
                    <a:pt x="3070" y="1660"/>
                    <a:pt x="2369" y="1693"/>
                    <a:pt x="1669" y="1559"/>
                  </a:cubicBezTo>
                  <a:cubicBezTo>
                    <a:pt x="1002" y="1459"/>
                    <a:pt x="134" y="959"/>
                    <a:pt x="334" y="125"/>
                  </a:cubicBezTo>
                  <a:cubicBezTo>
                    <a:pt x="355" y="44"/>
                    <a:pt x="289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3834575" y="3167825"/>
              <a:ext cx="272725" cy="143350"/>
            </a:xfrm>
            <a:custGeom>
              <a:avLst/>
              <a:gdLst/>
              <a:ahLst/>
              <a:cxnLst/>
              <a:rect l="l" t="t" r="r" b="b"/>
              <a:pathLst>
                <a:path w="10909" h="5734" extrusionOk="0">
                  <a:moveTo>
                    <a:pt x="542" y="1"/>
                  </a:moveTo>
                  <a:cubicBezTo>
                    <a:pt x="498" y="1"/>
                    <a:pt x="456" y="20"/>
                    <a:pt x="434" y="63"/>
                  </a:cubicBezTo>
                  <a:cubicBezTo>
                    <a:pt x="1" y="696"/>
                    <a:pt x="601" y="1364"/>
                    <a:pt x="1168" y="1564"/>
                  </a:cubicBezTo>
                  <a:cubicBezTo>
                    <a:pt x="1935" y="1831"/>
                    <a:pt x="2903" y="1564"/>
                    <a:pt x="3403" y="2331"/>
                  </a:cubicBezTo>
                  <a:cubicBezTo>
                    <a:pt x="3603" y="2598"/>
                    <a:pt x="3770" y="2865"/>
                    <a:pt x="4103" y="2998"/>
                  </a:cubicBezTo>
                  <a:cubicBezTo>
                    <a:pt x="4437" y="3098"/>
                    <a:pt x="4804" y="3165"/>
                    <a:pt x="5138" y="3232"/>
                  </a:cubicBezTo>
                  <a:cubicBezTo>
                    <a:pt x="5605" y="3332"/>
                    <a:pt x="6005" y="3532"/>
                    <a:pt x="6438" y="3732"/>
                  </a:cubicBezTo>
                  <a:cubicBezTo>
                    <a:pt x="6905" y="3932"/>
                    <a:pt x="7339" y="4166"/>
                    <a:pt x="7806" y="4399"/>
                  </a:cubicBezTo>
                  <a:cubicBezTo>
                    <a:pt x="8306" y="4666"/>
                    <a:pt x="8807" y="4899"/>
                    <a:pt x="9307" y="5100"/>
                  </a:cubicBezTo>
                  <a:cubicBezTo>
                    <a:pt x="9574" y="5233"/>
                    <a:pt x="9841" y="5366"/>
                    <a:pt x="10108" y="5500"/>
                  </a:cubicBezTo>
                  <a:cubicBezTo>
                    <a:pt x="10308" y="5600"/>
                    <a:pt x="10508" y="5700"/>
                    <a:pt x="10775" y="5733"/>
                  </a:cubicBezTo>
                  <a:cubicBezTo>
                    <a:pt x="10842" y="5733"/>
                    <a:pt x="10908" y="5600"/>
                    <a:pt x="10842" y="5567"/>
                  </a:cubicBezTo>
                  <a:cubicBezTo>
                    <a:pt x="10575" y="5266"/>
                    <a:pt x="10074" y="5100"/>
                    <a:pt x="9674" y="4933"/>
                  </a:cubicBezTo>
                  <a:cubicBezTo>
                    <a:pt x="9274" y="4733"/>
                    <a:pt x="8840" y="4532"/>
                    <a:pt x="8440" y="4366"/>
                  </a:cubicBezTo>
                  <a:cubicBezTo>
                    <a:pt x="7639" y="3999"/>
                    <a:pt x="6805" y="3565"/>
                    <a:pt x="6005" y="3198"/>
                  </a:cubicBezTo>
                  <a:cubicBezTo>
                    <a:pt x="5671" y="3065"/>
                    <a:pt x="5338" y="2931"/>
                    <a:pt x="5004" y="2898"/>
                  </a:cubicBezTo>
                  <a:cubicBezTo>
                    <a:pt x="4671" y="2865"/>
                    <a:pt x="4304" y="2831"/>
                    <a:pt x="4003" y="2598"/>
                  </a:cubicBezTo>
                  <a:cubicBezTo>
                    <a:pt x="3737" y="2398"/>
                    <a:pt x="3636" y="1997"/>
                    <a:pt x="3303" y="1764"/>
                  </a:cubicBezTo>
                  <a:cubicBezTo>
                    <a:pt x="3069" y="1597"/>
                    <a:pt x="2769" y="1530"/>
                    <a:pt x="2469" y="1430"/>
                  </a:cubicBezTo>
                  <a:cubicBezTo>
                    <a:pt x="2069" y="1364"/>
                    <a:pt x="1602" y="1397"/>
                    <a:pt x="1168" y="1230"/>
                  </a:cubicBezTo>
                  <a:cubicBezTo>
                    <a:pt x="801" y="1063"/>
                    <a:pt x="434" y="663"/>
                    <a:pt x="668" y="196"/>
                  </a:cubicBezTo>
                  <a:cubicBezTo>
                    <a:pt x="735" y="83"/>
                    <a:pt x="635" y="1"/>
                    <a:pt x="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3874600" y="3277150"/>
              <a:ext cx="97600" cy="68275"/>
            </a:xfrm>
            <a:custGeom>
              <a:avLst/>
              <a:gdLst/>
              <a:ahLst/>
              <a:cxnLst/>
              <a:rect l="l" t="t" r="r" b="b"/>
              <a:pathLst>
                <a:path w="3904" h="2731" extrusionOk="0">
                  <a:moveTo>
                    <a:pt x="191" y="1"/>
                  </a:moveTo>
                  <a:cubicBezTo>
                    <a:pt x="133" y="1"/>
                    <a:pt x="80" y="36"/>
                    <a:pt x="67" y="126"/>
                  </a:cubicBezTo>
                  <a:cubicBezTo>
                    <a:pt x="1" y="493"/>
                    <a:pt x="101" y="860"/>
                    <a:pt x="434" y="1060"/>
                  </a:cubicBezTo>
                  <a:cubicBezTo>
                    <a:pt x="835" y="1360"/>
                    <a:pt x="1235" y="1360"/>
                    <a:pt x="1669" y="1460"/>
                  </a:cubicBezTo>
                  <a:cubicBezTo>
                    <a:pt x="1869" y="1494"/>
                    <a:pt x="2035" y="1661"/>
                    <a:pt x="2236" y="1794"/>
                  </a:cubicBezTo>
                  <a:cubicBezTo>
                    <a:pt x="2402" y="1894"/>
                    <a:pt x="2569" y="2061"/>
                    <a:pt x="2736" y="2194"/>
                  </a:cubicBezTo>
                  <a:cubicBezTo>
                    <a:pt x="2903" y="2328"/>
                    <a:pt x="3103" y="2494"/>
                    <a:pt x="3336" y="2561"/>
                  </a:cubicBezTo>
                  <a:cubicBezTo>
                    <a:pt x="3461" y="2636"/>
                    <a:pt x="3624" y="2730"/>
                    <a:pt x="3768" y="2730"/>
                  </a:cubicBezTo>
                  <a:cubicBezTo>
                    <a:pt x="3816" y="2730"/>
                    <a:pt x="3862" y="2720"/>
                    <a:pt x="3903" y="2695"/>
                  </a:cubicBezTo>
                  <a:cubicBezTo>
                    <a:pt x="3870" y="2628"/>
                    <a:pt x="3870" y="2561"/>
                    <a:pt x="3870" y="2528"/>
                  </a:cubicBezTo>
                  <a:cubicBezTo>
                    <a:pt x="3803" y="2394"/>
                    <a:pt x="3570" y="2328"/>
                    <a:pt x="3403" y="2228"/>
                  </a:cubicBezTo>
                  <a:cubicBezTo>
                    <a:pt x="3236" y="2161"/>
                    <a:pt x="3070" y="2027"/>
                    <a:pt x="2936" y="1961"/>
                  </a:cubicBezTo>
                  <a:cubicBezTo>
                    <a:pt x="2669" y="1694"/>
                    <a:pt x="2369" y="1460"/>
                    <a:pt x="2069" y="1227"/>
                  </a:cubicBezTo>
                  <a:cubicBezTo>
                    <a:pt x="1735" y="1027"/>
                    <a:pt x="1368" y="1060"/>
                    <a:pt x="1001" y="993"/>
                  </a:cubicBezTo>
                  <a:cubicBezTo>
                    <a:pt x="668" y="893"/>
                    <a:pt x="234" y="626"/>
                    <a:pt x="368" y="193"/>
                  </a:cubicBezTo>
                  <a:cubicBezTo>
                    <a:pt x="388" y="90"/>
                    <a:pt x="283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3609425" y="2979675"/>
              <a:ext cx="126925" cy="127325"/>
            </a:xfrm>
            <a:custGeom>
              <a:avLst/>
              <a:gdLst/>
              <a:ahLst/>
              <a:cxnLst/>
              <a:rect l="l" t="t" r="r" b="b"/>
              <a:pathLst>
                <a:path w="5077" h="5093" extrusionOk="0">
                  <a:moveTo>
                    <a:pt x="4952" y="1"/>
                  </a:moveTo>
                  <a:cubicBezTo>
                    <a:pt x="4936" y="1"/>
                    <a:pt x="4920" y="6"/>
                    <a:pt x="4904" y="17"/>
                  </a:cubicBezTo>
                  <a:cubicBezTo>
                    <a:pt x="4437" y="150"/>
                    <a:pt x="3970" y="383"/>
                    <a:pt x="3603" y="750"/>
                  </a:cubicBezTo>
                  <a:cubicBezTo>
                    <a:pt x="3436" y="917"/>
                    <a:pt x="3269" y="1184"/>
                    <a:pt x="3236" y="1384"/>
                  </a:cubicBezTo>
                  <a:cubicBezTo>
                    <a:pt x="3136" y="1684"/>
                    <a:pt x="3236" y="2085"/>
                    <a:pt x="2969" y="2285"/>
                  </a:cubicBezTo>
                  <a:cubicBezTo>
                    <a:pt x="2769" y="2518"/>
                    <a:pt x="2402" y="2518"/>
                    <a:pt x="2135" y="2652"/>
                  </a:cubicBezTo>
                  <a:cubicBezTo>
                    <a:pt x="1901" y="2785"/>
                    <a:pt x="1635" y="3019"/>
                    <a:pt x="1434" y="3219"/>
                  </a:cubicBezTo>
                  <a:cubicBezTo>
                    <a:pt x="1234" y="3419"/>
                    <a:pt x="1101" y="3719"/>
                    <a:pt x="1001" y="3953"/>
                  </a:cubicBezTo>
                  <a:cubicBezTo>
                    <a:pt x="910" y="4346"/>
                    <a:pt x="709" y="4905"/>
                    <a:pt x="274" y="4905"/>
                  </a:cubicBezTo>
                  <a:cubicBezTo>
                    <a:pt x="230" y="4905"/>
                    <a:pt x="183" y="4899"/>
                    <a:pt x="134" y="4887"/>
                  </a:cubicBezTo>
                  <a:cubicBezTo>
                    <a:pt x="0" y="4887"/>
                    <a:pt x="0" y="5053"/>
                    <a:pt x="100" y="5053"/>
                  </a:cubicBezTo>
                  <a:cubicBezTo>
                    <a:pt x="181" y="5080"/>
                    <a:pt x="256" y="5093"/>
                    <a:pt x="327" y="5093"/>
                  </a:cubicBezTo>
                  <a:cubicBezTo>
                    <a:pt x="868" y="5093"/>
                    <a:pt x="1120" y="4366"/>
                    <a:pt x="1268" y="3953"/>
                  </a:cubicBezTo>
                  <a:cubicBezTo>
                    <a:pt x="1401" y="3619"/>
                    <a:pt x="1601" y="3319"/>
                    <a:pt x="1835" y="3085"/>
                  </a:cubicBezTo>
                  <a:cubicBezTo>
                    <a:pt x="2102" y="2885"/>
                    <a:pt x="2402" y="2752"/>
                    <a:pt x="2735" y="2652"/>
                  </a:cubicBezTo>
                  <a:cubicBezTo>
                    <a:pt x="2969" y="2585"/>
                    <a:pt x="3236" y="2452"/>
                    <a:pt x="3302" y="2218"/>
                  </a:cubicBezTo>
                  <a:cubicBezTo>
                    <a:pt x="3436" y="1918"/>
                    <a:pt x="3336" y="1584"/>
                    <a:pt x="3503" y="1284"/>
                  </a:cubicBezTo>
                  <a:cubicBezTo>
                    <a:pt x="3769" y="750"/>
                    <a:pt x="4437" y="417"/>
                    <a:pt x="4937" y="150"/>
                  </a:cubicBezTo>
                  <a:cubicBezTo>
                    <a:pt x="5076" y="122"/>
                    <a:pt x="5029" y="1"/>
                    <a:pt x="4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3642050" y="3067100"/>
              <a:ext cx="112000" cy="117475"/>
            </a:xfrm>
            <a:custGeom>
              <a:avLst/>
              <a:gdLst/>
              <a:ahLst/>
              <a:cxnLst/>
              <a:rect l="l" t="t" r="r" b="b"/>
              <a:pathLst>
                <a:path w="4480" h="4699" extrusionOk="0">
                  <a:moveTo>
                    <a:pt x="4342" y="0"/>
                  </a:moveTo>
                  <a:cubicBezTo>
                    <a:pt x="4313" y="0"/>
                    <a:pt x="4285" y="16"/>
                    <a:pt x="4266" y="55"/>
                  </a:cubicBezTo>
                  <a:cubicBezTo>
                    <a:pt x="4099" y="289"/>
                    <a:pt x="3865" y="589"/>
                    <a:pt x="3632" y="789"/>
                  </a:cubicBezTo>
                  <a:cubicBezTo>
                    <a:pt x="3432" y="956"/>
                    <a:pt x="3165" y="1123"/>
                    <a:pt x="2931" y="1256"/>
                  </a:cubicBezTo>
                  <a:cubicBezTo>
                    <a:pt x="2498" y="1456"/>
                    <a:pt x="2031" y="1723"/>
                    <a:pt x="1964" y="2190"/>
                  </a:cubicBezTo>
                  <a:cubicBezTo>
                    <a:pt x="1931" y="2457"/>
                    <a:pt x="1997" y="2791"/>
                    <a:pt x="1831" y="3058"/>
                  </a:cubicBezTo>
                  <a:cubicBezTo>
                    <a:pt x="1697" y="3258"/>
                    <a:pt x="1497" y="3424"/>
                    <a:pt x="1297" y="3558"/>
                  </a:cubicBezTo>
                  <a:lnTo>
                    <a:pt x="663" y="3925"/>
                  </a:lnTo>
                  <a:cubicBezTo>
                    <a:pt x="463" y="4092"/>
                    <a:pt x="163" y="4292"/>
                    <a:pt x="29" y="4559"/>
                  </a:cubicBezTo>
                  <a:cubicBezTo>
                    <a:pt x="1" y="4616"/>
                    <a:pt x="46" y="4699"/>
                    <a:pt x="124" y="4699"/>
                  </a:cubicBezTo>
                  <a:cubicBezTo>
                    <a:pt x="136" y="4699"/>
                    <a:pt x="149" y="4697"/>
                    <a:pt x="163" y="4692"/>
                  </a:cubicBezTo>
                  <a:cubicBezTo>
                    <a:pt x="430" y="4525"/>
                    <a:pt x="596" y="4258"/>
                    <a:pt x="830" y="4058"/>
                  </a:cubicBezTo>
                  <a:cubicBezTo>
                    <a:pt x="1030" y="3891"/>
                    <a:pt x="1297" y="3758"/>
                    <a:pt x="1530" y="3625"/>
                  </a:cubicBezTo>
                  <a:cubicBezTo>
                    <a:pt x="1731" y="3525"/>
                    <a:pt x="1931" y="3391"/>
                    <a:pt x="2031" y="3191"/>
                  </a:cubicBezTo>
                  <a:cubicBezTo>
                    <a:pt x="2198" y="2957"/>
                    <a:pt x="2198" y="2724"/>
                    <a:pt x="2198" y="2424"/>
                  </a:cubicBezTo>
                  <a:cubicBezTo>
                    <a:pt x="2231" y="1790"/>
                    <a:pt x="2798" y="1623"/>
                    <a:pt x="3232" y="1390"/>
                  </a:cubicBezTo>
                  <a:cubicBezTo>
                    <a:pt x="3732" y="1089"/>
                    <a:pt x="4199" y="723"/>
                    <a:pt x="4433" y="189"/>
                  </a:cubicBezTo>
                  <a:cubicBezTo>
                    <a:pt x="4480" y="94"/>
                    <a:pt x="4410" y="0"/>
                    <a:pt x="4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3669625" y="3164575"/>
              <a:ext cx="100775" cy="107850"/>
            </a:xfrm>
            <a:custGeom>
              <a:avLst/>
              <a:gdLst/>
              <a:ahLst/>
              <a:cxnLst/>
              <a:rect l="l" t="t" r="r" b="b"/>
              <a:pathLst>
                <a:path w="4031" h="4314" extrusionOk="0">
                  <a:moveTo>
                    <a:pt x="3888" y="1"/>
                  </a:moveTo>
                  <a:cubicBezTo>
                    <a:pt x="3830" y="1"/>
                    <a:pt x="3763" y="42"/>
                    <a:pt x="3763" y="126"/>
                  </a:cubicBezTo>
                  <a:cubicBezTo>
                    <a:pt x="3830" y="393"/>
                    <a:pt x="3696" y="660"/>
                    <a:pt x="3430" y="826"/>
                  </a:cubicBezTo>
                  <a:cubicBezTo>
                    <a:pt x="3196" y="960"/>
                    <a:pt x="2896" y="893"/>
                    <a:pt x="2662" y="993"/>
                  </a:cubicBezTo>
                  <a:cubicBezTo>
                    <a:pt x="2262" y="1093"/>
                    <a:pt x="2062" y="1494"/>
                    <a:pt x="2062" y="1860"/>
                  </a:cubicBezTo>
                  <a:cubicBezTo>
                    <a:pt x="2062" y="1927"/>
                    <a:pt x="2095" y="2027"/>
                    <a:pt x="2095" y="2127"/>
                  </a:cubicBezTo>
                  <a:cubicBezTo>
                    <a:pt x="2129" y="2194"/>
                    <a:pt x="2195" y="2327"/>
                    <a:pt x="2129" y="2394"/>
                  </a:cubicBezTo>
                  <a:cubicBezTo>
                    <a:pt x="2095" y="2494"/>
                    <a:pt x="1962" y="2494"/>
                    <a:pt x="1895" y="2528"/>
                  </a:cubicBezTo>
                  <a:cubicBezTo>
                    <a:pt x="1662" y="2561"/>
                    <a:pt x="1428" y="2561"/>
                    <a:pt x="1228" y="2794"/>
                  </a:cubicBezTo>
                  <a:cubicBezTo>
                    <a:pt x="1028" y="2995"/>
                    <a:pt x="828" y="3228"/>
                    <a:pt x="594" y="3495"/>
                  </a:cubicBezTo>
                  <a:cubicBezTo>
                    <a:pt x="528" y="3628"/>
                    <a:pt x="427" y="3695"/>
                    <a:pt x="327" y="3829"/>
                  </a:cubicBezTo>
                  <a:cubicBezTo>
                    <a:pt x="227" y="3962"/>
                    <a:pt x="94" y="4029"/>
                    <a:pt x="27" y="4162"/>
                  </a:cubicBezTo>
                  <a:cubicBezTo>
                    <a:pt x="0" y="4216"/>
                    <a:pt x="39" y="4314"/>
                    <a:pt x="125" y="4314"/>
                  </a:cubicBezTo>
                  <a:cubicBezTo>
                    <a:pt x="145" y="4314"/>
                    <a:pt x="168" y="4308"/>
                    <a:pt x="194" y="4296"/>
                  </a:cubicBezTo>
                  <a:cubicBezTo>
                    <a:pt x="327" y="4195"/>
                    <a:pt x="394" y="4062"/>
                    <a:pt x="494" y="3962"/>
                  </a:cubicBezTo>
                  <a:cubicBezTo>
                    <a:pt x="561" y="3829"/>
                    <a:pt x="694" y="3728"/>
                    <a:pt x="761" y="3628"/>
                  </a:cubicBezTo>
                  <a:cubicBezTo>
                    <a:pt x="995" y="3362"/>
                    <a:pt x="1195" y="3128"/>
                    <a:pt x="1395" y="2895"/>
                  </a:cubicBezTo>
                  <a:cubicBezTo>
                    <a:pt x="1562" y="2728"/>
                    <a:pt x="1728" y="2728"/>
                    <a:pt x="1995" y="2694"/>
                  </a:cubicBezTo>
                  <a:cubicBezTo>
                    <a:pt x="2095" y="2694"/>
                    <a:pt x="2195" y="2661"/>
                    <a:pt x="2262" y="2561"/>
                  </a:cubicBezTo>
                  <a:cubicBezTo>
                    <a:pt x="2496" y="2394"/>
                    <a:pt x="2362" y="2194"/>
                    <a:pt x="2262" y="1994"/>
                  </a:cubicBezTo>
                  <a:cubicBezTo>
                    <a:pt x="2229" y="1727"/>
                    <a:pt x="2295" y="1494"/>
                    <a:pt x="2496" y="1327"/>
                  </a:cubicBezTo>
                  <a:cubicBezTo>
                    <a:pt x="2729" y="1127"/>
                    <a:pt x="3029" y="1193"/>
                    <a:pt x="3330" y="1127"/>
                  </a:cubicBezTo>
                  <a:cubicBezTo>
                    <a:pt x="3730" y="993"/>
                    <a:pt x="4030" y="526"/>
                    <a:pt x="3963" y="126"/>
                  </a:cubicBezTo>
                  <a:cubicBezTo>
                    <a:pt x="3997" y="42"/>
                    <a:pt x="3947" y="1"/>
                    <a:pt x="38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3713100" y="3289175"/>
              <a:ext cx="85650" cy="97175"/>
            </a:xfrm>
            <a:custGeom>
              <a:avLst/>
              <a:gdLst/>
              <a:ahLst/>
              <a:cxnLst/>
              <a:rect l="l" t="t" r="r" b="b"/>
              <a:pathLst>
                <a:path w="3426" h="3887" extrusionOk="0">
                  <a:moveTo>
                    <a:pt x="3110" y="1"/>
                  </a:moveTo>
                  <a:cubicBezTo>
                    <a:pt x="3036" y="1"/>
                    <a:pt x="2947" y="90"/>
                    <a:pt x="2992" y="179"/>
                  </a:cubicBezTo>
                  <a:cubicBezTo>
                    <a:pt x="3025" y="346"/>
                    <a:pt x="3125" y="579"/>
                    <a:pt x="3025" y="746"/>
                  </a:cubicBezTo>
                  <a:cubicBezTo>
                    <a:pt x="2958" y="946"/>
                    <a:pt x="2658" y="913"/>
                    <a:pt x="2491" y="946"/>
                  </a:cubicBezTo>
                  <a:cubicBezTo>
                    <a:pt x="2158" y="1013"/>
                    <a:pt x="1824" y="1213"/>
                    <a:pt x="1657" y="1546"/>
                  </a:cubicBezTo>
                  <a:cubicBezTo>
                    <a:pt x="1591" y="1713"/>
                    <a:pt x="1591" y="1880"/>
                    <a:pt x="1624" y="2080"/>
                  </a:cubicBezTo>
                  <a:cubicBezTo>
                    <a:pt x="1657" y="2247"/>
                    <a:pt x="1657" y="2347"/>
                    <a:pt x="1524" y="2447"/>
                  </a:cubicBezTo>
                  <a:cubicBezTo>
                    <a:pt x="1457" y="2547"/>
                    <a:pt x="1357" y="2614"/>
                    <a:pt x="1290" y="2681"/>
                  </a:cubicBezTo>
                  <a:lnTo>
                    <a:pt x="657" y="3181"/>
                  </a:lnTo>
                  <a:cubicBezTo>
                    <a:pt x="456" y="3348"/>
                    <a:pt x="190" y="3448"/>
                    <a:pt x="89" y="3681"/>
                  </a:cubicBezTo>
                  <a:cubicBezTo>
                    <a:pt x="0" y="3771"/>
                    <a:pt x="124" y="3887"/>
                    <a:pt x="246" y="3887"/>
                  </a:cubicBezTo>
                  <a:cubicBezTo>
                    <a:pt x="261" y="3887"/>
                    <a:pt x="275" y="3885"/>
                    <a:pt x="290" y="3881"/>
                  </a:cubicBezTo>
                  <a:cubicBezTo>
                    <a:pt x="523" y="3781"/>
                    <a:pt x="757" y="3548"/>
                    <a:pt x="923" y="3381"/>
                  </a:cubicBezTo>
                  <a:cubicBezTo>
                    <a:pt x="1157" y="3181"/>
                    <a:pt x="1390" y="2947"/>
                    <a:pt x="1624" y="2747"/>
                  </a:cubicBezTo>
                  <a:cubicBezTo>
                    <a:pt x="1791" y="2614"/>
                    <a:pt x="1891" y="2514"/>
                    <a:pt x="1891" y="2280"/>
                  </a:cubicBezTo>
                  <a:cubicBezTo>
                    <a:pt x="1957" y="2047"/>
                    <a:pt x="1791" y="1847"/>
                    <a:pt x="1891" y="1580"/>
                  </a:cubicBezTo>
                  <a:cubicBezTo>
                    <a:pt x="1991" y="1413"/>
                    <a:pt x="2191" y="1280"/>
                    <a:pt x="2391" y="1213"/>
                  </a:cubicBezTo>
                  <a:cubicBezTo>
                    <a:pt x="2625" y="1113"/>
                    <a:pt x="2825" y="1180"/>
                    <a:pt x="3025" y="1046"/>
                  </a:cubicBezTo>
                  <a:cubicBezTo>
                    <a:pt x="3425" y="846"/>
                    <a:pt x="3292" y="412"/>
                    <a:pt x="3192" y="79"/>
                  </a:cubicBezTo>
                  <a:cubicBezTo>
                    <a:pt x="3181" y="23"/>
                    <a:pt x="3147" y="1"/>
                    <a:pt x="31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3782050" y="3368625"/>
              <a:ext cx="48100" cy="47750"/>
            </a:xfrm>
            <a:custGeom>
              <a:avLst/>
              <a:gdLst/>
              <a:ahLst/>
              <a:cxnLst/>
              <a:rect l="l" t="t" r="r" b="b"/>
              <a:pathLst>
                <a:path w="1924" h="1910" extrusionOk="0">
                  <a:moveTo>
                    <a:pt x="1734" y="0"/>
                  </a:moveTo>
                  <a:cubicBezTo>
                    <a:pt x="1724" y="0"/>
                    <a:pt x="1713" y="1"/>
                    <a:pt x="1701" y="3"/>
                  </a:cubicBezTo>
                  <a:cubicBezTo>
                    <a:pt x="1401" y="36"/>
                    <a:pt x="1234" y="337"/>
                    <a:pt x="1134" y="637"/>
                  </a:cubicBezTo>
                  <a:cubicBezTo>
                    <a:pt x="1067" y="837"/>
                    <a:pt x="1034" y="1004"/>
                    <a:pt x="867" y="1170"/>
                  </a:cubicBezTo>
                  <a:cubicBezTo>
                    <a:pt x="734" y="1304"/>
                    <a:pt x="600" y="1371"/>
                    <a:pt x="434" y="1471"/>
                  </a:cubicBezTo>
                  <a:cubicBezTo>
                    <a:pt x="367" y="1504"/>
                    <a:pt x="300" y="1537"/>
                    <a:pt x="234" y="1537"/>
                  </a:cubicBezTo>
                  <a:cubicBezTo>
                    <a:pt x="200" y="1537"/>
                    <a:pt x="100" y="1571"/>
                    <a:pt x="67" y="1637"/>
                  </a:cubicBezTo>
                  <a:cubicBezTo>
                    <a:pt x="33" y="1671"/>
                    <a:pt x="0" y="1738"/>
                    <a:pt x="33" y="1838"/>
                  </a:cubicBezTo>
                  <a:cubicBezTo>
                    <a:pt x="54" y="1890"/>
                    <a:pt x="102" y="1909"/>
                    <a:pt x="161" y="1909"/>
                  </a:cubicBezTo>
                  <a:cubicBezTo>
                    <a:pt x="290" y="1909"/>
                    <a:pt x="476" y="1817"/>
                    <a:pt x="567" y="1771"/>
                  </a:cubicBezTo>
                  <a:cubicBezTo>
                    <a:pt x="867" y="1637"/>
                    <a:pt x="1101" y="1337"/>
                    <a:pt x="1268" y="1037"/>
                  </a:cubicBezTo>
                  <a:cubicBezTo>
                    <a:pt x="1368" y="904"/>
                    <a:pt x="1401" y="737"/>
                    <a:pt x="1501" y="570"/>
                  </a:cubicBezTo>
                  <a:cubicBezTo>
                    <a:pt x="1534" y="437"/>
                    <a:pt x="1601" y="337"/>
                    <a:pt x="1735" y="337"/>
                  </a:cubicBezTo>
                  <a:cubicBezTo>
                    <a:pt x="1923" y="242"/>
                    <a:pt x="1904" y="0"/>
                    <a:pt x="17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026375" y="2791700"/>
              <a:ext cx="486200" cy="518625"/>
            </a:xfrm>
            <a:custGeom>
              <a:avLst/>
              <a:gdLst/>
              <a:ahLst/>
              <a:cxnLst/>
              <a:rect l="l" t="t" r="r" b="b"/>
              <a:pathLst>
                <a:path w="19448" h="20745" extrusionOk="0">
                  <a:moveTo>
                    <a:pt x="13508" y="0"/>
                  </a:moveTo>
                  <a:cubicBezTo>
                    <a:pt x="12228" y="0"/>
                    <a:pt x="11153" y="75"/>
                    <a:pt x="10808" y="297"/>
                  </a:cubicBezTo>
                  <a:cubicBezTo>
                    <a:pt x="9774" y="964"/>
                    <a:pt x="935" y="5134"/>
                    <a:pt x="468" y="6835"/>
                  </a:cubicBezTo>
                  <a:cubicBezTo>
                    <a:pt x="1" y="8570"/>
                    <a:pt x="7940" y="19611"/>
                    <a:pt x="7940" y="19611"/>
                  </a:cubicBezTo>
                  <a:lnTo>
                    <a:pt x="13210" y="20745"/>
                  </a:lnTo>
                  <a:lnTo>
                    <a:pt x="19448" y="297"/>
                  </a:lnTo>
                  <a:cubicBezTo>
                    <a:pt x="19448" y="297"/>
                    <a:pt x="16068" y="0"/>
                    <a:pt x="13508" y="0"/>
                  </a:cubicBezTo>
                  <a:close/>
                </a:path>
              </a:pathLst>
            </a:custGeom>
            <a:solidFill>
              <a:srgbClr val="D29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173975" y="2797150"/>
              <a:ext cx="486225" cy="516275"/>
            </a:xfrm>
            <a:custGeom>
              <a:avLst/>
              <a:gdLst/>
              <a:ahLst/>
              <a:cxnLst/>
              <a:rect l="l" t="t" r="r" b="b"/>
              <a:pathLst>
                <a:path w="19449" h="20651" extrusionOk="0">
                  <a:moveTo>
                    <a:pt x="13226" y="0"/>
                  </a:moveTo>
                  <a:cubicBezTo>
                    <a:pt x="13138" y="0"/>
                    <a:pt x="13044" y="24"/>
                    <a:pt x="12943" y="79"/>
                  </a:cubicBezTo>
                  <a:cubicBezTo>
                    <a:pt x="12943" y="79"/>
                    <a:pt x="1" y="7418"/>
                    <a:pt x="34" y="8785"/>
                  </a:cubicBezTo>
                  <a:cubicBezTo>
                    <a:pt x="99" y="10084"/>
                    <a:pt x="6237" y="20651"/>
                    <a:pt x="7514" y="20651"/>
                  </a:cubicBezTo>
                  <a:cubicBezTo>
                    <a:pt x="7548" y="20651"/>
                    <a:pt x="7579" y="20643"/>
                    <a:pt x="7606" y="20627"/>
                  </a:cubicBezTo>
                  <a:cubicBezTo>
                    <a:pt x="8707" y="20060"/>
                    <a:pt x="19181" y="14890"/>
                    <a:pt x="19348" y="13856"/>
                  </a:cubicBezTo>
                  <a:cubicBezTo>
                    <a:pt x="19448" y="12755"/>
                    <a:pt x="14011" y="746"/>
                    <a:pt x="14011" y="746"/>
                  </a:cubicBezTo>
                  <a:cubicBezTo>
                    <a:pt x="14011" y="746"/>
                    <a:pt x="13722" y="0"/>
                    <a:pt x="13226" y="0"/>
                  </a:cubicBezTo>
                  <a:close/>
                </a:path>
              </a:pathLst>
            </a:custGeom>
            <a:solidFill>
              <a:srgbClr val="F7C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434175" y="2853425"/>
              <a:ext cx="120950" cy="53925"/>
            </a:xfrm>
            <a:custGeom>
              <a:avLst/>
              <a:gdLst/>
              <a:ahLst/>
              <a:cxnLst/>
              <a:rect l="l" t="t" r="r" b="b"/>
              <a:pathLst>
                <a:path w="4838" h="2157" extrusionOk="0">
                  <a:moveTo>
                    <a:pt x="277" y="0"/>
                  </a:moveTo>
                  <a:cubicBezTo>
                    <a:pt x="217" y="0"/>
                    <a:pt x="150" y="33"/>
                    <a:pt x="134" y="96"/>
                  </a:cubicBezTo>
                  <a:cubicBezTo>
                    <a:pt x="0" y="563"/>
                    <a:pt x="467" y="797"/>
                    <a:pt x="868" y="797"/>
                  </a:cubicBezTo>
                  <a:cubicBezTo>
                    <a:pt x="1052" y="797"/>
                    <a:pt x="1262" y="746"/>
                    <a:pt x="1467" y="746"/>
                  </a:cubicBezTo>
                  <a:cubicBezTo>
                    <a:pt x="1594" y="746"/>
                    <a:pt x="1720" y="766"/>
                    <a:pt x="1835" y="830"/>
                  </a:cubicBezTo>
                  <a:cubicBezTo>
                    <a:pt x="2035" y="930"/>
                    <a:pt x="2169" y="1130"/>
                    <a:pt x="2335" y="1297"/>
                  </a:cubicBezTo>
                  <a:cubicBezTo>
                    <a:pt x="2469" y="1431"/>
                    <a:pt x="2636" y="1597"/>
                    <a:pt x="2802" y="1631"/>
                  </a:cubicBezTo>
                  <a:cubicBezTo>
                    <a:pt x="2877" y="1656"/>
                    <a:pt x="2948" y="1664"/>
                    <a:pt x="3017" y="1664"/>
                  </a:cubicBezTo>
                  <a:cubicBezTo>
                    <a:pt x="3155" y="1664"/>
                    <a:pt x="3284" y="1631"/>
                    <a:pt x="3422" y="1631"/>
                  </a:cubicBezTo>
                  <a:cubicBezTo>
                    <a:pt x="3490" y="1631"/>
                    <a:pt x="3561" y="1639"/>
                    <a:pt x="3636" y="1664"/>
                  </a:cubicBezTo>
                  <a:cubicBezTo>
                    <a:pt x="3955" y="1809"/>
                    <a:pt x="4224" y="2156"/>
                    <a:pt x="4596" y="2156"/>
                  </a:cubicBezTo>
                  <a:cubicBezTo>
                    <a:pt x="4652" y="2156"/>
                    <a:pt x="4710" y="2148"/>
                    <a:pt x="4770" y="2131"/>
                  </a:cubicBezTo>
                  <a:cubicBezTo>
                    <a:pt x="4837" y="2098"/>
                    <a:pt x="4837" y="1931"/>
                    <a:pt x="4704" y="1931"/>
                  </a:cubicBezTo>
                  <a:cubicBezTo>
                    <a:pt x="4686" y="1932"/>
                    <a:pt x="4669" y="1933"/>
                    <a:pt x="4653" y="1933"/>
                  </a:cubicBezTo>
                  <a:cubicBezTo>
                    <a:pt x="4280" y="1933"/>
                    <a:pt x="4022" y="1592"/>
                    <a:pt x="3703" y="1464"/>
                  </a:cubicBezTo>
                  <a:cubicBezTo>
                    <a:pt x="3605" y="1425"/>
                    <a:pt x="3496" y="1409"/>
                    <a:pt x="3389" y="1409"/>
                  </a:cubicBezTo>
                  <a:cubicBezTo>
                    <a:pt x="3313" y="1409"/>
                    <a:pt x="3238" y="1417"/>
                    <a:pt x="3169" y="1431"/>
                  </a:cubicBezTo>
                  <a:cubicBezTo>
                    <a:pt x="3130" y="1436"/>
                    <a:pt x="3091" y="1439"/>
                    <a:pt x="3053" y="1439"/>
                  </a:cubicBezTo>
                  <a:cubicBezTo>
                    <a:pt x="2860" y="1439"/>
                    <a:pt x="2674" y="1369"/>
                    <a:pt x="2535" y="1230"/>
                  </a:cubicBezTo>
                  <a:cubicBezTo>
                    <a:pt x="2302" y="964"/>
                    <a:pt x="2102" y="663"/>
                    <a:pt x="1768" y="597"/>
                  </a:cubicBezTo>
                  <a:cubicBezTo>
                    <a:pt x="1690" y="586"/>
                    <a:pt x="1613" y="582"/>
                    <a:pt x="1534" y="582"/>
                  </a:cubicBezTo>
                  <a:cubicBezTo>
                    <a:pt x="1375" y="582"/>
                    <a:pt x="1212" y="597"/>
                    <a:pt x="1034" y="597"/>
                  </a:cubicBezTo>
                  <a:cubicBezTo>
                    <a:pt x="801" y="597"/>
                    <a:pt x="301" y="563"/>
                    <a:pt x="367" y="130"/>
                  </a:cubicBezTo>
                  <a:cubicBezTo>
                    <a:pt x="402" y="42"/>
                    <a:pt x="345" y="0"/>
                    <a:pt x="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384125" y="2876050"/>
              <a:ext cx="175150" cy="81525"/>
            </a:xfrm>
            <a:custGeom>
              <a:avLst/>
              <a:gdLst/>
              <a:ahLst/>
              <a:cxnLst/>
              <a:rect l="l" t="t" r="r" b="b"/>
              <a:pathLst>
                <a:path w="7006" h="3261" extrusionOk="0">
                  <a:moveTo>
                    <a:pt x="134" y="0"/>
                  </a:moveTo>
                  <a:cubicBezTo>
                    <a:pt x="68" y="0"/>
                    <a:pt x="1" y="42"/>
                    <a:pt x="1" y="125"/>
                  </a:cubicBezTo>
                  <a:cubicBezTo>
                    <a:pt x="34" y="626"/>
                    <a:pt x="601" y="859"/>
                    <a:pt x="1002" y="893"/>
                  </a:cubicBezTo>
                  <a:cubicBezTo>
                    <a:pt x="1206" y="893"/>
                    <a:pt x="1402" y="863"/>
                    <a:pt x="1588" y="863"/>
                  </a:cubicBezTo>
                  <a:cubicBezTo>
                    <a:pt x="1797" y="863"/>
                    <a:pt x="1993" y="900"/>
                    <a:pt x="2169" y="1059"/>
                  </a:cubicBezTo>
                  <a:cubicBezTo>
                    <a:pt x="2369" y="1259"/>
                    <a:pt x="2536" y="1526"/>
                    <a:pt x="2803" y="1660"/>
                  </a:cubicBezTo>
                  <a:cubicBezTo>
                    <a:pt x="2970" y="1726"/>
                    <a:pt x="3136" y="1726"/>
                    <a:pt x="3337" y="1760"/>
                  </a:cubicBezTo>
                  <a:cubicBezTo>
                    <a:pt x="3503" y="1827"/>
                    <a:pt x="3670" y="1893"/>
                    <a:pt x="3837" y="1993"/>
                  </a:cubicBezTo>
                  <a:cubicBezTo>
                    <a:pt x="4171" y="2193"/>
                    <a:pt x="4471" y="2394"/>
                    <a:pt x="4804" y="2560"/>
                  </a:cubicBezTo>
                  <a:cubicBezTo>
                    <a:pt x="5138" y="2727"/>
                    <a:pt x="5471" y="2861"/>
                    <a:pt x="5805" y="2994"/>
                  </a:cubicBezTo>
                  <a:cubicBezTo>
                    <a:pt x="6139" y="3094"/>
                    <a:pt x="6506" y="3261"/>
                    <a:pt x="6872" y="3261"/>
                  </a:cubicBezTo>
                  <a:cubicBezTo>
                    <a:pt x="6973" y="3228"/>
                    <a:pt x="7006" y="3094"/>
                    <a:pt x="6939" y="3061"/>
                  </a:cubicBezTo>
                  <a:cubicBezTo>
                    <a:pt x="6639" y="2894"/>
                    <a:pt x="6239" y="2794"/>
                    <a:pt x="5938" y="2694"/>
                  </a:cubicBezTo>
                  <a:cubicBezTo>
                    <a:pt x="5605" y="2560"/>
                    <a:pt x="5271" y="2427"/>
                    <a:pt x="4938" y="2260"/>
                  </a:cubicBezTo>
                  <a:cubicBezTo>
                    <a:pt x="4337" y="1993"/>
                    <a:pt x="3870" y="1526"/>
                    <a:pt x="3270" y="1393"/>
                  </a:cubicBezTo>
                  <a:cubicBezTo>
                    <a:pt x="3103" y="1360"/>
                    <a:pt x="2936" y="1360"/>
                    <a:pt x="2770" y="1226"/>
                  </a:cubicBezTo>
                  <a:cubicBezTo>
                    <a:pt x="2669" y="1159"/>
                    <a:pt x="2603" y="1026"/>
                    <a:pt x="2469" y="926"/>
                  </a:cubicBezTo>
                  <a:cubicBezTo>
                    <a:pt x="2303" y="726"/>
                    <a:pt x="2036" y="592"/>
                    <a:pt x="1802" y="559"/>
                  </a:cubicBezTo>
                  <a:cubicBezTo>
                    <a:pt x="1775" y="556"/>
                    <a:pt x="1744" y="555"/>
                    <a:pt x="1709" y="555"/>
                  </a:cubicBezTo>
                  <a:cubicBezTo>
                    <a:pt x="1557" y="555"/>
                    <a:pt x="1340" y="574"/>
                    <a:pt x="1121" y="574"/>
                  </a:cubicBezTo>
                  <a:cubicBezTo>
                    <a:pt x="709" y="574"/>
                    <a:pt x="288" y="508"/>
                    <a:pt x="268" y="125"/>
                  </a:cubicBezTo>
                  <a:cubicBezTo>
                    <a:pt x="268" y="42"/>
                    <a:pt x="201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329925" y="2914125"/>
              <a:ext cx="254800" cy="121325"/>
            </a:xfrm>
            <a:custGeom>
              <a:avLst/>
              <a:gdLst/>
              <a:ahLst/>
              <a:cxnLst/>
              <a:rect l="l" t="t" r="r" b="b"/>
              <a:pathLst>
                <a:path w="10192" h="4853" extrusionOk="0">
                  <a:moveTo>
                    <a:pt x="474" y="0"/>
                  </a:moveTo>
                  <a:cubicBezTo>
                    <a:pt x="436" y="0"/>
                    <a:pt x="398" y="20"/>
                    <a:pt x="368" y="70"/>
                  </a:cubicBezTo>
                  <a:cubicBezTo>
                    <a:pt x="1" y="670"/>
                    <a:pt x="634" y="1204"/>
                    <a:pt x="1202" y="1238"/>
                  </a:cubicBezTo>
                  <a:cubicBezTo>
                    <a:pt x="1271" y="1247"/>
                    <a:pt x="1340" y="1251"/>
                    <a:pt x="1409" y="1251"/>
                  </a:cubicBezTo>
                  <a:cubicBezTo>
                    <a:pt x="1710" y="1251"/>
                    <a:pt x="2008" y="1176"/>
                    <a:pt x="2296" y="1176"/>
                  </a:cubicBezTo>
                  <a:cubicBezTo>
                    <a:pt x="2388" y="1176"/>
                    <a:pt x="2479" y="1183"/>
                    <a:pt x="2569" y="1204"/>
                  </a:cubicBezTo>
                  <a:cubicBezTo>
                    <a:pt x="3003" y="1271"/>
                    <a:pt x="3203" y="1671"/>
                    <a:pt x="3470" y="1938"/>
                  </a:cubicBezTo>
                  <a:cubicBezTo>
                    <a:pt x="3703" y="2205"/>
                    <a:pt x="3970" y="2338"/>
                    <a:pt x="4304" y="2372"/>
                  </a:cubicBezTo>
                  <a:cubicBezTo>
                    <a:pt x="4504" y="2405"/>
                    <a:pt x="4704" y="2405"/>
                    <a:pt x="4904" y="2438"/>
                  </a:cubicBezTo>
                  <a:cubicBezTo>
                    <a:pt x="5171" y="2505"/>
                    <a:pt x="5304" y="2605"/>
                    <a:pt x="5471" y="2839"/>
                  </a:cubicBezTo>
                  <a:cubicBezTo>
                    <a:pt x="5705" y="3106"/>
                    <a:pt x="5972" y="3339"/>
                    <a:pt x="6339" y="3506"/>
                  </a:cubicBezTo>
                  <a:cubicBezTo>
                    <a:pt x="6739" y="3673"/>
                    <a:pt x="7306" y="3506"/>
                    <a:pt x="7639" y="3839"/>
                  </a:cubicBezTo>
                  <a:cubicBezTo>
                    <a:pt x="7973" y="4106"/>
                    <a:pt x="8273" y="4340"/>
                    <a:pt x="8674" y="4507"/>
                  </a:cubicBezTo>
                  <a:cubicBezTo>
                    <a:pt x="9107" y="4673"/>
                    <a:pt x="9541" y="4740"/>
                    <a:pt x="10008" y="4840"/>
                  </a:cubicBezTo>
                  <a:cubicBezTo>
                    <a:pt x="10029" y="4848"/>
                    <a:pt x="10047" y="4852"/>
                    <a:pt x="10064" y="4852"/>
                  </a:cubicBezTo>
                  <a:cubicBezTo>
                    <a:pt x="10180" y="4852"/>
                    <a:pt x="10191" y="4669"/>
                    <a:pt x="10075" y="4640"/>
                  </a:cubicBezTo>
                  <a:cubicBezTo>
                    <a:pt x="9341" y="4473"/>
                    <a:pt x="8573" y="4340"/>
                    <a:pt x="8006" y="3806"/>
                  </a:cubicBezTo>
                  <a:cubicBezTo>
                    <a:pt x="7740" y="3573"/>
                    <a:pt x="7573" y="3406"/>
                    <a:pt x="7239" y="3372"/>
                  </a:cubicBezTo>
                  <a:cubicBezTo>
                    <a:pt x="6839" y="3339"/>
                    <a:pt x="6472" y="3339"/>
                    <a:pt x="6072" y="3039"/>
                  </a:cubicBezTo>
                  <a:cubicBezTo>
                    <a:pt x="5805" y="2839"/>
                    <a:pt x="5638" y="2505"/>
                    <a:pt x="5338" y="2338"/>
                  </a:cubicBezTo>
                  <a:cubicBezTo>
                    <a:pt x="5004" y="2172"/>
                    <a:pt x="4671" y="2205"/>
                    <a:pt x="4304" y="2138"/>
                  </a:cubicBezTo>
                  <a:cubicBezTo>
                    <a:pt x="3570" y="2005"/>
                    <a:pt x="3403" y="1204"/>
                    <a:pt x="2736" y="1004"/>
                  </a:cubicBezTo>
                  <a:cubicBezTo>
                    <a:pt x="2603" y="960"/>
                    <a:pt x="2465" y="945"/>
                    <a:pt x="2327" y="945"/>
                  </a:cubicBezTo>
                  <a:cubicBezTo>
                    <a:pt x="2050" y="945"/>
                    <a:pt x="1769" y="1004"/>
                    <a:pt x="1502" y="1004"/>
                  </a:cubicBezTo>
                  <a:cubicBezTo>
                    <a:pt x="1302" y="1004"/>
                    <a:pt x="1035" y="1004"/>
                    <a:pt x="835" y="871"/>
                  </a:cubicBezTo>
                  <a:cubicBezTo>
                    <a:pt x="634" y="737"/>
                    <a:pt x="468" y="470"/>
                    <a:pt x="568" y="203"/>
                  </a:cubicBezTo>
                  <a:cubicBezTo>
                    <a:pt x="638" y="110"/>
                    <a:pt x="561" y="0"/>
                    <a:pt x="4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4277400" y="2966275"/>
              <a:ext cx="325025" cy="140700"/>
            </a:xfrm>
            <a:custGeom>
              <a:avLst/>
              <a:gdLst/>
              <a:ahLst/>
              <a:cxnLst/>
              <a:rect l="l" t="t" r="r" b="b"/>
              <a:pathLst>
                <a:path w="13001" h="5628" extrusionOk="0">
                  <a:moveTo>
                    <a:pt x="251" y="1"/>
                  </a:moveTo>
                  <a:cubicBezTo>
                    <a:pt x="201" y="1"/>
                    <a:pt x="148" y="27"/>
                    <a:pt x="134" y="86"/>
                  </a:cubicBezTo>
                  <a:cubicBezTo>
                    <a:pt x="0" y="486"/>
                    <a:pt x="300" y="853"/>
                    <a:pt x="634" y="1053"/>
                  </a:cubicBezTo>
                  <a:cubicBezTo>
                    <a:pt x="813" y="1136"/>
                    <a:pt x="1005" y="1164"/>
                    <a:pt x="1202" y="1164"/>
                  </a:cubicBezTo>
                  <a:cubicBezTo>
                    <a:pt x="1556" y="1164"/>
                    <a:pt x="1926" y="1074"/>
                    <a:pt x="2268" y="1053"/>
                  </a:cubicBezTo>
                  <a:cubicBezTo>
                    <a:pt x="2312" y="1048"/>
                    <a:pt x="2355" y="1046"/>
                    <a:pt x="2396" y="1046"/>
                  </a:cubicBezTo>
                  <a:cubicBezTo>
                    <a:pt x="2949" y="1046"/>
                    <a:pt x="3271" y="1445"/>
                    <a:pt x="3736" y="1787"/>
                  </a:cubicBezTo>
                  <a:cubicBezTo>
                    <a:pt x="4103" y="2087"/>
                    <a:pt x="4470" y="2220"/>
                    <a:pt x="4937" y="2254"/>
                  </a:cubicBezTo>
                  <a:cubicBezTo>
                    <a:pt x="5404" y="2287"/>
                    <a:pt x="5904" y="2287"/>
                    <a:pt x="6305" y="2487"/>
                  </a:cubicBezTo>
                  <a:cubicBezTo>
                    <a:pt x="6772" y="2721"/>
                    <a:pt x="6838" y="3254"/>
                    <a:pt x="7272" y="3488"/>
                  </a:cubicBezTo>
                  <a:cubicBezTo>
                    <a:pt x="7405" y="3566"/>
                    <a:pt x="7546" y="3588"/>
                    <a:pt x="7691" y="3588"/>
                  </a:cubicBezTo>
                  <a:cubicBezTo>
                    <a:pt x="7884" y="3588"/>
                    <a:pt x="8083" y="3548"/>
                    <a:pt x="8280" y="3548"/>
                  </a:cubicBezTo>
                  <a:cubicBezTo>
                    <a:pt x="8379" y="3548"/>
                    <a:pt x="8477" y="3558"/>
                    <a:pt x="8573" y="3588"/>
                  </a:cubicBezTo>
                  <a:cubicBezTo>
                    <a:pt x="8806" y="3655"/>
                    <a:pt x="8840" y="3922"/>
                    <a:pt x="9073" y="4088"/>
                  </a:cubicBezTo>
                  <a:cubicBezTo>
                    <a:pt x="9240" y="4222"/>
                    <a:pt x="9440" y="4289"/>
                    <a:pt x="9640" y="4289"/>
                  </a:cubicBezTo>
                  <a:cubicBezTo>
                    <a:pt x="9907" y="4322"/>
                    <a:pt x="10174" y="4289"/>
                    <a:pt x="10441" y="4389"/>
                  </a:cubicBezTo>
                  <a:cubicBezTo>
                    <a:pt x="10674" y="4489"/>
                    <a:pt x="10908" y="4756"/>
                    <a:pt x="11141" y="4922"/>
                  </a:cubicBezTo>
                  <a:cubicBezTo>
                    <a:pt x="11642" y="5256"/>
                    <a:pt x="12276" y="5589"/>
                    <a:pt x="12843" y="5623"/>
                  </a:cubicBezTo>
                  <a:cubicBezTo>
                    <a:pt x="12855" y="5626"/>
                    <a:pt x="12866" y="5627"/>
                    <a:pt x="12876" y="5627"/>
                  </a:cubicBezTo>
                  <a:cubicBezTo>
                    <a:pt x="12981" y="5627"/>
                    <a:pt x="13001" y="5483"/>
                    <a:pt x="12909" y="5423"/>
                  </a:cubicBezTo>
                  <a:cubicBezTo>
                    <a:pt x="12309" y="5223"/>
                    <a:pt x="11775" y="5056"/>
                    <a:pt x="11275" y="4722"/>
                  </a:cubicBezTo>
                  <a:cubicBezTo>
                    <a:pt x="10908" y="4422"/>
                    <a:pt x="10608" y="4088"/>
                    <a:pt x="10107" y="4022"/>
                  </a:cubicBezTo>
                  <a:cubicBezTo>
                    <a:pt x="10007" y="4005"/>
                    <a:pt x="9891" y="4005"/>
                    <a:pt x="9774" y="4005"/>
                  </a:cubicBezTo>
                  <a:cubicBezTo>
                    <a:pt x="9657" y="4005"/>
                    <a:pt x="9540" y="4005"/>
                    <a:pt x="9440" y="3988"/>
                  </a:cubicBezTo>
                  <a:cubicBezTo>
                    <a:pt x="9140" y="3922"/>
                    <a:pt x="9107" y="3688"/>
                    <a:pt x="8907" y="3488"/>
                  </a:cubicBezTo>
                  <a:cubicBezTo>
                    <a:pt x="8740" y="3322"/>
                    <a:pt x="8543" y="3278"/>
                    <a:pt x="8332" y="3278"/>
                  </a:cubicBezTo>
                  <a:cubicBezTo>
                    <a:pt x="8163" y="3278"/>
                    <a:pt x="7984" y="3306"/>
                    <a:pt x="7806" y="3321"/>
                  </a:cubicBezTo>
                  <a:cubicBezTo>
                    <a:pt x="7572" y="3321"/>
                    <a:pt x="7305" y="3288"/>
                    <a:pt x="7139" y="3088"/>
                  </a:cubicBezTo>
                  <a:cubicBezTo>
                    <a:pt x="7005" y="2921"/>
                    <a:pt x="6905" y="2721"/>
                    <a:pt x="6772" y="2587"/>
                  </a:cubicBezTo>
                  <a:cubicBezTo>
                    <a:pt x="6505" y="2287"/>
                    <a:pt x="6138" y="2154"/>
                    <a:pt x="5771" y="2120"/>
                  </a:cubicBezTo>
                  <a:cubicBezTo>
                    <a:pt x="5371" y="2020"/>
                    <a:pt x="4904" y="2020"/>
                    <a:pt x="4470" y="1954"/>
                  </a:cubicBezTo>
                  <a:cubicBezTo>
                    <a:pt x="3970" y="1820"/>
                    <a:pt x="3703" y="1453"/>
                    <a:pt x="3303" y="1153"/>
                  </a:cubicBezTo>
                  <a:cubicBezTo>
                    <a:pt x="2982" y="924"/>
                    <a:pt x="2677" y="836"/>
                    <a:pt x="2334" y="836"/>
                  </a:cubicBezTo>
                  <a:cubicBezTo>
                    <a:pt x="2177" y="836"/>
                    <a:pt x="2013" y="855"/>
                    <a:pt x="1835" y="886"/>
                  </a:cubicBezTo>
                  <a:cubicBezTo>
                    <a:pt x="1632" y="906"/>
                    <a:pt x="1429" y="939"/>
                    <a:pt x="1242" y="939"/>
                  </a:cubicBezTo>
                  <a:cubicBezTo>
                    <a:pt x="1121" y="939"/>
                    <a:pt x="1006" y="925"/>
                    <a:pt x="901" y="886"/>
                  </a:cubicBezTo>
                  <a:cubicBezTo>
                    <a:pt x="567" y="786"/>
                    <a:pt x="267" y="486"/>
                    <a:pt x="334" y="119"/>
                  </a:cubicBezTo>
                  <a:cubicBezTo>
                    <a:pt x="371" y="44"/>
                    <a:pt x="314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4216525" y="3008625"/>
              <a:ext cx="350200" cy="163450"/>
            </a:xfrm>
            <a:custGeom>
              <a:avLst/>
              <a:gdLst/>
              <a:ahLst/>
              <a:cxnLst/>
              <a:rect l="l" t="t" r="r" b="b"/>
              <a:pathLst>
                <a:path w="14008" h="6538" extrusionOk="0">
                  <a:moveTo>
                    <a:pt x="200" y="1"/>
                  </a:moveTo>
                  <a:cubicBezTo>
                    <a:pt x="134" y="1"/>
                    <a:pt x="67" y="43"/>
                    <a:pt x="67" y="126"/>
                  </a:cubicBezTo>
                  <a:cubicBezTo>
                    <a:pt x="0" y="1093"/>
                    <a:pt x="1034" y="1627"/>
                    <a:pt x="1835" y="1694"/>
                  </a:cubicBezTo>
                  <a:cubicBezTo>
                    <a:pt x="1927" y="1700"/>
                    <a:pt x="2021" y="1702"/>
                    <a:pt x="2115" y="1702"/>
                  </a:cubicBezTo>
                  <a:cubicBezTo>
                    <a:pt x="2218" y="1702"/>
                    <a:pt x="2322" y="1700"/>
                    <a:pt x="2426" y="1700"/>
                  </a:cubicBezTo>
                  <a:cubicBezTo>
                    <a:pt x="2743" y="1700"/>
                    <a:pt x="3062" y="1717"/>
                    <a:pt x="3369" y="1861"/>
                  </a:cubicBezTo>
                  <a:cubicBezTo>
                    <a:pt x="3870" y="2094"/>
                    <a:pt x="3936" y="2728"/>
                    <a:pt x="4370" y="3062"/>
                  </a:cubicBezTo>
                  <a:cubicBezTo>
                    <a:pt x="4681" y="3294"/>
                    <a:pt x="5026" y="3347"/>
                    <a:pt x="5384" y="3347"/>
                  </a:cubicBezTo>
                  <a:cubicBezTo>
                    <a:pt x="5674" y="3347"/>
                    <a:pt x="5972" y="3312"/>
                    <a:pt x="6265" y="3312"/>
                  </a:cubicBezTo>
                  <a:cubicBezTo>
                    <a:pt x="6542" y="3312"/>
                    <a:pt x="6814" y="3343"/>
                    <a:pt x="7072" y="3462"/>
                  </a:cubicBezTo>
                  <a:cubicBezTo>
                    <a:pt x="7572" y="3662"/>
                    <a:pt x="7772" y="4262"/>
                    <a:pt x="8273" y="4463"/>
                  </a:cubicBezTo>
                  <a:cubicBezTo>
                    <a:pt x="8773" y="4729"/>
                    <a:pt x="9340" y="4629"/>
                    <a:pt x="9874" y="4763"/>
                  </a:cubicBezTo>
                  <a:cubicBezTo>
                    <a:pt x="10241" y="4829"/>
                    <a:pt x="10541" y="5063"/>
                    <a:pt x="10841" y="5263"/>
                  </a:cubicBezTo>
                  <a:cubicBezTo>
                    <a:pt x="11108" y="5430"/>
                    <a:pt x="11442" y="5597"/>
                    <a:pt x="11742" y="5730"/>
                  </a:cubicBezTo>
                  <a:cubicBezTo>
                    <a:pt x="12409" y="5997"/>
                    <a:pt x="13109" y="6264"/>
                    <a:pt x="13777" y="6497"/>
                  </a:cubicBezTo>
                  <a:cubicBezTo>
                    <a:pt x="13805" y="6526"/>
                    <a:pt x="13833" y="6537"/>
                    <a:pt x="13859" y="6537"/>
                  </a:cubicBezTo>
                  <a:cubicBezTo>
                    <a:pt x="13953" y="6537"/>
                    <a:pt x="14008" y="6376"/>
                    <a:pt x="13877" y="6297"/>
                  </a:cubicBezTo>
                  <a:cubicBezTo>
                    <a:pt x="13310" y="6064"/>
                    <a:pt x="12709" y="5897"/>
                    <a:pt x="12142" y="5597"/>
                  </a:cubicBezTo>
                  <a:cubicBezTo>
                    <a:pt x="11575" y="5330"/>
                    <a:pt x="11075" y="5063"/>
                    <a:pt x="10541" y="4763"/>
                  </a:cubicBezTo>
                  <a:cubicBezTo>
                    <a:pt x="10041" y="4463"/>
                    <a:pt x="9574" y="4429"/>
                    <a:pt x="9040" y="4396"/>
                  </a:cubicBezTo>
                  <a:cubicBezTo>
                    <a:pt x="8773" y="4362"/>
                    <a:pt x="8540" y="4362"/>
                    <a:pt x="8306" y="4196"/>
                  </a:cubicBezTo>
                  <a:cubicBezTo>
                    <a:pt x="8039" y="4062"/>
                    <a:pt x="7872" y="3795"/>
                    <a:pt x="7706" y="3595"/>
                  </a:cubicBezTo>
                  <a:cubicBezTo>
                    <a:pt x="7372" y="3262"/>
                    <a:pt x="7005" y="3095"/>
                    <a:pt x="6538" y="3062"/>
                  </a:cubicBezTo>
                  <a:cubicBezTo>
                    <a:pt x="6445" y="3055"/>
                    <a:pt x="6354" y="3052"/>
                    <a:pt x="6265" y="3052"/>
                  </a:cubicBezTo>
                  <a:cubicBezTo>
                    <a:pt x="5908" y="3052"/>
                    <a:pt x="5577" y="3095"/>
                    <a:pt x="5204" y="3095"/>
                  </a:cubicBezTo>
                  <a:cubicBezTo>
                    <a:pt x="5004" y="3095"/>
                    <a:pt x="4804" y="3028"/>
                    <a:pt x="4570" y="2895"/>
                  </a:cubicBezTo>
                  <a:cubicBezTo>
                    <a:pt x="4337" y="2728"/>
                    <a:pt x="4203" y="2461"/>
                    <a:pt x="4070" y="2228"/>
                  </a:cubicBezTo>
                  <a:cubicBezTo>
                    <a:pt x="3836" y="1861"/>
                    <a:pt x="3503" y="1594"/>
                    <a:pt x="3069" y="1460"/>
                  </a:cubicBezTo>
                  <a:cubicBezTo>
                    <a:pt x="2802" y="1410"/>
                    <a:pt x="2527" y="1410"/>
                    <a:pt x="2248" y="1410"/>
                  </a:cubicBezTo>
                  <a:cubicBezTo>
                    <a:pt x="1968" y="1410"/>
                    <a:pt x="1685" y="1410"/>
                    <a:pt x="1401" y="1360"/>
                  </a:cubicBezTo>
                  <a:cubicBezTo>
                    <a:pt x="867" y="1227"/>
                    <a:pt x="300" y="760"/>
                    <a:pt x="334" y="126"/>
                  </a:cubicBezTo>
                  <a:cubicBezTo>
                    <a:pt x="334" y="43"/>
                    <a:pt x="267" y="1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4227000" y="3098500"/>
              <a:ext cx="234125" cy="117375"/>
            </a:xfrm>
            <a:custGeom>
              <a:avLst/>
              <a:gdLst/>
              <a:ahLst/>
              <a:cxnLst/>
              <a:rect l="l" t="t" r="r" b="b"/>
              <a:pathLst>
                <a:path w="9365" h="4695" extrusionOk="0">
                  <a:moveTo>
                    <a:pt x="1382" y="0"/>
                  </a:moveTo>
                  <a:cubicBezTo>
                    <a:pt x="1249" y="0"/>
                    <a:pt x="1116" y="0"/>
                    <a:pt x="1049" y="67"/>
                  </a:cubicBezTo>
                  <a:cubicBezTo>
                    <a:pt x="915" y="134"/>
                    <a:pt x="882" y="200"/>
                    <a:pt x="749" y="300"/>
                  </a:cubicBezTo>
                  <a:cubicBezTo>
                    <a:pt x="675" y="349"/>
                    <a:pt x="602" y="380"/>
                    <a:pt x="516" y="380"/>
                  </a:cubicBezTo>
                  <a:cubicBezTo>
                    <a:pt x="484" y="380"/>
                    <a:pt x="451" y="376"/>
                    <a:pt x="415" y="367"/>
                  </a:cubicBezTo>
                  <a:cubicBezTo>
                    <a:pt x="282" y="334"/>
                    <a:pt x="215" y="167"/>
                    <a:pt x="115" y="34"/>
                  </a:cubicBezTo>
                  <a:cubicBezTo>
                    <a:pt x="105" y="24"/>
                    <a:pt x="90" y="20"/>
                    <a:pt x="74" y="20"/>
                  </a:cubicBezTo>
                  <a:cubicBezTo>
                    <a:pt x="37" y="20"/>
                    <a:pt x="1" y="43"/>
                    <a:pt x="48" y="67"/>
                  </a:cubicBezTo>
                  <a:cubicBezTo>
                    <a:pt x="81" y="234"/>
                    <a:pt x="248" y="367"/>
                    <a:pt x="415" y="467"/>
                  </a:cubicBezTo>
                  <a:cubicBezTo>
                    <a:pt x="458" y="489"/>
                    <a:pt x="500" y="498"/>
                    <a:pt x="541" y="498"/>
                  </a:cubicBezTo>
                  <a:cubicBezTo>
                    <a:pt x="686" y="498"/>
                    <a:pt x="811" y="379"/>
                    <a:pt x="915" y="300"/>
                  </a:cubicBezTo>
                  <a:cubicBezTo>
                    <a:pt x="1039" y="177"/>
                    <a:pt x="1163" y="108"/>
                    <a:pt x="1314" y="108"/>
                  </a:cubicBezTo>
                  <a:cubicBezTo>
                    <a:pt x="1366" y="108"/>
                    <a:pt x="1422" y="116"/>
                    <a:pt x="1482" y="134"/>
                  </a:cubicBezTo>
                  <a:cubicBezTo>
                    <a:pt x="1616" y="134"/>
                    <a:pt x="1683" y="167"/>
                    <a:pt x="1783" y="200"/>
                  </a:cubicBezTo>
                  <a:cubicBezTo>
                    <a:pt x="1816" y="200"/>
                    <a:pt x="1849" y="267"/>
                    <a:pt x="1916" y="300"/>
                  </a:cubicBezTo>
                  <a:cubicBezTo>
                    <a:pt x="1916" y="300"/>
                    <a:pt x="2050" y="401"/>
                    <a:pt x="1983" y="401"/>
                  </a:cubicBezTo>
                  <a:cubicBezTo>
                    <a:pt x="1916" y="401"/>
                    <a:pt x="1916" y="501"/>
                    <a:pt x="1949" y="534"/>
                  </a:cubicBezTo>
                  <a:cubicBezTo>
                    <a:pt x="1783" y="1101"/>
                    <a:pt x="1983" y="1668"/>
                    <a:pt x="2450" y="2002"/>
                  </a:cubicBezTo>
                  <a:cubicBezTo>
                    <a:pt x="2650" y="2168"/>
                    <a:pt x="2950" y="2302"/>
                    <a:pt x="3250" y="2302"/>
                  </a:cubicBezTo>
                  <a:cubicBezTo>
                    <a:pt x="3495" y="2302"/>
                    <a:pt x="3799" y="2183"/>
                    <a:pt x="4073" y="2183"/>
                  </a:cubicBezTo>
                  <a:cubicBezTo>
                    <a:pt x="4210" y="2183"/>
                    <a:pt x="4340" y="2213"/>
                    <a:pt x="4451" y="2302"/>
                  </a:cubicBezTo>
                  <a:cubicBezTo>
                    <a:pt x="4918" y="2569"/>
                    <a:pt x="4852" y="3269"/>
                    <a:pt x="5419" y="3503"/>
                  </a:cubicBezTo>
                  <a:cubicBezTo>
                    <a:pt x="5504" y="3546"/>
                    <a:pt x="5593" y="3561"/>
                    <a:pt x="5686" y="3561"/>
                  </a:cubicBezTo>
                  <a:cubicBezTo>
                    <a:pt x="5881" y="3561"/>
                    <a:pt x="6093" y="3492"/>
                    <a:pt x="6319" y="3469"/>
                  </a:cubicBezTo>
                  <a:cubicBezTo>
                    <a:pt x="6348" y="3465"/>
                    <a:pt x="6375" y="3463"/>
                    <a:pt x="6401" y="3463"/>
                  </a:cubicBezTo>
                  <a:cubicBezTo>
                    <a:pt x="6767" y="3463"/>
                    <a:pt x="6873" y="3883"/>
                    <a:pt x="7153" y="4070"/>
                  </a:cubicBezTo>
                  <a:cubicBezTo>
                    <a:pt x="7687" y="4503"/>
                    <a:pt x="8487" y="4470"/>
                    <a:pt x="9155" y="4670"/>
                  </a:cubicBezTo>
                  <a:cubicBezTo>
                    <a:pt x="9172" y="4688"/>
                    <a:pt x="9191" y="4695"/>
                    <a:pt x="9208" y="4695"/>
                  </a:cubicBezTo>
                  <a:cubicBezTo>
                    <a:pt x="9293" y="4695"/>
                    <a:pt x="9365" y="4531"/>
                    <a:pt x="9255" y="4503"/>
                  </a:cubicBezTo>
                  <a:cubicBezTo>
                    <a:pt x="8721" y="4203"/>
                    <a:pt x="8087" y="4303"/>
                    <a:pt x="7520" y="4003"/>
                  </a:cubicBezTo>
                  <a:cubicBezTo>
                    <a:pt x="7253" y="3836"/>
                    <a:pt x="7120" y="3536"/>
                    <a:pt x="6853" y="3336"/>
                  </a:cubicBezTo>
                  <a:cubicBezTo>
                    <a:pt x="6698" y="3207"/>
                    <a:pt x="6543" y="3158"/>
                    <a:pt x="6356" y="3158"/>
                  </a:cubicBezTo>
                  <a:cubicBezTo>
                    <a:pt x="6302" y="3158"/>
                    <a:pt x="6246" y="3162"/>
                    <a:pt x="6186" y="3169"/>
                  </a:cubicBezTo>
                  <a:cubicBezTo>
                    <a:pt x="6019" y="3186"/>
                    <a:pt x="5869" y="3228"/>
                    <a:pt x="5727" y="3228"/>
                  </a:cubicBezTo>
                  <a:cubicBezTo>
                    <a:pt x="5585" y="3228"/>
                    <a:pt x="5452" y="3186"/>
                    <a:pt x="5319" y="3036"/>
                  </a:cubicBezTo>
                  <a:cubicBezTo>
                    <a:pt x="5152" y="2836"/>
                    <a:pt x="5085" y="2569"/>
                    <a:pt x="4952" y="2369"/>
                  </a:cubicBezTo>
                  <a:cubicBezTo>
                    <a:pt x="4818" y="2168"/>
                    <a:pt x="4618" y="2002"/>
                    <a:pt x="4351" y="1968"/>
                  </a:cubicBezTo>
                  <a:cubicBezTo>
                    <a:pt x="4263" y="1942"/>
                    <a:pt x="4173" y="1932"/>
                    <a:pt x="4081" y="1932"/>
                  </a:cubicBezTo>
                  <a:cubicBezTo>
                    <a:pt x="3826" y="1932"/>
                    <a:pt x="3563" y="2010"/>
                    <a:pt x="3317" y="2035"/>
                  </a:cubicBezTo>
                  <a:cubicBezTo>
                    <a:pt x="3302" y="2036"/>
                    <a:pt x="3288" y="2036"/>
                    <a:pt x="3273" y="2036"/>
                  </a:cubicBezTo>
                  <a:cubicBezTo>
                    <a:pt x="2592" y="2036"/>
                    <a:pt x="2020" y="1287"/>
                    <a:pt x="2183" y="634"/>
                  </a:cubicBezTo>
                  <a:lnTo>
                    <a:pt x="2183" y="534"/>
                  </a:lnTo>
                  <a:cubicBezTo>
                    <a:pt x="2183" y="501"/>
                    <a:pt x="2250" y="501"/>
                    <a:pt x="2250" y="467"/>
                  </a:cubicBezTo>
                  <a:cubicBezTo>
                    <a:pt x="2250" y="334"/>
                    <a:pt x="2150" y="300"/>
                    <a:pt x="2083" y="200"/>
                  </a:cubicBezTo>
                  <a:cubicBezTo>
                    <a:pt x="1883" y="67"/>
                    <a:pt x="1616" y="0"/>
                    <a:pt x="1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4317425" y="3218100"/>
              <a:ext cx="46725" cy="34700"/>
            </a:xfrm>
            <a:custGeom>
              <a:avLst/>
              <a:gdLst/>
              <a:ahLst/>
              <a:cxnLst/>
              <a:rect l="l" t="t" r="r" b="b"/>
              <a:pathLst>
                <a:path w="1869" h="1388" extrusionOk="0">
                  <a:moveTo>
                    <a:pt x="182" y="1"/>
                  </a:moveTo>
                  <a:cubicBezTo>
                    <a:pt x="96" y="1"/>
                    <a:pt x="0" y="80"/>
                    <a:pt x="0" y="186"/>
                  </a:cubicBezTo>
                  <a:cubicBezTo>
                    <a:pt x="100" y="587"/>
                    <a:pt x="301" y="987"/>
                    <a:pt x="667" y="1221"/>
                  </a:cubicBezTo>
                  <a:cubicBezTo>
                    <a:pt x="834" y="1354"/>
                    <a:pt x="1034" y="1387"/>
                    <a:pt x="1268" y="1387"/>
                  </a:cubicBezTo>
                  <a:cubicBezTo>
                    <a:pt x="1468" y="1387"/>
                    <a:pt x="1768" y="1354"/>
                    <a:pt x="1868" y="1120"/>
                  </a:cubicBezTo>
                  <a:cubicBezTo>
                    <a:pt x="1868" y="1054"/>
                    <a:pt x="1835" y="987"/>
                    <a:pt x="1768" y="987"/>
                  </a:cubicBezTo>
                  <a:cubicBezTo>
                    <a:pt x="1635" y="1020"/>
                    <a:pt x="1535" y="1054"/>
                    <a:pt x="1468" y="1087"/>
                  </a:cubicBezTo>
                  <a:lnTo>
                    <a:pt x="1201" y="1087"/>
                  </a:lnTo>
                  <a:cubicBezTo>
                    <a:pt x="1034" y="1087"/>
                    <a:pt x="934" y="1020"/>
                    <a:pt x="801" y="920"/>
                  </a:cubicBezTo>
                  <a:cubicBezTo>
                    <a:pt x="534" y="720"/>
                    <a:pt x="367" y="420"/>
                    <a:pt x="301" y="86"/>
                  </a:cubicBezTo>
                  <a:cubicBezTo>
                    <a:pt x="276" y="26"/>
                    <a:pt x="231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4426675" y="2797650"/>
              <a:ext cx="12525" cy="25675"/>
            </a:xfrm>
            <a:custGeom>
              <a:avLst/>
              <a:gdLst/>
              <a:ahLst/>
              <a:cxnLst/>
              <a:rect l="l" t="t" r="r" b="b"/>
              <a:pathLst>
                <a:path w="501" h="1027" extrusionOk="0">
                  <a:moveTo>
                    <a:pt x="338" y="1"/>
                  </a:moveTo>
                  <a:cubicBezTo>
                    <a:pt x="309" y="1"/>
                    <a:pt x="284" y="9"/>
                    <a:pt x="267" y="26"/>
                  </a:cubicBezTo>
                  <a:cubicBezTo>
                    <a:pt x="100" y="226"/>
                    <a:pt x="0" y="493"/>
                    <a:pt x="0" y="726"/>
                  </a:cubicBezTo>
                  <a:cubicBezTo>
                    <a:pt x="0" y="826"/>
                    <a:pt x="0" y="893"/>
                    <a:pt x="67" y="960"/>
                  </a:cubicBezTo>
                  <a:cubicBezTo>
                    <a:pt x="100" y="993"/>
                    <a:pt x="134" y="1026"/>
                    <a:pt x="167" y="1026"/>
                  </a:cubicBezTo>
                  <a:lnTo>
                    <a:pt x="234" y="993"/>
                  </a:lnTo>
                  <a:lnTo>
                    <a:pt x="234" y="960"/>
                  </a:lnTo>
                  <a:lnTo>
                    <a:pt x="234" y="860"/>
                  </a:lnTo>
                  <a:lnTo>
                    <a:pt x="234" y="726"/>
                  </a:lnTo>
                  <a:lnTo>
                    <a:pt x="234" y="659"/>
                  </a:lnTo>
                  <a:lnTo>
                    <a:pt x="234" y="493"/>
                  </a:lnTo>
                  <a:cubicBezTo>
                    <a:pt x="267" y="359"/>
                    <a:pt x="300" y="226"/>
                    <a:pt x="400" y="159"/>
                  </a:cubicBezTo>
                  <a:cubicBezTo>
                    <a:pt x="467" y="159"/>
                    <a:pt x="500" y="59"/>
                    <a:pt x="434" y="26"/>
                  </a:cubicBezTo>
                  <a:cubicBezTo>
                    <a:pt x="400" y="9"/>
                    <a:pt x="367" y="1"/>
                    <a:pt x="3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4362450" y="2801775"/>
              <a:ext cx="16700" cy="50725"/>
            </a:xfrm>
            <a:custGeom>
              <a:avLst/>
              <a:gdLst/>
              <a:ahLst/>
              <a:cxnLst/>
              <a:rect l="l" t="t" r="r" b="b"/>
              <a:pathLst>
                <a:path w="668" h="2029" extrusionOk="0">
                  <a:moveTo>
                    <a:pt x="227" y="1"/>
                  </a:moveTo>
                  <a:cubicBezTo>
                    <a:pt x="207" y="1"/>
                    <a:pt x="186" y="9"/>
                    <a:pt x="167" y="27"/>
                  </a:cubicBezTo>
                  <a:cubicBezTo>
                    <a:pt x="34" y="194"/>
                    <a:pt x="1" y="461"/>
                    <a:pt x="101" y="628"/>
                  </a:cubicBezTo>
                  <a:cubicBezTo>
                    <a:pt x="167" y="695"/>
                    <a:pt x="234" y="795"/>
                    <a:pt x="334" y="861"/>
                  </a:cubicBezTo>
                  <a:cubicBezTo>
                    <a:pt x="401" y="961"/>
                    <a:pt x="501" y="1028"/>
                    <a:pt x="434" y="1128"/>
                  </a:cubicBezTo>
                  <a:cubicBezTo>
                    <a:pt x="401" y="1195"/>
                    <a:pt x="301" y="1295"/>
                    <a:pt x="234" y="1362"/>
                  </a:cubicBezTo>
                  <a:cubicBezTo>
                    <a:pt x="201" y="1428"/>
                    <a:pt x="167" y="1529"/>
                    <a:pt x="167" y="1629"/>
                  </a:cubicBezTo>
                  <a:cubicBezTo>
                    <a:pt x="167" y="1795"/>
                    <a:pt x="234" y="1962"/>
                    <a:pt x="434" y="2029"/>
                  </a:cubicBezTo>
                  <a:cubicBezTo>
                    <a:pt x="501" y="2029"/>
                    <a:pt x="501" y="1996"/>
                    <a:pt x="501" y="1996"/>
                  </a:cubicBezTo>
                  <a:cubicBezTo>
                    <a:pt x="368" y="1862"/>
                    <a:pt x="301" y="1662"/>
                    <a:pt x="368" y="1495"/>
                  </a:cubicBezTo>
                  <a:cubicBezTo>
                    <a:pt x="434" y="1328"/>
                    <a:pt x="668" y="1295"/>
                    <a:pt x="634" y="1062"/>
                  </a:cubicBezTo>
                  <a:cubicBezTo>
                    <a:pt x="634" y="895"/>
                    <a:pt x="468" y="828"/>
                    <a:pt x="334" y="695"/>
                  </a:cubicBezTo>
                  <a:cubicBezTo>
                    <a:pt x="167" y="528"/>
                    <a:pt x="167" y="328"/>
                    <a:pt x="301" y="127"/>
                  </a:cubicBezTo>
                  <a:cubicBezTo>
                    <a:pt x="325" y="55"/>
                    <a:pt x="280" y="1"/>
                    <a:pt x="2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4310750" y="2809850"/>
              <a:ext cx="15875" cy="72675"/>
            </a:xfrm>
            <a:custGeom>
              <a:avLst/>
              <a:gdLst/>
              <a:ahLst/>
              <a:cxnLst/>
              <a:rect l="l" t="t" r="r" b="b"/>
              <a:pathLst>
                <a:path w="635" h="2907" extrusionOk="0">
                  <a:moveTo>
                    <a:pt x="501" y="0"/>
                  </a:moveTo>
                  <a:cubicBezTo>
                    <a:pt x="491" y="0"/>
                    <a:pt x="479" y="2"/>
                    <a:pt x="467" y="5"/>
                  </a:cubicBezTo>
                  <a:cubicBezTo>
                    <a:pt x="267" y="71"/>
                    <a:pt x="0" y="238"/>
                    <a:pt x="0" y="505"/>
                  </a:cubicBezTo>
                  <a:cubicBezTo>
                    <a:pt x="0" y="638"/>
                    <a:pt x="101" y="739"/>
                    <a:pt x="167" y="872"/>
                  </a:cubicBezTo>
                  <a:cubicBezTo>
                    <a:pt x="267" y="1005"/>
                    <a:pt x="334" y="1139"/>
                    <a:pt x="401" y="1306"/>
                  </a:cubicBezTo>
                  <a:cubicBezTo>
                    <a:pt x="434" y="1472"/>
                    <a:pt x="401" y="1572"/>
                    <a:pt x="267" y="1673"/>
                  </a:cubicBezTo>
                  <a:cubicBezTo>
                    <a:pt x="167" y="1739"/>
                    <a:pt x="134" y="1839"/>
                    <a:pt x="134" y="1973"/>
                  </a:cubicBezTo>
                  <a:cubicBezTo>
                    <a:pt x="134" y="2073"/>
                    <a:pt x="234" y="2206"/>
                    <a:pt x="301" y="2340"/>
                  </a:cubicBezTo>
                  <a:cubicBezTo>
                    <a:pt x="401" y="2506"/>
                    <a:pt x="401" y="2673"/>
                    <a:pt x="334" y="2873"/>
                  </a:cubicBezTo>
                  <a:cubicBezTo>
                    <a:pt x="334" y="2907"/>
                    <a:pt x="401" y="2907"/>
                    <a:pt x="434" y="2907"/>
                  </a:cubicBezTo>
                  <a:cubicBezTo>
                    <a:pt x="568" y="2673"/>
                    <a:pt x="467" y="2473"/>
                    <a:pt x="401" y="2206"/>
                  </a:cubicBezTo>
                  <a:cubicBezTo>
                    <a:pt x="334" y="2140"/>
                    <a:pt x="267" y="2006"/>
                    <a:pt x="334" y="1873"/>
                  </a:cubicBezTo>
                  <a:cubicBezTo>
                    <a:pt x="234" y="1839"/>
                    <a:pt x="301" y="1839"/>
                    <a:pt x="367" y="1806"/>
                  </a:cubicBezTo>
                  <a:cubicBezTo>
                    <a:pt x="434" y="1706"/>
                    <a:pt x="501" y="1639"/>
                    <a:pt x="568" y="1506"/>
                  </a:cubicBezTo>
                  <a:cubicBezTo>
                    <a:pt x="634" y="1239"/>
                    <a:pt x="501" y="1039"/>
                    <a:pt x="401" y="839"/>
                  </a:cubicBezTo>
                  <a:cubicBezTo>
                    <a:pt x="301" y="705"/>
                    <a:pt x="201" y="572"/>
                    <a:pt x="267" y="472"/>
                  </a:cubicBezTo>
                  <a:cubicBezTo>
                    <a:pt x="301" y="338"/>
                    <a:pt x="467" y="305"/>
                    <a:pt x="568" y="205"/>
                  </a:cubicBezTo>
                  <a:cubicBezTo>
                    <a:pt x="628" y="144"/>
                    <a:pt x="606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4237375" y="2844850"/>
              <a:ext cx="20025" cy="63400"/>
            </a:xfrm>
            <a:custGeom>
              <a:avLst/>
              <a:gdLst/>
              <a:ahLst/>
              <a:cxnLst/>
              <a:rect l="l" t="t" r="r" b="b"/>
              <a:pathLst>
                <a:path w="801" h="2536" extrusionOk="0">
                  <a:moveTo>
                    <a:pt x="397" y="0"/>
                  </a:moveTo>
                  <a:cubicBezTo>
                    <a:pt x="388" y="0"/>
                    <a:pt x="378" y="2"/>
                    <a:pt x="367" y="6"/>
                  </a:cubicBezTo>
                  <a:cubicBezTo>
                    <a:pt x="167" y="106"/>
                    <a:pt x="33" y="306"/>
                    <a:pt x="33" y="506"/>
                  </a:cubicBezTo>
                  <a:cubicBezTo>
                    <a:pt x="33" y="773"/>
                    <a:pt x="200" y="940"/>
                    <a:pt x="367" y="1106"/>
                  </a:cubicBezTo>
                  <a:cubicBezTo>
                    <a:pt x="434" y="1173"/>
                    <a:pt x="567" y="1307"/>
                    <a:pt x="534" y="1440"/>
                  </a:cubicBezTo>
                  <a:cubicBezTo>
                    <a:pt x="500" y="1607"/>
                    <a:pt x="367" y="1707"/>
                    <a:pt x="267" y="1840"/>
                  </a:cubicBezTo>
                  <a:cubicBezTo>
                    <a:pt x="100" y="2040"/>
                    <a:pt x="0" y="2307"/>
                    <a:pt x="167" y="2507"/>
                  </a:cubicBezTo>
                  <a:cubicBezTo>
                    <a:pt x="177" y="2528"/>
                    <a:pt x="191" y="2536"/>
                    <a:pt x="205" y="2536"/>
                  </a:cubicBezTo>
                  <a:cubicBezTo>
                    <a:pt x="235" y="2536"/>
                    <a:pt x="267" y="2497"/>
                    <a:pt x="267" y="2474"/>
                  </a:cubicBezTo>
                  <a:cubicBezTo>
                    <a:pt x="200" y="2174"/>
                    <a:pt x="434" y="1940"/>
                    <a:pt x="600" y="1707"/>
                  </a:cubicBezTo>
                  <a:cubicBezTo>
                    <a:pt x="701" y="1573"/>
                    <a:pt x="801" y="1307"/>
                    <a:pt x="634" y="1106"/>
                  </a:cubicBezTo>
                  <a:cubicBezTo>
                    <a:pt x="500" y="940"/>
                    <a:pt x="334" y="840"/>
                    <a:pt x="200" y="673"/>
                  </a:cubicBezTo>
                  <a:cubicBezTo>
                    <a:pt x="67" y="473"/>
                    <a:pt x="200" y="239"/>
                    <a:pt x="400" y="139"/>
                  </a:cubicBezTo>
                  <a:cubicBezTo>
                    <a:pt x="489" y="109"/>
                    <a:pt x="473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4239025" y="2923875"/>
              <a:ext cx="8375" cy="15375"/>
            </a:xfrm>
            <a:custGeom>
              <a:avLst/>
              <a:gdLst/>
              <a:ahLst/>
              <a:cxnLst/>
              <a:rect l="l" t="t" r="r" b="b"/>
              <a:pathLst>
                <a:path w="335" h="615" extrusionOk="0">
                  <a:moveTo>
                    <a:pt x="127" y="0"/>
                  </a:moveTo>
                  <a:cubicBezTo>
                    <a:pt x="119" y="0"/>
                    <a:pt x="110" y="5"/>
                    <a:pt x="101" y="14"/>
                  </a:cubicBezTo>
                  <a:cubicBezTo>
                    <a:pt x="34" y="14"/>
                    <a:pt x="1" y="80"/>
                    <a:pt x="34" y="114"/>
                  </a:cubicBezTo>
                  <a:cubicBezTo>
                    <a:pt x="101" y="180"/>
                    <a:pt x="101" y="280"/>
                    <a:pt x="134" y="347"/>
                  </a:cubicBezTo>
                  <a:cubicBezTo>
                    <a:pt x="134" y="414"/>
                    <a:pt x="168" y="447"/>
                    <a:pt x="168" y="481"/>
                  </a:cubicBezTo>
                  <a:cubicBezTo>
                    <a:pt x="168" y="514"/>
                    <a:pt x="168" y="514"/>
                    <a:pt x="234" y="581"/>
                  </a:cubicBezTo>
                  <a:cubicBezTo>
                    <a:pt x="234" y="614"/>
                    <a:pt x="268" y="614"/>
                    <a:pt x="301" y="614"/>
                  </a:cubicBezTo>
                  <a:cubicBezTo>
                    <a:pt x="301" y="614"/>
                    <a:pt x="334" y="614"/>
                    <a:pt x="334" y="581"/>
                  </a:cubicBezTo>
                  <a:lnTo>
                    <a:pt x="334" y="514"/>
                  </a:lnTo>
                  <a:cubicBezTo>
                    <a:pt x="301" y="447"/>
                    <a:pt x="301" y="447"/>
                    <a:pt x="301" y="414"/>
                  </a:cubicBezTo>
                  <a:cubicBezTo>
                    <a:pt x="301" y="347"/>
                    <a:pt x="268" y="314"/>
                    <a:pt x="268" y="280"/>
                  </a:cubicBezTo>
                  <a:cubicBezTo>
                    <a:pt x="201" y="180"/>
                    <a:pt x="201" y="114"/>
                    <a:pt x="168" y="80"/>
                  </a:cubicBezTo>
                  <a:cubicBezTo>
                    <a:pt x="168" y="31"/>
                    <a:pt x="150" y="0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4163150" y="2887400"/>
              <a:ext cx="25800" cy="94375"/>
            </a:xfrm>
            <a:custGeom>
              <a:avLst/>
              <a:gdLst/>
              <a:ahLst/>
              <a:cxnLst/>
              <a:rect l="l" t="t" r="r" b="b"/>
              <a:pathLst>
                <a:path w="1032" h="3775" extrusionOk="0">
                  <a:moveTo>
                    <a:pt x="560" y="0"/>
                  </a:moveTo>
                  <a:cubicBezTo>
                    <a:pt x="552" y="0"/>
                    <a:pt x="543" y="2"/>
                    <a:pt x="534" y="5"/>
                  </a:cubicBezTo>
                  <a:cubicBezTo>
                    <a:pt x="200" y="105"/>
                    <a:pt x="0" y="505"/>
                    <a:pt x="167" y="839"/>
                  </a:cubicBezTo>
                  <a:cubicBezTo>
                    <a:pt x="267" y="1072"/>
                    <a:pt x="501" y="1172"/>
                    <a:pt x="601" y="1406"/>
                  </a:cubicBezTo>
                  <a:cubicBezTo>
                    <a:pt x="701" y="1606"/>
                    <a:pt x="434" y="1840"/>
                    <a:pt x="367" y="2006"/>
                  </a:cubicBezTo>
                  <a:cubicBezTo>
                    <a:pt x="267" y="2340"/>
                    <a:pt x="267" y="2740"/>
                    <a:pt x="367" y="3074"/>
                  </a:cubicBezTo>
                  <a:cubicBezTo>
                    <a:pt x="467" y="3306"/>
                    <a:pt x="665" y="3735"/>
                    <a:pt x="995" y="3774"/>
                  </a:cubicBezTo>
                  <a:lnTo>
                    <a:pt x="995" y="3774"/>
                  </a:lnTo>
                  <a:cubicBezTo>
                    <a:pt x="978" y="3768"/>
                    <a:pt x="1032" y="3733"/>
                    <a:pt x="1001" y="3641"/>
                  </a:cubicBezTo>
                  <a:cubicBezTo>
                    <a:pt x="934" y="3507"/>
                    <a:pt x="801" y="3441"/>
                    <a:pt x="701" y="3307"/>
                  </a:cubicBezTo>
                  <a:cubicBezTo>
                    <a:pt x="634" y="3174"/>
                    <a:pt x="534" y="3074"/>
                    <a:pt x="501" y="2907"/>
                  </a:cubicBezTo>
                  <a:cubicBezTo>
                    <a:pt x="434" y="2607"/>
                    <a:pt x="467" y="2273"/>
                    <a:pt x="601" y="1973"/>
                  </a:cubicBezTo>
                  <a:cubicBezTo>
                    <a:pt x="667" y="1840"/>
                    <a:pt x="801" y="1739"/>
                    <a:pt x="834" y="1573"/>
                  </a:cubicBezTo>
                  <a:cubicBezTo>
                    <a:pt x="868" y="1406"/>
                    <a:pt x="801" y="1239"/>
                    <a:pt x="701" y="1106"/>
                  </a:cubicBezTo>
                  <a:cubicBezTo>
                    <a:pt x="601" y="939"/>
                    <a:pt x="367" y="805"/>
                    <a:pt x="367" y="639"/>
                  </a:cubicBezTo>
                  <a:cubicBezTo>
                    <a:pt x="334" y="439"/>
                    <a:pt x="467" y="272"/>
                    <a:pt x="634" y="172"/>
                  </a:cubicBezTo>
                  <a:cubicBezTo>
                    <a:pt x="695" y="141"/>
                    <a:pt x="645" y="0"/>
                    <a:pt x="560" y="0"/>
                  </a:cubicBezTo>
                  <a:close/>
                  <a:moveTo>
                    <a:pt x="995" y="3774"/>
                  </a:moveTo>
                  <a:lnTo>
                    <a:pt x="995" y="3774"/>
                  </a:lnTo>
                  <a:cubicBezTo>
                    <a:pt x="996" y="3774"/>
                    <a:pt x="998" y="3774"/>
                    <a:pt x="1001" y="3774"/>
                  </a:cubicBezTo>
                  <a:cubicBezTo>
                    <a:pt x="999" y="3774"/>
                    <a:pt x="997" y="3774"/>
                    <a:pt x="995" y="37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4054950" y="2968300"/>
              <a:ext cx="53175" cy="20975"/>
            </a:xfrm>
            <a:custGeom>
              <a:avLst/>
              <a:gdLst/>
              <a:ahLst/>
              <a:cxnLst/>
              <a:rect l="l" t="t" r="r" b="b"/>
              <a:pathLst>
                <a:path w="2127" h="839" extrusionOk="0">
                  <a:moveTo>
                    <a:pt x="125" y="0"/>
                  </a:moveTo>
                  <a:cubicBezTo>
                    <a:pt x="20" y="0"/>
                    <a:pt x="1" y="141"/>
                    <a:pt x="92" y="171"/>
                  </a:cubicBezTo>
                  <a:cubicBezTo>
                    <a:pt x="359" y="338"/>
                    <a:pt x="692" y="405"/>
                    <a:pt x="1026" y="538"/>
                  </a:cubicBezTo>
                  <a:cubicBezTo>
                    <a:pt x="1193" y="572"/>
                    <a:pt x="1359" y="672"/>
                    <a:pt x="1526" y="705"/>
                  </a:cubicBezTo>
                  <a:cubicBezTo>
                    <a:pt x="1660" y="738"/>
                    <a:pt x="1860" y="838"/>
                    <a:pt x="1993" y="838"/>
                  </a:cubicBezTo>
                  <a:cubicBezTo>
                    <a:pt x="2127" y="805"/>
                    <a:pt x="2127" y="738"/>
                    <a:pt x="2093" y="705"/>
                  </a:cubicBezTo>
                  <a:cubicBezTo>
                    <a:pt x="2027" y="672"/>
                    <a:pt x="1960" y="638"/>
                    <a:pt x="1860" y="638"/>
                  </a:cubicBezTo>
                  <a:cubicBezTo>
                    <a:pt x="1793" y="572"/>
                    <a:pt x="1693" y="572"/>
                    <a:pt x="1626" y="538"/>
                  </a:cubicBezTo>
                  <a:cubicBezTo>
                    <a:pt x="1460" y="505"/>
                    <a:pt x="1293" y="405"/>
                    <a:pt x="1126" y="371"/>
                  </a:cubicBezTo>
                  <a:cubicBezTo>
                    <a:pt x="792" y="238"/>
                    <a:pt x="492" y="138"/>
                    <a:pt x="159" y="5"/>
                  </a:cubicBezTo>
                  <a:cubicBezTo>
                    <a:pt x="147" y="2"/>
                    <a:pt x="135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4127275" y="2995075"/>
              <a:ext cx="28400" cy="14225"/>
            </a:xfrm>
            <a:custGeom>
              <a:avLst/>
              <a:gdLst/>
              <a:ahLst/>
              <a:cxnLst/>
              <a:rect l="l" t="t" r="r" b="b"/>
              <a:pathLst>
                <a:path w="1136" h="569" extrusionOk="0">
                  <a:moveTo>
                    <a:pt x="134" y="1"/>
                  </a:moveTo>
                  <a:cubicBezTo>
                    <a:pt x="101" y="1"/>
                    <a:pt x="68" y="1"/>
                    <a:pt x="1" y="68"/>
                  </a:cubicBezTo>
                  <a:cubicBezTo>
                    <a:pt x="1" y="101"/>
                    <a:pt x="1" y="134"/>
                    <a:pt x="68" y="168"/>
                  </a:cubicBezTo>
                  <a:cubicBezTo>
                    <a:pt x="234" y="268"/>
                    <a:pt x="401" y="301"/>
                    <a:pt x="568" y="401"/>
                  </a:cubicBezTo>
                  <a:lnTo>
                    <a:pt x="801" y="468"/>
                  </a:lnTo>
                  <a:cubicBezTo>
                    <a:pt x="902" y="501"/>
                    <a:pt x="968" y="568"/>
                    <a:pt x="1068" y="568"/>
                  </a:cubicBezTo>
                  <a:cubicBezTo>
                    <a:pt x="1102" y="468"/>
                    <a:pt x="1135" y="435"/>
                    <a:pt x="1102" y="435"/>
                  </a:cubicBezTo>
                  <a:cubicBezTo>
                    <a:pt x="1035" y="335"/>
                    <a:pt x="935" y="335"/>
                    <a:pt x="835" y="301"/>
                  </a:cubicBezTo>
                  <a:cubicBezTo>
                    <a:pt x="768" y="268"/>
                    <a:pt x="668" y="268"/>
                    <a:pt x="635" y="234"/>
                  </a:cubicBezTo>
                  <a:cubicBezTo>
                    <a:pt x="468" y="134"/>
                    <a:pt x="301" y="10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4116750" y="3061650"/>
              <a:ext cx="78100" cy="24875"/>
            </a:xfrm>
            <a:custGeom>
              <a:avLst/>
              <a:gdLst/>
              <a:ahLst/>
              <a:cxnLst/>
              <a:rect l="l" t="t" r="r" b="b"/>
              <a:pathLst>
                <a:path w="3124" h="995" extrusionOk="0">
                  <a:moveTo>
                    <a:pt x="476" y="0"/>
                  </a:moveTo>
                  <a:cubicBezTo>
                    <a:pt x="284" y="0"/>
                    <a:pt x="51" y="102"/>
                    <a:pt x="22" y="307"/>
                  </a:cubicBezTo>
                  <a:cubicBezTo>
                    <a:pt x="1" y="391"/>
                    <a:pt x="73" y="476"/>
                    <a:pt x="137" y="476"/>
                  </a:cubicBezTo>
                  <a:cubicBezTo>
                    <a:pt x="175" y="476"/>
                    <a:pt x="210" y="447"/>
                    <a:pt x="222" y="373"/>
                  </a:cubicBezTo>
                  <a:cubicBezTo>
                    <a:pt x="267" y="261"/>
                    <a:pt x="339" y="220"/>
                    <a:pt x="419" y="220"/>
                  </a:cubicBezTo>
                  <a:cubicBezTo>
                    <a:pt x="577" y="220"/>
                    <a:pt x="767" y="374"/>
                    <a:pt x="856" y="440"/>
                  </a:cubicBezTo>
                  <a:cubicBezTo>
                    <a:pt x="1014" y="572"/>
                    <a:pt x="1172" y="704"/>
                    <a:pt x="1380" y="704"/>
                  </a:cubicBezTo>
                  <a:cubicBezTo>
                    <a:pt x="1435" y="704"/>
                    <a:pt x="1493" y="695"/>
                    <a:pt x="1556" y="674"/>
                  </a:cubicBezTo>
                  <a:cubicBezTo>
                    <a:pt x="1663" y="647"/>
                    <a:pt x="1771" y="555"/>
                    <a:pt x="1861" y="555"/>
                  </a:cubicBezTo>
                  <a:cubicBezTo>
                    <a:pt x="1883" y="555"/>
                    <a:pt x="1903" y="561"/>
                    <a:pt x="1923" y="574"/>
                  </a:cubicBezTo>
                  <a:cubicBezTo>
                    <a:pt x="2056" y="607"/>
                    <a:pt x="2156" y="707"/>
                    <a:pt x="2223" y="774"/>
                  </a:cubicBezTo>
                  <a:cubicBezTo>
                    <a:pt x="2381" y="905"/>
                    <a:pt x="2620" y="995"/>
                    <a:pt x="2845" y="995"/>
                  </a:cubicBezTo>
                  <a:cubicBezTo>
                    <a:pt x="2907" y="995"/>
                    <a:pt x="2967" y="988"/>
                    <a:pt x="3024" y="974"/>
                  </a:cubicBezTo>
                  <a:cubicBezTo>
                    <a:pt x="3124" y="974"/>
                    <a:pt x="3124" y="807"/>
                    <a:pt x="2990" y="774"/>
                  </a:cubicBezTo>
                  <a:cubicBezTo>
                    <a:pt x="2824" y="707"/>
                    <a:pt x="2657" y="707"/>
                    <a:pt x="2490" y="640"/>
                  </a:cubicBezTo>
                  <a:cubicBezTo>
                    <a:pt x="2323" y="574"/>
                    <a:pt x="2223" y="474"/>
                    <a:pt x="2123" y="373"/>
                  </a:cubicBezTo>
                  <a:cubicBezTo>
                    <a:pt x="2050" y="325"/>
                    <a:pt x="1959" y="294"/>
                    <a:pt x="1876" y="294"/>
                  </a:cubicBezTo>
                  <a:cubicBezTo>
                    <a:pt x="1846" y="294"/>
                    <a:pt x="1816" y="298"/>
                    <a:pt x="1790" y="307"/>
                  </a:cubicBezTo>
                  <a:cubicBezTo>
                    <a:pt x="1689" y="307"/>
                    <a:pt x="1656" y="373"/>
                    <a:pt x="1556" y="373"/>
                  </a:cubicBezTo>
                  <a:cubicBezTo>
                    <a:pt x="1489" y="440"/>
                    <a:pt x="1389" y="440"/>
                    <a:pt x="1323" y="440"/>
                  </a:cubicBezTo>
                  <a:cubicBezTo>
                    <a:pt x="1022" y="340"/>
                    <a:pt x="856" y="73"/>
                    <a:pt x="555" y="7"/>
                  </a:cubicBezTo>
                  <a:cubicBezTo>
                    <a:pt x="530" y="2"/>
                    <a:pt x="504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4167325" y="3139825"/>
              <a:ext cx="45050" cy="7900"/>
            </a:xfrm>
            <a:custGeom>
              <a:avLst/>
              <a:gdLst/>
              <a:ahLst/>
              <a:cxnLst/>
              <a:rect l="l" t="t" r="r" b="b"/>
              <a:pathLst>
                <a:path w="1802" h="316" extrusionOk="0">
                  <a:moveTo>
                    <a:pt x="415" y="0"/>
                  </a:moveTo>
                  <a:cubicBezTo>
                    <a:pt x="326" y="0"/>
                    <a:pt x="234" y="4"/>
                    <a:pt x="133" y="15"/>
                  </a:cubicBezTo>
                  <a:cubicBezTo>
                    <a:pt x="0" y="15"/>
                    <a:pt x="33" y="182"/>
                    <a:pt x="133" y="182"/>
                  </a:cubicBezTo>
                  <a:cubicBezTo>
                    <a:pt x="367" y="182"/>
                    <a:pt x="634" y="182"/>
                    <a:pt x="867" y="215"/>
                  </a:cubicBezTo>
                  <a:cubicBezTo>
                    <a:pt x="1001" y="215"/>
                    <a:pt x="1134" y="282"/>
                    <a:pt x="1268" y="282"/>
                  </a:cubicBezTo>
                  <a:cubicBezTo>
                    <a:pt x="1368" y="282"/>
                    <a:pt x="1501" y="315"/>
                    <a:pt x="1635" y="315"/>
                  </a:cubicBezTo>
                  <a:cubicBezTo>
                    <a:pt x="1768" y="282"/>
                    <a:pt x="1801" y="182"/>
                    <a:pt x="1701" y="149"/>
                  </a:cubicBezTo>
                  <a:cubicBezTo>
                    <a:pt x="1568" y="82"/>
                    <a:pt x="1468" y="48"/>
                    <a:pt x="1334" y="48"/>
                  </a:cubicBezTo>
                  <a:cubicBezTo>
                    <a:pt x="1201" y="48"/>
                    <a:pt x="1034" y="15"/>
                    <a:pt x="934" y="15"/>
                  </a:cubicBezTo>
                  <a:cubicBezTo>
                    <a:pt x="756" y="15"/>
                    <a:pt x="593" y="0"/>
                    <a:pt x="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4179000" y="3183550"/>
              <a:ext cx="35025" cy="5875"/>
            </a:xfrm>
            <a:custGeom>
              <a:avLst/>
              <a:gdLst/>
              <a:ahLst/>
              <a:cxnLst/>
              <a:rect l="l" t="t" r="r" b="b"/>
              <a:pathLst>
                <a:path w="1401" h="235" extrusionOk="0">
                  <a:moveTo>
                    <a:pt x="133" y="1"/>
                  </a:moveTo>
                  <a:cubicBezTo>
                    <a:pt x="0" y="1"/>
                    <a:pt x="0" y="234"/>
                    <a:pt x="133" y="234"/>
                  </a:cubicBezTo>
                  <a:lnTo>
                    <a:pt x="1001" y="234"/>
                  </a:lnTo>
                  <a:cubicBezTo>
                    <a:pt x="1101" y="234"/>
                    <a:pt x="1201" y="234"/>
                    <a:pt x="1334" y="167"/>
                  </a:cubicBezTo>
                  <a:cubicBezTo>
                    <a:pt x="1342" y="171"/>
                    <a:pt x="1348" y="173"/>
                    <a:pt x="1354" y="173"/>
                  </a:cubicBezTo>
                  <a:cubicBezTo>
                    <a:pt x="1400" y="173"/>
                    <a:pt x="1394" y="67"/>
                    <a:pt x="1334" y="67"/>
                  </a:cubicBezTo>
                  <a:cubicBezTo>
                    <a:pt x="1201" y="1"/>
                    <a:pt x="1101" y="1"/>
                    <a:pt x="10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4100600" y="2231200"/>
              <a:ext cx="439500" cy="421175"/>
            </a:xfrm>
            <a:custGeom>
              <a:avLst/>
              <a:gdLst/>
              <a:ahLst/>
              <a:cxnLst/>
              <a:rect l="l" t="t" r="r" b="b"/>
              <a:pathLst>
                <a:path w="17580" h="16847" extrusionOk="0">
                  <a:moveTo>
                    <a:pt x="15011" y="1"/>
                  </a:moveTo>
                  <a:lnTo>
                    <a:pt x="15011" y="1"/>
                  </a:lnTo>
                  <a:cubicBezTo>
                    <a:pt x="15011" y="1"/>
                    <a:pt x="15611" y="2003"/>
                    <a:pt x="14111" y="7139"/>
                  </a:cubicBezTo>
                  <a:cubicBezTo>
                    <a:pt x="12509" y="12209"/>
                    <a:pt x="34" y="14511"/>
                    <a:pt x="34" y="14511"/>
                  </a:cubicBezTo>
                  <a:lnTo>
                    <a:pt x="0" y="16846"/>
                  </a:lnTo>
                  <a:cubicBezTo>
                    <a:pt x="0" y="16846"/>
                    <a:pt x="10241" y="16146"/>
                    <a:pt x="13910" y="10842"/>
                  </a:cubicBezTo>
                  <a:cubicBezTo>
                    <a:pt x="17579" y="5538"/>
                    <a:pt x="15012" y="2"/>
                    <a:pt x="15011" y="1"/>
                  </a:cubicBezTo>
                  <a:close/>
                </a:path>
              </a:pathLst>
            </a:custGeom>
            <a:solidFill>
              <a:srgbClr val="F4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4101425" y="2026050"/>
              <a:ext cx="440350" cy="567100"/>
            </a:xfrm>
            <a:custGeom>
              <a:avLst/>
              <a:gdLst/>
              <a:ahLst/>
              <a:cxnLst/>
              <a:rect l="l" t="t" r="r" b="b"/>
              <a:pathLst>
                <a:path w="17614" h="22684" extrusionOk="0">
                  <a:moveTo>
                    <a:pt x="11175" y="1"/>
                  </a:moveTo>
                  <a:lnTo>
                    <a:pt x="10475" y="1502"/>
                  </a:lnTo>
                  <a:cubicBezTo>
                    <a:pt x="10475" y="1502"/>
                    <a:pt x="15612" y="10508"/>
                    <a:pt x="13510" y="14978"/>
                  </a:cubicBezTo>
                  <a:cubicBezTo>
                    <a:pt x="11442" y="19415"/>
                    <a:pt x="1" y="22684"/>
                    <a:pt x="1" y="22684"/>
                  </a:cubicBezTo>
                  <a:cubicBezTo>
                    <a:pt x="1" y="22684"/>
                    <a:pt x="12343" y="21716"/>
                    <a:pt x="14978" y="15045"/>
                  </a:cubicBezTo>
                  <a:cubicBezTo>
                    <a:pt x="17613" y="8374"/>
                    <a:pt x="11175" y="1"/>
                    <a:pt x="11175" y="1"/>
                  </a:cubicBezTo>
                  <a:close/>
                </a:path>
              </a:pathLst>
            </a:custGeom>
            <a:solidFill>
              <a:srgbClr val="91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4357450" y="2071100"/>
              <a:ext cx="273550" cy="935675"/>
            </a:xfrm>
            <a:custGeom>
              <a:avLst/>
              <a:gdLst/>
              <a:ahLst/>
              <a:cxnLst/>
              <a:rect l="l" t="t" r="r" b="b"/>
              <a:pathLst>
                <a:path w="10942" h="37427" extrusionOk="0">
                  <a:moveTo>
                    <a:pt x="6372" y="0"/>
                  </a:moveTo>
                  <a:cubicBezTo>
                    <a:pt x="6372" y="1"/>
                    <a:pt x="7606" y="2903"/>
                    <a:pt x="7939" y="7906"/>
                  </a:cubicBezTo>
                  <a:cubicBezTo>
                    <a:pt x="8240" y="12876"/>
                    <a:pt x="5338" y="19914"/>
                    <a:pt x="5338" y="19914"/>
                  </a:cubicBezTo>
                  <a:lnTo>
                    <a:pt x="0" y="37427"/>
                  </a:lnTo>
                  <a:lnTo>
                    <a:pt x="2936" y="36860"/>
                  </a:lnTo>
                  <a:cubicBezTo>
                    <a:pt x="4370" y="25051"/>
                    <a:pt x="6372" y="21516"/>
                    <a:pt x="8673" y="13710"/>
                  </a:cubicBezTo>
                  <a:cubicBezTo>
                    <a:pt x="10942" y="5905"/>
                    <a:pt x="6372" y="1"/>
                    <a:pt x="6372" y="0"/>
                  </a:cubicBezTo>
                  <a:close/>
                </a:path>
              </a:pathLst>
            </a:custGeom>
            <a:solidFill>
              <a:srgbClr val="F4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4357450" y="2071100"/>
              <a:ext cx="240200" cy="934850"/>
            </a:xfrm>
            <a:custGeom>
              <a:avLst/>
              <a:gdLst/>
              <a:ahLst/>
              <a:cxnLst/>
              <a:rect l="l" t="t" r="r" b="b"/>
              <a:pathLst>
                <a:path w="9608" h="37394" extrusionOk="0">
                  <a:moveTo>
                    <a:pt x="6372" y="0"/>
                  </a:moveTo>
                  <a:cubicBezTo>
                    <a:pt x="6372" y="1"/>
                    <a:pt x="9207" y="7739"/>
                    <a:pt x="6372" y="14244"/>
                  </a:cubicBezTo>
                  <a:cubicBezTo>
                    <a:pt x="3536" y="20782"/>
                    <a:pt x="0" y="37394"/>
                    <a:pt x="0" y="37394"/>
                  </a:cubicBezTo>
                  <a:lnTo>
                    <a:pt x="1268" y="36793"/>
                  </a:lnTo>
                  <a:cubicBezTo>
                    <a:pt x="1268" y="36793"/>
                    <a:pt x="3536" y="24584"/>
                    <a:pt x="6405" y="17513"/>
                  </a:cubicBezTo>
                  <a:cubicBezTo>
                    <a:pt x="9207" y="10408"/>
                    <a:pt x="9607" y="4437"/>
                    <a:pt x="6372" y="0"/>
                  </a:cubicBezTo>
                  <a:close/>
                </a:path>
              </a:pathLst>
            </a:custGeom>
            <a:solidFill>
              <a:srgbClr val="91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3511850" y="2837500"/>
              <a:ext cx="209325" cy="139275"/>
            </a:xfrm>
            <a:custGeom>
              <a:avLst/>
              <a:gdLst/>
              <a:ahLst/>
              <a:cxnLst/>
              <a:rect l="l" t="t" r="r" b="b"/>
              <a:pathLst>
                <a:path w="8373" h="5571" extrusionOk="0">
                  <a:moveTo>
                    <a:pt x="7217" y="1"/>
                  </a:moveTo>
                  <a:cubicBezTo>
                    <a:pt x="6925" y="1"/>
                    <a:pt x="6623" y="151"/>
                    <a:pt x="6372" y="600"/>
                  </a:cubicBezTo>
                  <a:cubicBezTo>
                    <a:pt x="5671" y="2034"/>
                    <a:pt x="5071" y="1300"/>
                    <a:pt x="2836" y="2301"/>
                  </a:cubicBezTo>
                  <a:cubicBezTo>
                    <a:pt x="567" y="3302"/>
                    <a:pt x="0" y="5570"/>
                    <a:pt x="0" y="5570"/>
                  </a:cubicBezTo>
                  <a:lnTo>
                    <a:pt x="1635" y="5570"/>
                  </a:lnTo>
                  <a:cubicBezTo>
                    <a:pt x="1635" y="5570"/>
                    <a:pt x="2702" y="3202"/>
                    <a:pt x="5137" y="3202"/>
                  </a:cubicBezTo>
                  <a:cubicBezTo>
                    <a:pt x="7539" y="3202"/>
                    <a:pt x="8373" y="633"/>
                    <a:pt x="8373" y="633"/>
                  </a:cubicBezTo>
                  <a:cubicBezTo>
                    <a:pt x="8373" y="633"/>
                    <a:pt x="7816" y="1"/>
                    <a:pt x="7217" y="1"/>
                  </a:cubicBezTo>
                  <a:close/>
                </a:path>
              </a:pathLst>
            </a:custGeom>
            <a:solidFill>
              <a:srgbClr val="A2B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3722825" y="2529750"/>
              <a:ext cx="314425" cy="124600"/>
            </a:xfrm>
            <a:custGeom>
              <a:avLst/>
              <a:gdLst/>
              <a:ahLst/>
              <a:cxnLst/>
              <a:rect l="l" t="t" r="r" b="b"/>
              <a:pathLst>
                <a:path w="12577" h="4984" extrusionOk="0">
                  <a:moveTo>
                    <a:pt x="11442" y="1"/>
                  </a:moveTo>
                  <a:cubicBezTo>
                    <a:pt x="11442" y="1"/>
                    <a:pt x="9462" y="3723"/>
                    <a:pt x="7123" y="3723"/>
                  </a:cubicBezTo>
                  <a:cubicBezTo>
                    <a:pt x="6833" y="3723"/>
                    <a:pt x="6537" y="3665"/>
                    <a:pt x="6238" y="3536"/>
                  </a:cubicBezTo>
                  <a:cubicBezTo>
                    <a:pt x="4302" y="2710"/>
                    <a:pt x="3369" y="1900"/>
                    <a:pt x="2006" y="1900"/>
                  </a:cubicBezTo>
                  <a:cubicBezTo>
                    <a:pt x="1444" y="1900"/>
                    <a:pt x="809" y="2038"/>
                    <a:pt x="1" y="2369"/>
                  </a:cubicBezTo>
                  <a:lnTo>
                    <a:pt x="935" y="3703"/>
                  </a:lnTo>
                  <a:cubicBezTo>
                    <a:pt x="935" y="3703"/>
                    <a:pt x="1676" y="3036"/>
                    <a:pt x="2635" y="3036"/>
                  </a:cubicBezTo>
                  <a:cubicBezTo>
                    <a:pt x="3114" y="3036"/>
                    <a:pt x="3648" y="3203"/>
                    <a:pt x="4170" y="3703"/>
                  </a:cubicBezTo>
                  <a:cubicBezTo>
                    <a:pt x="5018" y="4498"/>
                    <a:pt x="6341" y="4984"/>
                    <a:pt x="7617" y="4984"/>
                  </a:cubicBezTo>
                  <a:cubicBezTo>
                    <a:pt x="8752" y="4984"/>
                    <a:pt x="9850" y="4599"/>
                    <a:pt x="10542" y="3703"/>
                  </a:cubicBezTo>
                  <a:cubicBezTo>
                    <a:pt x="11976" y="1769"/>
                    <a:pt x="12576" y="634"/>
                    <a:pt x="12576" y="634"/>
                  </a:cubicBezTo>
                  <a:lnTo>
                    <a:pt x="11442" y="1"/>
                  </a:lnTo>
                  <a:close/>
                </a:path>
              </a:pathLst>
            </a:custGeom>
            <a:solidFill>
              <a:srgbClr val="A2B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4244025" y="2839025"/>
              <a:ext cx="138475" cy="124075"/>
            </a:xfrm>
            <a:custGeom>
              <a:avLst/>
              <a:gdLst/>
              <a:ahLst/>
              <a:cxnLst/>
              <a:rect l="l" t="t" r="r" b="b"/>
              <a:pathLst>
                <a:path w="5539" h="4963" extrusionOk="0">
                  <a:moveTo>
                    <a:pt x="2360" y="1"/>
                  </a:moveTo>
                  <a:cubicBezTo>
                    <a:pt x="157" y="1"/>
                    <a:pt x="2169" y="1573"/>
                    <a:pt x="2169" y="1573"/>
                  </a:cubicBezTo>
                  <a:cubicBezTo>
                    <a:pt x="2169" y="1573"/>
                    <a:pt x="1" y="2007"/>
                    <a:pt x="968" y="3274"/>
                  </a:cubicBezTo>
                  <a:cubicBezTo>
                    <a:pt x="1218" y="3610"/>
                    <a:pt x="1495" y="3735"/>
                    <a:pt x="1767" y="3735"/>
                  </a:cubicBezTo>
                  <a:cubicBezTo>
                    <a:pt x="2551" y="3735"/>
                    <a:pt x="3303" y="2707"/>
                    <a:pt x="3303" y="2707"/>
                  </a:cubicBezTo>
                  <a:cubicBezTo>
                    <a:pt x="3303" y="2707"/>
                    <a:pt x="3715" y="4963"/>
                    <a:pt x="4224" y="4963"/>
                  </a:cubicBezTo>
                  <a:cubicBezTo>
                    <a:pt x="4409" y="4963"/>
                    <a:pt x="4608" y="4662"/>
                    <a:pt x="4804" y="3841"/>
                  </a:cubicBezTo>
                  <a:cubicBezTo>
                    <a:pt x="5538" y="739"/>
                    <a:pt x="2569" y="5"/>
                    <a:pt x="2569" y="5"/>
                  </a:cubicBezTo>
                  <a:cubicBezTo>
                    <a:pt x="2496" y="2"/>
                    <a:pt x="2426" y="1"/>
                    <a:pt x="2360" y="1"/>
                  </a:cubicBezTo>
                  <a:close/>
                </a:path>
              </a:pathLst>
            </a:custGeom>
            <a:solidFill>
              <a:srgbClr val="A2B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4364125" y="3216450"/>
              <a:ext cx="166450" cy="132900"/>
            </a:xfrm>
            <a:custGeom>
              <a:avLst/>
              <a:gdLst/>
              <a:ahLst/>
              <a:cxnLst/>
              <a:rect l="l" t="t" r="r" b="b"/>
              <a:pathLst>
                <a:path w="6658" h="5316" extrusionOk="0">
                  <a:moveTo>
                    <a:pt x="4294" y="0"/>
                  </a:moveTo>
                  <a:cubicBezTo>
                    <a:pt x="3073" y="0"/>
                    <a:pt x="0" y="2154"/>
                    <a:pt x="0" y="2154"/>
                  </a:cubicBezTo>
                  <a:lnTo>
                    <a:pt x="67" y="2154"/>
                  </a:lnTo>
                  <a:lnTo>
                    <a:pt x="67" y="3888"/>
                  </a:lnTo>
                  <a:cubicBezTo>
                    <a:pt x="67" y="3888"/>
                    <a:pt x="1601" y="5315"/>
                    <a:pt x="2856" y="5315"/>
                  </a:cubicBezTo>
                  <a:cubicBezTo>
                    <a:pt x="2999" y="5315"/>
                    <a:pt x="3137" y="5297"/>
                    <a:pt x="3269" y="5256"/>
                  </a:cubicBezTo>
                  <a:cubicBezTo>
                    <a:pt x="4537" y="4822"/>
                    <a:pt x="2736" y="3555"/>
                    <a:pt x="2736" y="3555"/>
                  </a:cubicBezTo>
                  <a:lnTo>
                    <a:pt x="2736" y="3555"/>
                  </a:lnTo>
                  <a:cubicBezTo>
                    <a:pt x="2736" y="3555"/>
                    <a:pt x="2837" y="3558"/>
                    <a:pt x="3007" y="3558"/>
                  </a:cubicBezTo>
                  <a:cubicBezTo>
                    <a:pt x="3801" y="3558"/>
                    <a:pt x="6081" y="3490"/>
                    <a:pt x="6438" y="2721"/>
                  </a:cubicBezTo>
                  <a:cubicBezTo>
                    <a:pt x="6657" y="2192"/>
                    <a:pt x="5608" y="2072"/>
                    <a:pt x="4613" y="2072"/>
                  </a:cubicBezTo>
                  <a:cubicBezTo>
                    <a:pt x="3789" y="2072"/>
                    <a:pt x="3002" y="2154"/>
                    <a:pt x="3002" y="2154"/>
                  </a:cubicBezTo>
                  <a:cubicBezTo>
                    <a:pt x="3002" y="2154"/>
                    <a:pt x="5237" y="1186"/>
                    <a:pt x="4737" y="219"/>
                  </a:cubicBezTo>
                  <a:cubicBezTo>
                    <a:pt x="4663" y="66"/>
                    <a:pt x="4506" y="0"/>
                    <a:pt x="4294" y="0"/>
                  </a:cubicBezTo>
                  <a:close/>
                </a:path>
              </a:pathLst>
            </a:custGeom>
            <a:solidFill>
              <a:srgbClr val="A2B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4740375" y="3075325"/>
              <a:ext cx="210850" cy="177475"/>
            </a:xfrm>
            <a:custGeom>
              <a:avLst/>
              <a:gdLst/>
              <a:ahLst/>
              <a:cxnLst/>
              <a:rect l="l" t="t" r="r" b="b"/>
              <a:pathLst>
                <a:path w="8434" h="7099" extrusionOk="0">
                  <a:moveTo>
                    <a:pt x="7221" y="0"/>
                  </a:moveTo>
                  <a:cubicBezTo>
                    <a:pt x="6102" y="0"/>
                    <a:pt x="3673" y="467"/>
                    <a:pt x="3564" y="2295"/>
                  </a:cubicBezTo>
                  <a:cubicBezTo>
                    <a:pt x="3441" y="4387"/>
                    <a:pt x="2608" y="4975"/>
                    <a:pt x="1510" y="4975"/>
                  </a:cubicBezTo>
                  <a:cubicBezTo>
                    <a:pt x="1418" y="4975"/>
                    <a:pt x="1324" y="4971"/>
                    <a:pt x="1229" y="4963"/>
                  </a:cubicBezTo>
                  <a:cubicBezTo>
                    <a:pt x="1191" y="4960"/>
                    <a:pt x="1156" y="4958"/>
                    <a:pt x="1123" y="4958"/>
                  </a:cubicBezTo>
                  <a:cubicBezTo>
                    <a:pt x="1" y="4958"/>
                    <a:pt x="1229" y="7098"/>
                    <a:pt x="1229" y="7098"/>
                  </a:cubicBezTo>
                  <a:cubicBezTo>
                    <a:pt x="1229" y="7098"/>
                    <a:pt x="4531" y="6565"/>
                    <a:pt x="4931" y="5164"/>
                  </a:cubicBezTo>
                  <a:cubicBezTo>
                    <a:pt x="5365" y="3796"/>
                    <a:pt x="3764" y="1561"/>
                    <a:pt x="5565" y="1461"/>
                  </a:cubicBezTo>
                  <a:cubicBezTo>
                    <a:pt x="7366" y="1328"/>
                    <a:pt x="8434" y="1328"/>
                    <a:pt x="8434" y="1328"/>
                  </a:cubicBezTo>
                  <a:lnTo>
                    <a:pt x="7733" y="60"/>
                  </a:lnTo>
                  <a:cubicBezTo>
                    <a:pt x="7654" y="23"/>
                    <a:pt x="7470" y="0"/>
                    <a:pt x="7221" y="0"/>
                  </a:cubicBezTo>
                  <a:close/>
                </a:path>
              </a:pathLst>
            </a:custGeom>
            <a:solidFill>
              <a:srgbClr val="A2B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4718550" y="2605650"/>
              <a:ext cx="269375" cy="210175"/>
            </a:xfrm>
            <a:custGeom>
              <a:avLst/>
              <a:gdLst/>
              <a:ahLst/>
              <a:cxnLst/>
              <a:rect l="l" t="t" r="r" b="b"/>
              <a:pathLst>
                <a:path w="10775" h="8407" extrusionOk="0">
                  <a:moveTo>
                    <a:pt x="0" y="0"/>
                  </a:moveTo>
                  <a:cubicBezTo>
                    <a:pt x="0" y="0"/>
                    <a:pt x="0" y="3202"/>
                    <a:pt x="4270" y="5004"/>
                  </a:cubicBezTo>
                  <a:cubicBezTo>
                    <a:pt x="8506" y="6805"/>
                    <a:pt x="9407" y="8406"/>
                    <a:pt x="9407" y="8406"/>
                  </a:cubicBezTo>
                  <a:lnTo>
                    <a:pt x="10774" y="7806"/>
                  </a:lnTo>
                  <a:cubicBezTo>
                    <a:pt x="10774" y="7806"/>
                    <a:pt x="8273" y="5537"/>
                    <a:pt x="5471" y="4203"/>
                  </a:cubicBezTo>
                  <a:cubicBezTo>
                    <a:pt x="2669" y="2869"/>
                    <a:pt x="1568" y="0"/>
                    <a:pt x="1568" y="0"/>
                  </a:cubicBezTo>
                  <a:close/>
                </a:path>
              </a:pathLst>
            </a:custGeom>
            <a:solidFill>
              <a:srgbClr val="A2B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4513400" y="1676650"/>
              <a:ext cx="2525" cy="9200"/>
            </a:xfrm>
            <a:custGeom>
              <a:avLst/>
              <a:gdLst/>
              <a:ahLst/>
              <a:cxnLst/>
              <a:rect l="l" t="t" r="r" b="b"/>
              <a:pathLst>
                <a:path w="101" h="368" extrusionOk="0">
                  <a:moveTo>
                    <a:pt x="0" y="0"/>
                  </a:moveTo>
                  <a:lnTo>
                    <a:pt x="0" y="0"/>
                  </a:lnTo>
                  <a:cubicBezTo>
                    <a:pt x="33" y="165"/>
                    <a:pt x="99" y="330"/>
                    <a:pt x="100" y="366"/>
                  </a:cubicBezTo>
                  <a:lnTo>
                    <a:pt x="100" y="366"/>
                  </a:lnTo>
                  <a:cubicBezTo>
                    <a:pt x="100" y="355"/>
                    <a:pt x="94" y="251"/>
                    <a:pt x="0" y="0"/>
                  </a:cubicBezTo>
                  <a:close/>
                  <a:moveTo>
                    <a:pt x="100" y="366"/>
                  </a:moveTo>
                  <a:cubicBezTo>
                    <a:pt x="100" y="367"/>
                    <a:pt x="100" y="367"/>
                    <a:pt x="100" y="367"/>
                  </a:cubicBezTo>
                  <a:lnTo>
                    <a:pt x="100" y="367"/>
                  </a:lnTo>
                  <a:cubicBezTo>
                    <a:pt x="100" y="367"/>
                    <a:pt x="100" y="366"/>
                    <a:pt x="100" y="366"/>
                  </a:cubicBezTo>
                  <a:close/>
                </a:path>
              </a:pathLst>
            </a:custGeom>
            <a:solidFill>
              <a:srgbClr val="799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3933825" y="2064100"/>
              <a:ext cx="728025" cy="545800"/>
            </a:xfrm>
            <a:custGeom>
              <a:avLst/>
              <a:gdLst/>
              <a:ahLst/>
              <a:cxnLst/>
              <a:rect l="l" t="t" r="r" b="b"/>
              <a:pathLst>
                <a:path w="29121" h="21832" extrusionOk="0">
                  <a:moveTo>
                    <a:pt x="19640" y="1"/>
                  </a:moveTo>
                  <a:cubicBezTo>
                    <a:pt x="14573" y="1"/>
                    <a:pt x="11529" y="7608"/>
                    <a:pt x="6944" y="7608"/>
                  </a:cubicBezTo>
                  <a:cubicBezTo>
                    <a:pt x="6368" y="7608"/>
                    <a:pt x="5768" y="7489"/>
                    <a:pt x="5137" y="7218"/>
                  </a:cubicBezTo>
                  <a:cubicBezTo>
                    <a:pt x="1501" y="5684"/>
                    <a:pt x="601" y="3683"/>
                    <a:pt x="600" y="3683"/>
                  </a:cubicBezTo>
                  <a:lnTo>
                    <a:pt x="600" y="3683"/>
                  </a:lnTo>
                  <a:cubicBezTo>
                    <a:pt x="601" y="3683"/>
                    <a:pt x="834" y="6451"/>
                    <a:pt x="0" y="7352"/>
                  </a:cubicBezTo>
                  <a:cubicBezTo>
                    <a:pt x="0" y="7352"/>
                    <a:pt x="3002" y="8553"/>
                    <a:pt x="5137" y="9053"/>
                  </a:cubicBezTo>
                  <a:cubicBezTo>
                    <a:pt x="5588" y="9159"/>
                    <a:pt x="6048" y="9209"/>
                    <a:pt x="6512" y="9209"/>
                  </a:cubicBezTo>
                  <a:cubicBezTo>
                    <a:pt x="9412" y="9209"/>
                    <a:pt x="12500" y="7261"/>
                    <a:pt x="14944" y="4817"/>
                  </a:cubicBezTo>
                  <a:cubicBezTo>
                    <a:pt x="16651" y="3110"/>
                    <a:pt x="18455" y="1911"/>
                    <a:pt x="20013" y="1911"/>
                  </a:cubicBezTo>
                  <a:cubicBezTo>
                    <a:pt x="21043" y="1911"/>
                    <a:pt x="21966" y="2435"/>
                    <a:pt x="22683" y="3683"/>
                  </a:cubicBezTo>
                  <a:cubicBezTo>
                    <a:pt x="24451" y="6818"/>
                    <a:pt x="19948" y="9053"/>
                    <a:pt x="22683" y="12189"/>
                  </a:cubicBezTo>
                  <a:cubicBezTo>
                    <a:pt x="25452" y="15324"/>
                    <a:pt x="28387" y="18793"/>
                    <a:pt x="27353" y="21829"/>
                  </a:cubicBezTo>
                  <a:cubicBezTo>
                    <a:pt x="27353" y="21829"/>
                    <a:pt x="27370" y="21831"/>
                    <a:pt x="27399" y="21831"/>
                  </a:cubicBezTo>
                  <a:cubicBezTo>
                    <a:pt x="27654" y="21831"/>
                    <a:pt x="28868" y="21671"/>
                    <a:pt x="28987" y="18627"/>
                  </a:cubicBezTo>
                  <a:cubicBezTo>
                    <a:pt x="29121" y="15191"/>
                    <a:pt x="21115" y="12822"/>
                    <a:pt x="22983" y="8886"/>
                  </a:cubicBezTo>
                  <a:cubicBezTo>
                    <a:pt x="25985" y="2715"/>
                    <a:pt x="23650" y="714"/>
                    <a:pt x="20715" y="113"/>
                  </a:cubicBezTo>
                  <a:cubicBezTo>
                    <a:pt x="20346" y="37"/>
                    <a:pt x="19989" y="1"/>
                    <a:pt x="19640" y="1"/>
                  </a:cubicBezTo>
                  <a:close/>
                </a:path>
              </a:pathLst>
            </a:custGeom>
            <a:solidFill>
              <a:srgbClr val="F9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4479200" y="2006050"/>
              <a:ext cx="155975" cy="390300"/>
            </a:xfrm>
            <a:custGeom>
              <a:avLst/>
              <a:gdLst/>
              <a:ahLst/>
              <a:cxnLst/>
              <a:rect l="l" t="t" r="r" b="b"/>
              <a:pathLst>
                <a:path w="6239" h="15612" extrusionOk="0">
                  <a:moveTo>
                    <a:pt x="1" y="0"/>
                  </a:moveTo>
                  <a:cubicBezTo>
                    <a:pt x="1" y="1"/>
                    <a:pt x="6238" y="4471"/>
                    <a:pt x="2202" y="12676"/>
                  </a:cubicBezTo>
                  <a:lnTo>
                    <a:pt x="2869" y="15611"/>
                  </a:lnTo>
                  <a:cubicBezTo>
                    <a:pt x="2869" y="15611"/>
                    <a:pt x="4671" y="12543"/>
                    <a:pt x="5371" y="9507"/>
                  </a:cubicBezTo>
                  <a:cubicBezTo>
                    <a:pt x="6038" y="6472"/>
                    <a:pt x="4304" y="2035"/>
                    <a:pt x="1" y="0"/>
                  </a:cubicBezTo>
                  <a:close/>
                </a:path>
              </a:pathLst>
            </a:custGeom>
            <a:solidFill>
              <a:srgbClr val="91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4030550" y="1985875"/>
              <a:ext cx="489550" cy="191975"/>
            </a:xfrm>
            <a:custGeom>
              <a:avLst/>
              <a:gdLst/>
              <a:ahLst/>
              <a:cxnLst/>
              <a:rect l="l" t="t" r="r" b="b"/>
              <a:pathLst>
                <a:path w="19582" h="7679" extrusionOk="0">
                  <a:moveTo>
                    <a:pt x="11868" y="1"/>
                  </a:moveTo>
                  <a:cubicBezTo>
                    <a:pt x="9881" y="1"/>
                    <a:pt x="7521" y="284"/>
                    <a:pt x="4804" y="1074"/>
                  </a:cubicBezTo>
                  <a:lnTo>
                    <a:pt x="0" y="7679"/>
                  </a:lnTo>
                  <a:lnTo>
                    <a:pt x="2769" y="7679"/>
                  </a:lnTo>
                  <a:cubicBezTo>
                    <a:pt x="2769" y="7679"/>
                    <a:pt x="7420" y="1044"/>
                    <a:pt x="14995" y="1044"/>
                  </a:cubicBezTo>
                  <a:cubicBezTo>
                    <a:pt x="16423" y="1044"/>
                    <a:pt x="17956" y="1280"/>
                    <a:pt x="19581" y="1841"/>
                  </a:cubicBezTo>
                  <a:cubicBezTo>
                    <a:pt x="19581" y="1841"/>
                    <a:pt x="16932" y="1"/>
                    <a:pt x="11868" y="1"/>
                  </a:cubicBezTo>
                  <a:close/>
                </a:path>
              </a:pathLst>
            </a:custGeom>
            <a:solidFill>
              <a:srgbClr val="F4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3956325" y="1975825"/>
              <a:ext cx="564600" cy="202025"/>
            </a:xfrm>
            <a:custGeom>
              <a:avLst/>
              <a:gdLst/>
              <a:ahLst/>
              <a:cxnLst/>
              <a:rect l="l" t="t" r="r" b="b"/>
              <a:pathLst>
                <a:path w="22584" h="8081" extrusionOk="0">
                  <a:moveTo>
                    <a:pt x="13227" y="1"/>
                  </a:moveTo>
                  <a:cubicBezTo>
                    <a:pt x="6161" y="1"/>
                    <a:pt x="1" y="6546"/>
                    <a:pt x="1" y="6546"/>
                  </a:cubicBezTo>
                  <a:lnTo>
                    <a:pt x="2969" y="8081"/>
                  </a:lnTo>
                  <a:cubicBezTo>
                    <a:pt x="2969" y="8081"/>
                    <a:pt x="5805" y="3544"/>
                    <a:pt x="12076" y="1409"/>
                  </a:cubicBezTo>
                  <a:cubicBezTo>
                    <a:pt x="13720" y="855"/>
                    <a:pt x="15228" y="652"/>
                    <a:pt x="16556" y="652"/>
                  </a:cubicBezTo>
                  <a:cubicBezTo>
                    <a:pt x="20268" y="652"/>
                    <a:pt x="22583" y="2243"/>
                    <a:pt x="22583" y="2243"/>
                  </a:cubicBezTo>
                  <a:cubicBezTo>
                    <a:pt x="22583" y="2243"/>
                    <a:pt x="20849" y="242"/>
                    <a:pt x="13644" y="8"/>
                  </a:cubicBezTo>
                  <a:cubicBezTo>
                    <a:pt x="13505" y="3"/>
                    <a:pt x="13366" y="1"/>
                    <a:pt x="13227" y="1"/>
                  </a:cubicBezTo>
                  <a:close/>
                </a:path>
              </a:pathLst>
            </a:custGeom>
            <a:solidFill>
              <a:srgbClr val="91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3694475" y="2164275"/>
              <a:ext cx="29225" cy="50275"/>
            </a:xfrm>
            <a:custGeom>
              <a:avLst/>
              <a:gdLst/>
              <a:ahLst/>
              <a:cxnLst/>
              <a:rect l="l" t="t" r="r" b="b"/>
              <a:pathLst>
                <a:path w="1169" h="2011" extrusionOk="0">
                  <a:moveTo>
                    <a:pt x="101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476"/>
                    <a:pt x="101" y="876"/>
                    <a:pt x="267" y="1210"/>
                  </a:cubicBezTo>
                  <a:cubicBezTo>
                    <a:pt x="367" y="1377"/>
                    <a:pt x="501" y="1544"/>
                    <a:pt x="601" y="1677"/>
                  </a:cubicBezTo>
                  <a:cubicBezTo>
                    <a:pt x="668" y="1744"/>
                    <a:pt x="734" y="1810"/>
                    <a:pt x="834" y="1877"/>
                  </a:cubicBezTo>
                  <a:cubicBezTo>
                    <a:pt x="901" y="1911"/>
                    <a:pt x="1001" y="2011"/>
                    <a:pt x="1068" y="2011"/>
                  </a:cubicBezTo>
                  <a:cubicBezTo>
                    <a:pt x="1101" y="2011"/>
                    <a:pt x="1168" y="1977"/>
                    <a:pt x="1168" y="1911"/>
                  </a:cubicBezTo>
                  <a:cubicBezTo>
                    <a:pt x="1101" y="1777"/>
                    <a:pt x="1035" y="1710"/>
                    <a:pt x="935" y="1644"/>
                  </a:cubicBezTo>
                  <a:lnTo>
                    <a:pt x="768" y="1477"/>
                  </a:lnTo>
                  <a:cubicBezTo>
                    <a:pt x="668" y="1343"/>
                    <a:pt x="568" y="1210"/>
                    <a:pt x="501" y="1043"/>
                  </a:cubicBezTo>
                  <a:cubicBezTo>
                    <a:pt x="334" y="776"/>
                    <a:pt x="234" y="443"/>
                    <a:pt x="201" y="76"/>
                  </a:cubicBezTo>
                  <a:cubicBezTo>
                    <a:pt x="201" y="26"/>
                    <a:pt x="151" y="1"/>
                    <a:pt x="101" y="1"/>
                  </a:cubicBezTo>
                  <a:close/>
                </a:path>
              </a:pathLst>
            </a:custGeom>
            <a:solidFill>
              <a:srgbClr val="9DB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1994950" y="2280150"/>
              <a:ext cx="1058250" cy="879000"/>
            </a:xfrm>
            <a:custGeom>
              <a:avLst/>
              <a:gdLst/>
              <a:ahLst/>
              <a:cxnLst/>
              <a:rect l="l" t="t" r="r" b="b"/>
              <a:pathLst>
                <a:path w="42330" h="35160" extrusionOk="0">
                  <a:moveTo>
                    <a:pt x="3688" y="1"/>
                  </a:moveTo>
                  <a:cubicBezTo>
                    <a:pt x="600" y="1"/>
                    <a:pt x="0" y="3323"/>
                    <a:pt x="1067" y="10018"/>
                  </a:cubicBezTo>
                  <a:cubicBezTo>
                    <a:pt x="1167" y="10452"/>
                    <a:pt x="1234" y="10985"/>
                    <a:pt x="1367" y="11452"/>
                  </a:cubicBezTo>
                  <a:cubicBezTo>
                    <a:pt x="3482" y="21436"/>
                    <a:pt x="11367" y="35159"/>
                    <a:pt x="26618" y="35159"/>
                  </a:cubicBezTo>
                  <a:cubicBezTo>
                    <a:pt x="27724" y="35159"/>
                    <a:pt x="28870" y="35087"/>
                    <a:pt x="30054" y="34936"/>
                  </a:cubicBezTo>
                  <a:cubicBezTo>
                    <a:pt x="32289" y="34435"/>
                    <a:pt x="34157" y="33835"/>
                    <a:pt x="35692" y="33101"/>
                  </a:cubicBezTo>
                  <a:cubicBezTo>
                    <a:pt x="40562" y="30866"/>
                    <a:pt x="42196" y="28098"/>
                    <a:pt x="42330" y="27897"/>
                  </a:cubicBezTo>
                  <a:lnTo>
                    <a:pt x="42330" y="27897"/>
                  </a:lnTo>
                  <a:cubicBezTo>
                    <a:pt x="42104" y="28048"/>
                    <a:pt x="37920" y="31176"/>
                    <a:pt x="32598" y="31176"/>
                  </a:cubicBezTo>
                  <a:cubicBezTo>
                    <a:pt x="30840" y="31176"/>
                    <a:pt x="28957" y="30835"/>
                    <a:pt x="27052" y="29932"/>
                  </a:cubicBezTo>
                  <a:cubicBezTo>
                    <a:pt x="19247" y="26230"/>
                    <a:pt x="22082" y="9751"/>
                    <a:pt x="12008" y="3513"/>
                  </a:cubicBezTo>
                  <a:cubicBezTo>
                    <a:pt x="8240" y="1175"/>
                    <a:pt x="5524" y="1"/>
                    <a:pt x="3688" y="1"/>
                  </a:cubicBezTo>
                  <a:close/>
                </a:path>
              </a:pathLst>
            </a:custGeom>
            <a:solidFill>
              <a:srgbClr val="9DB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2029125" y="2501200"/>
              <a:ext cx="858125" cy="656950"/>
            </a:xfrm>
            <a:custGeom>
              <a:avLst/>
              <a:gdLst/>
              <a:ahLst/>
              <a:cxnLst/>
              <a:rect l="l" t="t" r="r" b="b"/>
              <a:pathLst>
                <a:path w="34325" h="26278" extrusionOk="0">
                  <a:moveTo>
                    <a:pt x="3972" y="0"/>
                  </a:moveTo>
                  <a:cubicBezTo>
                    <a:pt x="2173" y="0"/>
                    <a:pt x="798" y="1452"/>
                    <a:pt x="0" y="2577"/>
                  </a:cubicBezTo>
                  <a:cubicBezTo>
                    <a:pt x="2117" y="12539"/>
                    <a:pt x="10016" y="26278"/>
                    <a:pt x="25295" y="26278"/>
                  </a:cubicBezTo>
                  <a:cubicBezTo>
                    <a:pt x="26388" y="26278"/>
                    <a:pt x="27519" y="26207"/>
                    <a:pt x="28687" y="26060"/>
                  </a:cubicBezTo>
                  <a:cubicBezTo>
                    <a:pt x="30922" y="25560"/>
                    <a:pt x="32790" y="24926"/>
                    <a:pt x="34325" y="24226"/>
                  </a:cubicBezTo>
                  <a:lnTo>
                    <a:pt x="34325" y="24226"/>
                  </a:lnTo>
                  <a:cubicBezTo>
                    <a:pt x="33376" y="24364"/>
                    <a:pt x="32334" y="24450"/>
                    <a:pt x="31224" y="24450"/>
                  </a:cubicBezTo>
                  <a:cubicBezTo>
                    <a:pt x="28587" y="24450"/>
                    <a:pt x="25568" y="23966"/>
                    <a:pt x="22516" y="22558"/>
                  </a:cubicBezTo>
                  <a:cubicBezTo>
                    <a:pt x="13477" y="18355"/>
                    <a:pt x="12976" y="7847"/>
                    <a:pt x="7839" y="2177"/>
                  </a:cubicBezTo>
                  <a:cubicBezTo>
                    <a:pt x="6407" y="577"/>
                    <a:pt x="5105" y="0"/>
                    <a:pt x="3972" y="0"/>
                  </a:cubicBezTo>
                  <a:close/>
                </a:path>
              </a:pathLst>
            </a:custGeom>
            <a:solidFill>
              <a:srgbClr val="799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2115850" y="2547075"/>
              <a:ext cx="587950" cy="620300"/>
            </a:xfrm>
            <a:custGeom>
              <a:avLst/>
              <a:gdLst/>
              <a:ahLst/>
              <a:cxnLst/>
              <a:rect l="l" t="t" r="r" b="b"/>
              <a:pathLst>
                <a:path w="23518" h="24812" extrusionOk="0">
                  <a:moveTo>
                    <a:pt x="2402" y="3969"/>
                  </a:moveTo>
                  <a:cubicBezTo>
                    <a:pt x="2369" y="3969"/>
                    <a:pt x="2335" y="3994"/>
                    <a:pt x="2335" y="4044"/>
                  </a:cubicBezTo>
                  <a:cubicBezTo>
                    <a:pt x="2369" y="4411"/>
                    <a:pt x="2169" y="4711"/>
                    <a:pt x="2169" y="5078"/>
                  </a:cubicBezTo>
                  <a:cubicBezTo>
                    <a:pt x="2169" y="5412"/>
                    <a:pt x="2369" y="5679"/>
                    <a:pt x="2402" y="5946"/>
                  </a:cubicBezTo>
                  <a:cubicBezTo>
                    <a:pt x="2469" y="6179"/>
                    <a:pt x="2402" y="6379"/>
                    <a:pt x="2369" y="6579"/>
                  </a:cubicBezTo>
                  <a:cubicBezTo>
                    <a:pt x="2335" y="6780"/>
                    <a:pt x="2335" y="6946"/>
                    <a:pt x="2335" y="7180"/>
                  </a:cubicBezTo>
                  <a:lnTo>
                    <a:pt x="2335" y="7747"/>
                  </a:lnTo>
                  <a:cubicBezTo>
                    <a:pt x="2335" y="7914"/>
                    <a:pt x="2335" y="8081"/>
                    <a:pt x="2369" y="8247"/>
                  </a:cubicBezTo>
                  <a:cubicBezTo>
                    <a:pt x="2469" y="8081"/>
                    <a:pt x="2402" y="7847"/>
                    <a:pt x="2469" y="7680"/>
                  </a:cubicBezTo>
                  <a:lnTo>
                    <a:pt x="2469" y="7080"/>
                  </a:lnTo>
                  <a:lnTo>
                    <a:pt x="2469" y="6746"/>
                  </a:lnTo>
                  <a:cubicBezTo>
                    <a:pt x="2502" y="6746"/>
                    <a:pt x="2536" y="6746"/>
                    <a:pt x="2536" y="6713"/>
                  </a:cubicBezTo>
                  <a:lnTo>
                    <a:pt x="2669" y="6446"/>
                  </a:lnTo>
                  <a:cubicBezTo>
                    <a:pt x="2702" y="6413"/>
                    <a:pt x="2702" y="6379"/>
                    <a:pt x="2736" y="6346"/>
                  </a:cubicBezTo>
                  <a:cubicBezTo>
                    <a:pt x="2802" y="6279"/>
                    <a:pt x="2802" y="6246"/>
                    <a:pt x="2802" y="6213"/>
                  </a:cubicBezTo>
                  <a:cubicBezTo>
                    <a:pt x="2802" y="6190"/>
                    <a:pt x="2755" y="6151"/>
                    <a:pt x="2725" y="6151"/>
                  </a:cubicBezTo>
                  <a:cubicBezTo>
                    <a:pt x="2712" y="6151"/>
                    <a:pt x="2702" y="6159"/>
                    <a:pt x="2702" y="6179"/>
                  </a:cubicBezTo>
                  <a:cubicBezTo>
                    <a:pt x="2669" y="6213"/>
                    <a:pt x="2669" y="6246"/>
                    <a:pt x="2636" y="6279"/>
                  </a:cubicBezTo>
                  <a:lnTo>
                    <a:pt x="2569" y="6413"/>
                  </a:lnTo>
                  <a:lnTo>
                    <a:pt x="2502" y="6613"/>
                  </a:lnTo>
                  <a:lnTo>
                    <a:pt x="2502" y="5912"/>
                  </a:lnTo>
                  <a:cubicBezTo>
                    <a:pt x="2502" y="5746"/>
                    <a:pt x="2469" y="5612"/>
                    <a:pt x="2369" y="5445"/>
                  </a:cubicBezTo>
                  <a:cubicBezTo>
                    <a:pt x="2302" y="5279"/>
                    <a:pt x="2302" y="5112"/>
                    <a:pt x="2335" y="4912"/>
                  </a:cubicBezTo>
                  <a:cubicBezTo>
                    <a:pt x="2369" y="4611"/>
                    <a:pt x="2469" y="4345"/>
                    <a:pt x="2469" y="4044"/>
                  </a:cubicBezTo>
                  <a:cubicBezTo>
                    <a:pt x="2469" y="3994"/>
                    <a:pt x="2436" y="3969"/>
                    <a:pt x="2402" y="3969"/>
                  </a:cubicBezTo>
                  <a:close/>
                  <a:moveTo>
                    <a:pt x="5981" y="0"/>
                  </a:moveTo>
                  <a:cubicBezTo>
                    <a:pt x="5952" y="0"/>
                    <a:pt x="5924" y="12"/>
                    <a:pt x="5905" y="41"/>
                  </a:cubicBezTo>
                  <a:cubicBezTo>
                    <a:pt x="5504" y="742"/>
                    <a:pt x="5238" y="1576"/>
                    <a:pt x="5238" y="2410"/>
                  </a:cubicBezTo>
                  <a:cubicBezTo>
                    <a:pt x="5238" y="3277"/>
                    <a:pt x="5504" y="4111"/>
                    <a:pt x="5571" y="4945"/>
                  </a:cubicBezTo>
                  <a:cubicBezTo>
                    <a:pt x="5638" y="5445"/>
                    <a:pt x="5571" y="5912"/>
                    <a:pt x="5471" y="6413"/>
                  </a:cubicBezTo>
                  <a:cubicBezTo>
                    <a:pt x="5371" y="6813"/>
                    <a:pt x="5238" y="7180"/>
                    <a:pt x="5238" y="7547"/>
                  </a:cubicBezTo>
                  <a:cubicBezTo>
                    <a:pt x="5304" y="7947"/>
                    <a:pt x="5538" y="8281"/>
                    <a:pt x="5638" y="8714"/>
                  </a:cubicBezTo>
                  <a:cubicBezTo>
                    <a:pt x="5738" y="9181"/>
                    <a:pt x="5738" y="9682"/>
                    <a:pt x="5738" y="10182"/>
                  </a:cubicBezTo>
                  <a:cubicBezTo>
                    <a:pt x="5671" y="11216"/>
                    <a:pt x="5471" y="12250"/>
                    <a:pt x="5338" y="13284"/>
                  </a:cubicBezTo>
                  <a:cubicBezTo>
                    <a:pt x="4804" y="12517"/>
                    <a:pt x="4304" y="11683"/>
                    <a:pt x="3803" y="10883"/>
                  </a:cubicBezTo>
                  <a:lnTo>
                    <a:pt x="2302" y="8247"/>
                  </a:lnTo>
                  <a:lnTo>
                    <a:pt x="2302" y="8247"/>
                  </a:lnTo>
                  <a:cubicBezTo>
                    <a:pt x="2319" y="8264"/>
                    <a:pt x="2335" y="8272"/>
                    <a:pt x="2348" y="8272"/>
                  </a:cubicBezTo>
                  <a:cubicBezTo>
                    <a:pt x="2360" y="8272"/>
                    <a:pt x="2369" y="8264"/>
                    <a:pt x="2369" y="8247"/>
                  </a:cubicBezTo>
                  <a:cubicBezTo>
                    <a:pt x="2002" y="7547"/>
                    <a:pt x="1635" y="6880"/>
                    <a:pt x="1301" y="6179"/>
                  </a:cubicBezTo>
                  <a:cubicBezTo>
                    <a:pt x="1301" y="6112"/>
                    <a:pt x="1301" y="6112"/>
                    <a:pt x="1235" y="6112"/>
                  </a:cubicBezTo>
                  <a:cubicBezTo>
                    <a:pt x="968" y="5512"/>
                    <a:pt x="634" y="4878"/>
                    <a:pt x="334" y="4244"/>
                  </a:cubicBezTo>
                  <a:cubicBezTo>
                    <a:pt x="324" y="4224"/>
                    <a:pt x="307" y="4216"/>
                    <a:pt x="290" y="4216"/>
                  </a:cubicBezTo>
                  <a:cubicBezTo>
                    <a:pt x="251" y="4216"/>
                    <a:pt x="211" y="4255"/>
                    <a:pt x="234" y="4278"/>
                  </a:cubicBezTo>
                  <a:cubicBezTo>
                    <a:pt x="501" y="4878"/>
                    <a:pt x="801" y="5412"/>
                    <a:pt x="1035" y="6012"/>
                  </a:cubicBezTo>
                  <a:cubicBezTo>
                    <a:pt x="901" y="5912"/>
                    <a:pt x="801" y="5879"/>
                    <a:pt x="668" y="5779"/>
                  </a:cubicBezTo>
                  <a:cubicBezTo>
                    <a:pt x="568" y="5746"/>
                    <a:pt x="467" y="5712"/>
                    <a:pt x="367" y="5679"/>
                  </a:cubicBezTo>
                  <a:cubicBezTo>
                    <a:pt x="334" y="5679"/>
                    <a:pt x="301" y="5612"/>
                    <a:pt x="234" y="5612"/>
                  </a:cubicBezTo>
                  <a:cubicBezTo>
                    <a:pt x="201" y="5612"/>
                    <a:pt x="134" y="5579"/>
                    <a:pt x="67" y="5579"/>
                  </a:cubicBezTo>
                  <a:cubicBezTo>
                    <a:pt x="34" y="5579"/>
                    <a:pt x="0" y="5679"/>
                    <a:pt x="34" y="5679"/>
                  </a:cubicBezTo>
                  <a:cubicBezTo>
                    <a:pt x="67" y="5712"/>
                    <a:pt x="134" y="5712"/>
                    <a:pt x="201" y="5746"/>
                  </a:cubicBezTo>
                  <a:cubicBezTo>
                    <a:pt x="234" y="5746"/>
                    <a:pt x="301" y="5779"/>
                    <a:pt x="334" y="5779"/>
                  </a:cubicBezTo>
                  <a:cubicBezTo>
                    <a:pt x="401" y="5846"/>
                    <a:pt x="534" y="5879"/>
                    <a:pt x="634" y="5912"/>
                  </a:cubicBezTo>
                  <a:cubicBezTo>
                    <a:pt x="801" y="6012"/>
                    <a:pt x="1001" y="6079"/>
                    <a:pt x="1168" y="6179"/>
                  </a:cubicBezTo>
                  <a:cubicBezTo>
                    <a:pt x="2736" y="9448"/>
                    <a:pt x="4537" y="12684"/>
                    <a:pt x="6805" y="15586"/>
                  </a:cubicBezTo>
                  <a:cubicBezTo>
                    <a:pt x="6372" y="15453"/>
                    <a:pt x="5905" y="15519"/>
                    <a:pt x="5504" y="15453"/>
                  </a:cubicBezTo>
                  <a:cubicBezTo>
                    <a:pt x="5137" y="15453"/>
                    <a:pt x="4637" y="15419"/>
                    <a:pt x="4370" y="15086"/>
                  </a:cubicBezTo>
                  <a:cubicBezTo>
                    <a:pt x="4361" y="15067"/>
                    <a:pt x="4344" y="15059"/>
                    <a:pt x="4325" y="15059"/>
                  </a:cubicBezTo>
                  <a:cubicBezTo>
                    <a:pt x="4275" y="15059"/>
                    <a:pt x="4213" y="15114"/>
                    <a:pt x="4237" y="15186"/>
                  </a:cubicBezTo>
                  <a:cubicBezTo>
                    <a:pt x="4504" y="15519"/>
                    <a:pt x="4871" y="15619"/>
                    <a:pt x="5271" y="15686"/>
                  </a:cubicBezTo>
                  <a:cubicBezTo>
                    <a:pt x="5360" y="15697"/>
                    <a:pt x="5449" y="15701"/>
                    <a:pt x="5539" y="15701"/>
                  </a:cubicBezTo>
                  <a:cubicBezTo>
                    <a:pt x="5719" y="15701"/>
                    <a:pt x="5905" y="15686"/>
                    <a:pt x="6105" y="15686"/>
                  </a:cubicBezTo>
                  <a:cubicBezTo>
                    <a:pt x="6338" y="15686"/>
                    <a:pt x="6605" y="15719"/>
                    <a:pt x="6839" y="15853"/>
                  </a:cubicBezTo>
                  <a:cubicBezTo>
                    <a:pt x="6872" y="15853"/>
                    <a:pt x="6939" y="15853"/>
                    <a:pt x="6939" y="15786"/>
                  </a:cubicBezTo>
                  <a:cubicBezTo>
                    <a:pt x="9541" y="19088"/>
                    <a:pt x="12843" y="21890"/>
                    <a:pt x="16779" y="23525"/>
                  </a:cubicBezTo>
                  <a:cubicBezTo>
                    <a:pt x="18644" y="24277"/>
                    <a:pt x="20726" y="24812"/>
                    <a:pt x="22781" y="24812"/>
                  </a:cubicBezTo>
                  <a:cubicBezTo>
                    <a:pt x="23004" y="24812"/>
                    <a:pt x="23228" y="24806"/>
                    <a:pt x="23451" y="24793"/>
                  </a:cubicBezTo>
                  <a:cubicBezTo>
                    <a:pt x="23484" y="24659"/>
                    <a:pt x="23517" y="24526"/>
                    <a:pt x="23384" y="24526"/>
                  </a:cubicBezTo>
                  <a:cubicBezTo>
                    <a:pt x="22350" y="24492"/>
                    <a:pt x="21349" y="24392"/>
                    <a:pt x="20348" y="24225"/>
                  </a:cubicBezTo>
                  <a:cubicBezTo>
                    <a:pt x="19348" y="24025"/>
                    <a:pt x="18347" y="23758"/>
                    <a:pt x="17380" y="23392"/>
                  </a:cubicBezTo>
                  <a:cubicBezTo>
                    <a:pt x="16679" y="23158"/>
                    <a:pt x="16012" y="22858"/>
                    <a:pt x="15378" y="22524"/>
                  </a:cubicBezTo>
                  <a:lnTo>
                    <a:pt x="15378" y="22458"/>
                  </a:lnTo>
                  <a:cubicBezTo>
                    <a:pt x="15311" y="22091"/>
                    <a:pt x="15178" y="21724"/>
                    <a:pt x="15145" y="21290"/>
                  </a:cubicBezTo>
                  <a:cubicBezTo>
                    <a:pt x="15145" y="21090"/>
                    <a:pt x="15145" y="20890"/>
                    <a:pt x="15178" y="20690"/>
                  </a:cubicBezTo>
                  <a:cubicBezTo>
                    <a:pt x="15378" y="20423"/>
                    <a:pt x="15645" y="20189"/>
                    <a:pt x="15845" y="19922"/>
                  </a:cubicBezTo>
                  <a:cubicBezTo>
                    <a:pt x="16012" y="19722"/>
                    <a:pt x="16312" y="19522"/>
                    <a:pt x="16312" y="19189"/>
                  </a:cubicBezTo>
                  <a:lnTo>
                    <a:pt x="16312" y="18722"/>
                  </a:lnTo>
                  <a:cubicBezTo>
                    <a:pt x="16345" y="18555"/>
                    <a:pt x="16379" y="18388"/>
                    <a:pt x="16479" y="18255"/>
                  </a:cubicBezTo>
                  <a:cubicBezTo>
                    <a:pt x="16646" y="17954"/>
                    <a:pt x="16879" y="17721"/>
                    <a:pt x="17046" y="17421"/>
                  </a:cubicBezTo>
                  <a:cubicBezTo>
                    <a:pt x="17069" y="17374"/>
                    <a:pt x="17044" y="17312"/>
                    <a:pt x="17015" y="17312"/>
                  </a:cubicBezTo>
                  <a:cubicBezTo>
                    <a:pt x="17003" y="17312"/>
                    <a:pt x="16989" y="17323"/>
                    <a:pt x="16979" y="17354"/>
                  </a:cubicBezTo>
                  <a:cubicBezTo>
                    <a:pt x="16546" y="17687"/>
                    <a:pt x="16145" y="18255"/>
                    <a:pt x="16179" y="18855"/>
                  </a:cubicBezTo>
                  <a:cubicBezTo>
                    <a:pt x="16179" y="19055"/>
                    <a:pt x="16212" y="19222"/>
                    <a:pt x="16112" y="19389"/>
                  </a:cubicBezTo>
                  <a:cubicBezTo>
                    <a:pt x="16012" y="19522"/>
                    <a:pt x="15878" y="19622"/>
                    <a:pt x="15778" y="19789"/>
                  </a:cubicBezTo>
                  <a:lnTo>
                    <a:pt x="15278" y="20423"/>
                  </a:lnTo>
                  <a:cubicBezTo>
                    <a:pt x="15278" y="20356"/>
                    <a:pt x="15311" y="20256"/>
                    <a:pt x="15311" y="20189"/>
                  </a:cubicBezTo>
                  <a:cubicBezTo>
                    <a:pt x="15345" y="19856"/>
                    <a:pt x="15278" y="19555"/>
                    <a:pt x="15078" y="19222"/>
                  </a:cubicBezTo>
                  <a:cubicBezTo>
                    <a:pt x="14878" y="18888"/>
                    <a:pt x="14678" y="18555"/>
                    <a:pt x="14711" y="18121"/>
                  </a:cubicBezTo>
                  <a:cubicBezTo>
                    <a:pt x="14711" y="17421"/>
                    <a:pt x="15045" y="16753"/>
                    <a:pt x="14878" y="16053"/>
                  </a:cubicBezTo>
                  <a:cubicBezTo>
                    <a:pt x="14811" y="15686"/>
                    <a:pt x="14578" y="15352"/>
                    <a:pt x="14511" y="15019"/>
                  </a:cubicBezTo>
                  <a:cubicBezTo>
                    <a:pt x="14377" y="14519"/>
                    <a:pt x="14344" y="13918"/>
                    <a:pt x="14511" y="13418"/>
                  </a:cubicBezTo>
                  <a:cubicBezTo>
                    <a:pt x="14532" y="13376"/>
                    <a:pt x="14486" y="13333"/>
                    <a:pt x="14441" y="13333"/>
                  </a:cubicBezTo>
                  <a:cubicBezTo>
                    <a:pt x="14415" y="13333"/>
                    <a:pt x="14390" y="13348"/>
                    <a:pt x="14377" y="13384"/>
                  </a:cubicBezTo>
                  <a:cubicBezTo>
                    <a:pt x="14144" y="14185"/>
                    <a:pt x="14177" y="14885"/>
                    <a:pt x="14477" y="15619"/>
                  </a:cubicBezTo>
                  <a:cubicBezTo>
                    <a:pt x="14644" y="16053"/>
                    <a:pt x="14744" y="16420"/>
                    <a:pt x="14711" y="16887"/>
                  </a:cubicBezTo>
                  <a:cubicBezTo>
                    <a:pt x="14678" y="17254"/>
                    <a:pt x="14544" y="17621"/>
                    <a:pt x="14511" y="18054"/>
                  </a:cubicBezTo>
                  <a:cubicBezTo>
                    <a:pt x="14477" y="18388"/>
                    <a:pt x="14544" y="18722"/>
                    <a:pt x="14711" y="19022"/>
                  </a:cubicBezTo>
                  <a:cubicBezTo>
                    <a:pt x="14911" y="19422"/>
                    <a:pt x="15145" y="19722"/>
                    <a:pt x="15078" y="20189"/>
                  </a:cubicBezTo>
                  <a:cubicBezTo>
                    <a:pt x="15045" y="20590"/>
                    <a:pt x="14978" y="20956"/>
                    <a:pt x="15011" y="21390"/>
                  </a:cubicBezTo>
                  <a:cubicBezTo>
                    <a:pt x="15011" y="21757"/>
                    <a:pt x="15078" y="22124"/>
                    <a:pt x="15245" y="22458"/>
                  </a:cubicBezTo>
                  <a:cubicBezTo>
                    <a:pt x="14311" y="21957"/>
                    <a:pt x="13343" y="21390"/>
                    <a:pt x="12476" y="20756"/>
                  </a:cubicBezTo>
                  <a:cubicBezTo>
                    <a:pt x="12509" y="20756"/>
                    <a:pt x="12543" y="20723"/>
                    <a:pt x="12509" y="20690"/>
                  </a:cubicBezTo>
                  <a:cubicBezTo>
                    <a:pt x="12509" y="20456"/>
                    <a:pt x="12543" y="20223"/>
                    <a:pt x="12543" y="20022"/>
                  </a:cubicBezTo>
                  <a:cubicBezTo>
                    <a:pt x="12543" y="19789"/>
                    <a:pt x="12576" y="19589"/>
                    <a:pt x="12643" y="19389"/>
                  </a:cubicBezTo>
                  <a:cubicBezTo>
                    <a:pt x="12676" y="19022"/>
                    <a:pt x="12810" y="18555"/>
                    <a:pt x="12576" y="18188"/>
                  </a:cubicBezTo>
                  <a:cubicBezTo>
                    <a:pt x="12561" y="18158"/>
                    <a:pt x="12546" y="18141"/>
                    <a:pt x="12534" y="18141"/>
                  </a:cubicBezTo>
                  <a:cubicBezTo>
                    <a:pt x="12519" y="18141"/>
                    <a:pt x="12509" y="18166"/>
                    <a:pt x="12509" y="18221"/>
                  </a:cubicBezTo>
                  <a:lnTo>
                    <a:pt x="12509" y="18788"/>
                  </a:lnTo>
                  <a:cubicBezTo>
                    <a:pt x="12509" y="19022"/>
                    <a:pt x="12476" y="19222"/>
                    <a:pt x="12409" y="19422"/>
                  </a:cubicBezTo>
                  <a:lnTo>
                    <a:pt x="12309" y="20056"/>
                  </a:lnTo>
                  <a:cubicBezTo>
                    <a:pt x="12243" y="20256"/>
                    <a:pt x="12309" y="20456"/>
                    <a:pt x="12343" y="20690"/>
                  </a:cubicBezTo>
                  <a:cubicBezTo>
                    <a:pt x="12243" y="20590"/>
                    <a:pt x="12142" y="20556"/>
                    <a:pt x="12042" y="20456"/>
                  </a:cubicBezTo>
                  <a:cubicBezTo>
                    <a:pt x="9474" y="18555"/>
                    <a:pt x="7339" y="16120"/>
                    <a:pt x="5538" y="13518"/>
                  </a:cubicBezTo>
                  <a:cubicBezTo>
                    <a:pt x="5638" y="13017"/>
                    <a:pt x="5705" y="12450"/>
                    <a:pt x="5738" y="11950"/>
                  </a:cubicBezTo>
                  <a:cubicBezTo>
                    <a:pt x="5805" y="11950"/>
                    <a:pt x="5838" y="11950"/>
                    <a:pt x="5871" y="11917"/>
                  </a:cubicBezTo>
                  <a:cubicBezTo>
                    <a:pt x="6071" y="11516"/>
                    <a:pt x="6672" y="11717"/>
                    <a:pt x="7005" y="11516"/>
                  </a:cubicBezTo>
                  <a:cubicBezTo>
                    <a:pt x="7306" y="11350"/>
                    <a:pt x="7406" y="11049"/>
                    <a:pt x="7539" y="10749"/>
                  </a:cubicBezTo>
                  <a:cubicBezTo>
                    <a:pt x="7673" y="10382"/>
                    <a:pt x="7739" y="10049"/>
                    <a:pt x="7973" y="9715"/>
                  </a:cubicBezTo>
                  <a:cubicBezTo>
                    <a:pt x="8140" y="9415"/>
                    <a:pt x="8340" y="9115"/>
                    <a:pt x="8406" y="8781"/>
                  </a:cubicBezTo>
                  <a:cubicBezTo>
                    <a:pt x="8507" y="8381"/>
                    <a:pt x="8340" y="7914"/>
                    <a:pt x="8473" y="7513"/>
                  </a:cubicBezTo>
                  <a:cubicBezTo>
                    <a:pt x="8573" y="7113"/>
                    <a:pt x="8974" y="6913"/>
                    <a:pt x="9174" y="6579"/>
                  </a:cubicBezTo>
                  <a:cubicBezTo>
                    <a:pt x="9507" y="5912"/>
                    <a:pt x="9374" y="5112"/>
                    <a:pt x="9641" y="4445"/>
                  </a:cubicBezTo>
                  <a:cubicBezTo>
                    <a:pt x="9660" y="4406"/>
                    <a:pt x="9623" y="4389"/>
                    <a:pt x="9581" y="4389"/>
                  </a:cubicBezTo>
                  <a:cubicBezTo>
                    <a:pt x="9552" y="4389"/>
                    <a:pt x="9521" y="4397"/>
                    <a:pt x="9507" y="4411"/>
                  </a:cubicBezTo>
                  <a:cubicBezTo>
                    <a:pt x="9074" y="5078"/>
                    <a:pt x="9340" y="5946"/>
                    <a:pt x="8873" y="6613"/>
                  </a:cubicBezTo>
                  <a:cubicBezTo>
                    <a:pt x="8673" y="6913"/>
                    <a:pt x="8340" y="7080"/>
                    <a:pt x="8240" y="7413"/>
                  </a:cubicBezTo>
                  <a:cubicBezTo>
                    <a:pt x="8140" y="7814"/>
                    <a:pt x="8240" y="8214"/>
                    <a:pt x="8206" y="8581"/>
                  </a:cubicBezTo>
                  <a:cubicBezTo>
                    <a:pt x="8173" y="9015"/>
                    <a:pt x="7906" y="9348"/>
                    <a:pt x="7673" y="9715"/>
                  </a:cubicBezTo>
                  <a:cubicBezTo>
                    <a:pt x="7506" y="10015"/>
                    <a:pt x="7406" y="10349"/>
                    <a:pt x="7306" y="10616"/>
                  </a:cubicBezTo>
                  <a:cubicBezTo>
                    <a:pt x="7239" y="10783"/>
                    <a:pt x="7172" y="11016"/>
                    <a:pt x="7039" y="11116"/>
                  </a:cubicBezTo>
                  <a:cubicBezTo>
                    <a:pt x="6872" y="11283"/>
                    <a:pt x="6672" y="11350"/>
                    <a:pt x="6405" y="11350"/>
                  </a:cubicBezTo>
                  <a:cubicBezTo>
                    <a:pt x="6205" y="11350"/>
                    <a:pt x="5971" y="11383"/>
                    <a:pt x="5838" y="11550"/>
                  </a:cubicBezTo>
                  <a:cubicBezTo>
                    <a:pt x="5871" y="11250"/>
                    <a:pt x="5905" y="10949"/>
                    <a:pt x="5905" y="10616"/>
                  </a:cubicBezTo>
                  <a:cubicBezTo>
                    <a:pt x="6005" y="9782"/>
                    <a:pt x="6005" y="9015"/>
                    <a:pt x="5671" y="8214"/>
                  </a:cubicBezTo>
                  <a:cubicBezTo>
                    <a:pt x="5504" y="7747"/>
                    <a:pt x="5404" y="7380"/>
                    <a:pt x="5538" y="6913"/>
                  </a:cubicBezTo>
                  <a:cubicBezTo>
                    <a:pt x="5671" y="6513"/>
                    <a:pt x="5805" y="6079"/>
                    <a:pt x="5805" y="5612"/>
                  </a:cubicBezTo>
                  <a:cubicBezTo>
                    <a:pt x="5838" y="4745"/>
                    <a:pt x="5571" y="3911"/>
                    <a:pt x="5504" y="3044"/>
                  </a:cubicBezTo>
                  <a:cubicBezTo>
                    <a:pt x="5404" y="2010"/>
                    <a:pt x="5638" y="1076"/>
                    <a:pt x="6071" y="142"/>
                  </a:cubicBezTo>
                  <a:cubicBezTo>
                    <a:pt x="6119" y="71"/>
                    <a:pt x="6049" y="0"/>
                    <a:pt x="5981" y="0"/>
                  </a:cubicBezTo>
                  <a:close/>
                </a:path>
              </a:pathLst>
            </a:custGeom>
            <a:solidFill>
              <a:srgbClr val="D9E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4580100" y="2290425"/>
              <a:ext cx="233525" cy="282725"/>
            </a:xfrm>
            <a:custGeom>
              <a:avLst/>
              <a:gdLst/>
              <a:ahLst/>
              <a:cxnLst/>
              <a:rect l="l" t="t" r="r" b="b"/>
              <a:pathLst>
                <a:path w="9341" h="11309" extrusionOk="0">
                  <a:moveTo>
                    <a:pt x="334" y="0"/>
                  </a:moveTo>
                  <a:cubicBezTo>
                    <a:pt x="334" y="0"/>
                    <a:pt x="1" y="1501"/>
                    <a:pt x="234" y="2102"/>
                  </a:cubicBezTo>
                  <a:cubicBezTo>
                    <a:pt x="501" y="2669"/>
                    <a:pt x="3003" y="3102"/>
                    <a:pt x="5705" y="6138"/>
                  </a:cubicBezTo>
                  <a:lnTo>
                    <a:pt x="8440" y="11308"/>
                  </a:lnTo>
                  <a:lnTo>
                    <a:pt x="9341" y="9340"/>
                  </a:lnTo>
                  <a:cubicBezTo>
                    <a:pt x="9341" y="9340"/>
                    <a:pt x="5371" y="2302"/>
                    <a:pt x="334" y="0"/>
                  </a:cubicBezTo>
                  <a:close/>
                </a:path>
              </a:pathLst>
            </a:custGeom>
            <a:solidFill>
              <a:srgbClr val="D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5130375" y="3164375"/>
              <a:ext cx="148600" cy="97200"/>
            </a:xfrm>
            <a:custGeom>
              <a:avLst/>
              <a:gdLst/>
              <a:ahLst/>
              <a:cxnLst/>
              <a:rect l="l" t="t" r="r" b="b"/>
              <a:pathLst>
                <a:path w="5944" h="3888" extrusionOk="0">
                  <a:moveTo>
                    <a:pt x="5143" y="0"/>
                  </a:moveTo>
                  <a:cubicBezTo>
                    <a:pt x="4779" y="168"/>
                    <a:pt x="4791" y="2420"/>
                    <a:pt x="3372" y="2420"/>
                  </a:cubicBezTo>
                  <a:cubicBezTo>
                    <a:pt x="3097" y="2420"/>
                    <a:pt x="2769" y="2335"/>
                    <a:pt x="2374" y="2135"/>
                  </a:cubicBezTo>
                  <a:cubicBezTo>
                    <a:pt x="1788" y="1830"/>
                    <a:pt x="1342" y="1711"/>
                    <a:pt x="1019" y="1711"/>
                  </a:cubicBezTo>
                  <a:cubicBezTo>
                    <a:pt x="1" y="1711"/>
                    <a:pt x="196" y="2899"/>
                    <a:pt x="1006" y="3203"/>
                  </a:cubicBezTo>
                  <a:cubicBezTo>
                    <a:pt x="1720" y="3493"/>
                    <a:pt x="3105" y="3887"/>
                    <a:pt x="4104" y="3887"/>
                  </a:cubicBezTo>
                  <a:cubicBezTo>
                    <a:pt x="4599" y="3887"/>
                    <a:pt x="4999" y="3790"/>
                    <a:pt x="5176" y="3536"/>
                  </a:cubicBezTo>
                  <a:cubicBezTo>
                    <a:pt x="5710" y="2802"/>
                    <a:pt x="5943" y="1668"/>
                    <a:pt x="5943" y="1668"/>
                  </a:cubicBezTo>
                  <a:lnTo>
                    <a:pt x="5143" y="0"/>
                  </a:lnTo>
                  <a:close/>
                </a:path>
              </a:pathLst>
            </a:custGeom>
            <a:solidFill>
              <a:srgbClr val="5B74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5216400" y="3041675"/>
              <a:ext cx="146800" cy="89000"/>
            </a:xfrm>
            <a:custGeom>
              <a:avLst/>
              <a:gdLst/>
              <a:ahLst/>
              <a:cxnLst/>
              <a:rect l="l" t="t" r="r" b="b"/>
              <a:pathLst>
                <a:path w="5872" h="3560" extrusionOk="0">
                  <a:moveTo>
                    <a:pt x="89" y="252"/>
                  </a:moveTo>
                  <a:lnTo>
                    <a:pt x="89" y="252"/>
                  </a:lnTo>
                  <a:cubicBezTo>
                    <a:pt x="57" y="257"/>
                    <a:pt x="27" y="263"/>
                    <a:pt x="0" y="272"/>
                  </a:cubicBezTo>
                  <a:cubicBezTo>
                    <a:pt x="0" y="272"/>
                    <a:pt x="31" y="264"/>
                    <a:pt x="89" y="252"/>
                  </a:cubicBezTo>
                  <a:close/>
                  <a:moveTo>
                    <a:pt x="2346" y="1"/>
                  </a:moveTo>
                  <a:cubicBezTo>
                    <a:pt x="1340" y="1"/>
                    <a:pt x="379" y="190"/>
                    <a:pt x="89" y="252"/>
                  </a:cubicBezTo>
                  <a:lnTo>
                    <a:pt x="89" y="252"/>
                  </a:lnTo>
                  <a:cubicBezTo>
                    <a:pt x="131" y="246"/>
                    <a:pt x="177" y="243"/>
                    <a:pt x="227" y="243"/>
                  </a:cubicBezTo>
                  <a:cubicBezTo>
                    <a:pt x="905" y="243"/>
                    <a:pt x="2258" y="830"/>
                    <a:pt x="2435" y="2307"/>
                  </a:cubicBezTo>
                  <a:cubicBezTo>
                    <a:pt x="2588" y="3374"/>
                    <a:pt x="3595" y="3560"/>
                    <a:pt x="4275" y="3560"/>
                  </a:cubicBezTo>
                  <a:cubicBezTo>
                    <a:pt x="4635" y="3560"/>
                    <a:pt x="4904" y="3507"/>
                    <a:pt x="4904" y="3507"/>
                  </a:cubicBezTo>
                  <a:cubicBezTo>
                    <a:pt x="4904" y="3507"/>
                    <a:pt x="5871" y="2540"/>
                    <a:pt x="4904" y="939"/>
                  </a:cubicBezTo>
                  <a:cubicBezTo>
                    <a:pt x="4457" y="200"/>
                    <a:pt x="3379" y="1"/>
                    <a:pt x="2346" y="1"/>
                  </a:cubicBezTo>
                  <a:close/>
                </a:path>
              </a:pathLst>
            </a:custGeom>
            <a:solidFill>
              <a:srgbClr val="A2B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5162400" y="3431075"/>
              <a:ext cx="192450" cy="144250"/>
            </a:xfrm>
            <a:custGeom>
              <a:avLst/>
              <a:gdLst/>
              <a:ahLst/>
              <a:cxnLst/>
              <a:rect l="l" t="t" r="r" b="b"/>
              <a:pathLst>
                <a:path w="7698" h="5770" extrusionOk="0">
                  <a:moveTo>
                    <a:pt x="1906" y="0"/>
                  </a:moveTo>
                  <a:cubicBezTo>
                    <a:pt x="1078" y="0"/>
                    <a:pt x="566" y="181"/>
                    <a:pt x="1093" y="707"/>
                  </a:cubicBezTo>
                  <a:cubicBezTo>
                    <a:pt x="2101" y="1691"/>
                    <a:pt x="2694" y="1829"/>
                    <a:pt x="2948" y="1829"/>
                  </a:cubicBezTo>
                  <a:cubicBezTo>
                    <a:pt x="2961" y="1829"/>
                    <a:pt x="2972" y="1829"/>
                    <a:pt x="2983" y="1828"/>
                  </a:cubicBezTo>
                  <a:lnTo>
                    <a:pt x="2983" y="1828"/>
                  </a:lnTo>
                  <a:cubicBezTo>
                    <a:pt x="2427" y="1934"/>
                    <a:pt x="1" y="2450"/>
                    <a:pt x="859" y="3309"/>
                  </a:cubicBezTo>
                  <a:cubicBezTo>
                    <a:pt x="1182" y="3620"/>
                    <a:pt x="1564" y="3724"/>
                    <a:pt x="1929" y="3724"/>
                  </a:cubicBezTo>
                  <a:cubicBezTo>
                    <a:pt x="2661" y="3724"/>
                    <a:pt x="3328" y="3309"/>
                    <a:pt x="3328" y="3309"/>
                  </a:cubicBezTo>
                  <a:lnTo>
                    <a:pt x="3328" y="3309"/>
                  </a:lnTo>
                  <a:cubicBezTo>
                    <a:pt x="3328" y="3309"/>
                    <a:pt x="1593" y="5411"/>
                    <a:pt x="2994" y="5411"/>
                  </a:cubicBezTo>
                  <a:cubicBezTo>
                    <a:pt x="4362" y="5411"/>
                    <a:pt x="4762" y="3376"/>
                    <a:pt x="4762" y="3376"/>
                  </a:cubicBezTo>
                  <a:cubicBezTo>
                    <a:pt x="4762" y="3376"/>
                    <a:pt x="5150" y="5770"/>
                    <a:pt x="5944" y="5770"/>
                  </a:cubicBezTo>
                  <a:cubicBezTo>
                    <a:pt x="6110" y="5770"/>
                    <a:pt x="6295" y="5665"/>
                    <a:pt x="6497" y="5411"/>
                  </a:cubicBezTo>
                  <a:cubicBezTo>
                    <a:pt x="7698" y="3910"/>
                    <a:pt x="5363" y="707"/>
                    <a:pt x="5363" y="707"/>
                  </a:cubicBezTo>
                  <a:cubicBezTo>
                    <a:pt x="5363" y="461"/>
                    <a:pt x="3230" y="0"/>
                    <a:pt x="1906" y="0"/>
                  </a:cubicBezTo>
                  <a:close/>
                </a:path>
              </a:pathLst>
            </a:custGeom>
            <a:solidFill>
              <a:srgbClr val="A2B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4809875" y="3449575"/>
              <a:ext cx="286450" cy="166825"/>
            </a:xfrm>
            <a:custGeom>
              <a:avLst/>
              <a:gdLst/>
              <a:ahLst/>
              <a:cxnLst/>
              <a:rect l="l" t="t" r="r" b="b"/>
              <a:pathLst>
                <a:path w="11458" h="6673" extrusionOk="0">
                  <a:moveTo>
                    <a:pt x="1751" y="1"/>
                  </a:moveTo>
                  <a:lnTo>
                    <a:pt x="183" y="1568"/>
                  </a:lnTo>
                  <a:cubicBezTo>
                    <a:pt x="183" y="1568"/>
                    <a:pt x="1" y="3443"/>
                    <a:pt x="2488" y="3443"/>
                  </a:cubicBezTo>
                  <a:cubicBezTo>
                    <a:pt x="2817" y="3443"/>
                    <a:pt x="3191" y="3410"/>
                    <a:pt x="3619" y="3336"/>
                  </a:cubicBezTo>
                  <a:cubicBezTo>
                    <a:pt x="4316" y="3210"/>
                    <a:pt x="4852" y="3154"/>
                    <a:pt x="5269" y="3154"/>
                  </a:cubicBezTo>
                  <a:cubicBezTo>
                    <a:pt x="7048" y="3154"/>
                    <a:pt x="6671" y="4167"/>
                    <a:pt x="7455" y="5004"/>
                  </a:cubicBezTo>
                  <a:cubicBezTo>
                    <a:pt x="8422" y="6072"/>
                    <a:pt x="10857" y="6672"/>
                    <a:pt x="10857" y="6672"/>
                  </a:cubicBezTo>
                  <a:lnTo>
                    <a:pt x="11458" y="5004"/>
                  </a:lnTo>
                  <a:cubicBezTo>
                    <a:pt x="10324" y="4804"/>
                    <a:pt x="9456" y="4437"/>
                    <a:pt x="9023" y="3136"/>
                  </a:cubicBezTo>
                  <a:cubicBezTo>
                    <a:pt x="8694" y="2123"/>
                    <a:pt x="7466" y="1154"/>
                    <a:pt x="6039" y="1154"/>
                  </a:cubicBezTo>
                  <a:cubicBezTo>
                    <a:pt x="5729" y="1154"/>
                    <a:pt x="5409" y="1200"/>
                    <a:pt x="5087" y="1302"/>
                  </a:cubicBezTo>
                  <a:cubicBezTo>
                    <a:pt x="4845" y="1369"/>
                    <a:pt x="4611" y="1399"/>
                    <a:pt x="4387" y="1399"/>
                  </a:cubicBezTo>
                  <a:cubicBezTo>
                    <a:pt x="2844" y="1399"/>
                    <a:pt x="1751" y="1"/>
                    <a:pt x="1751" y="1"/>
                  </a:cubicBezTo>
                  <a:close/>
                </a:path>
              </a:pathLst>
            </a:custGeom>
            <a:solidFill>
              <a:srgbClr val="5B74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2546150" y="2982850"/>
              <a:ext cx="2066500" cy="726575"/>
            </a:xfrm>
            <a:custGeom>
              <a:avLst/>
              <a:gdLst/>
              <a:ahLst/>
              <a:cxnLst/>
              <a:rect l="l" t="t" r="r" b="b"/>
              <a:pathLst>
                <a:path w="82660" h="29063" extrusionOk="0">
                  <a:moveTo>
                    <a:pt x="28185" y="0"/>
                  </a:moveTo>
                  <a:cubicBezTo>
                    <a:pt x="27774" y="0"/>
                    <a:pt x="27361" y="79"/>
                    <a:pt x="26953" y="256"/>
                  </a:cubicBezTo>
                  <a:cubicBezTo>
                    <a:pt x="23317" y="1791"/>
                    <a:pt x="26953" y="7595"/>
                    <a:pt x="26953" y="7595"/>
                  </a:cubicBezTo>
                  <a:lnTo>
                    <a:pt x="21016" y="7595"/>
                  </a:lnTo>
                  <a:cubicBezTo>
                    <a:pt x="21016" y="7595"/>
                    <a:pt x="17971" y="2878"/>
                    <a:pt x="14796" y="2878"/>
                  </a:cubicBezTo>
                  <a:cubicBezTo>
                    <a:pt x="14300" y="2878"/>
                    <a:pt x="13801" y="2993"/>
                    <a:pt x="13310" y="3259"/>
                  </a:cubicBezTo>
                  <a:cubicBezTo>
                    <a:pt x="9674" y="5227"/>
                    <a:pt x="11275" y="8729"/>
                    <a:pt x="11275" y="8729"/>
                  </a:cubicBezTo>
                  <a:cubicBezTo>
                    <a:pt x="11275" y="8729"/>
                    <a:pt x="11417" y="8966"/>
                    <a:pt x="11407" y="8966"/>
                  </a:cubicBezTo>
                  <a:cubicBezTo>
                    <a:pt x="11394" y="8966"/>
                    <a:pt x="11093" y="8518"/>
                    <a:pt x="9741" y="6394"/>
                  </a:cubicBezTo>
                  <a:cubicBezTo>
                    <a:pt x="8620" y="4626"/>
                    <a:pt x="6565" y="3784"/>
                    <a:pt x="4669" y="3784"/>
                  </a:cubicBezTo>
                  <a:cubicBezTo>
                    <a:pt x="2559" y="3784"/>
                    <a:pt x="645" y="4827"/>
                    <a:pt x="434" y="6794"/>
                  </a:cubicBezTo>
                  <a:cubicBezTo>
                    <a:pt x="1" y="10564"/>
                    <a:pt x="6072" y="14667"/>
                    <a:pt x="6505" y="15000"/>
                  </a:cubicBezTo>
                  <a:cubicBezTo>
                    <a:pt x="6505" y="15000"/>
                    <a:pt x="54840" y="22539"/>
                    <a:pt x="63313" y="26942"/>
                  </a:cubicBezTo>
                  <a:cubicBezTo>
                    <a:pt x="66359" y="28550"/>
                    <a:pt x="69322" y="29063"/>
                    <a:pt x="71862" y="29063"/>
                  </a:cubicBezTo>
                  <a:cubicBezTo>
                    <a:pt x="76331" y="29063"/>
                    <a:pt x="79491" y="27476"/>
                    <a:pt x="79491" y="27476"/>
                  </a:cubicBezTo>
                  <a:cubicBezTo>
                    <a:pt x="79491" y="27476"/>
                    <a:pt x="82660" y="24440"/>
                    <a:pt x="80858" y="21538"/>
                  </a:cubicBezTo>
                  <a:cubicBezTo>
                    <a:pt x="80128" y="20396"/>
                    <a:pt x="79160" y="20052"/>
                    <a:pt x="78259" y="20052"/>
                  </a:cubicBezTo>
                  <a:cubicBezTo>
                    <a:pt x="76896" y="20052"/>
                    <a:pt x="75688" y="20838"/>
                    <a:pt x="75688" y="20838"/>
                  </a:cubicBezTo>
                  <a:lnTo>
                    <a:pt x="69851" y="18169"/>
                  </a:lnTo>
                  <a:cubicBezTo>
                    <a:pt x="69851" y="18169"/>
                    <a:pt x="75188" y="13433"/>
                    <a:pt x="70685" y="10664"/>
                  </a:cubicBezTo>
                  <a:cubicBezTo>
                    <a:pt x="70127" y="10325"/>
                    <a:pt x="69462" y="10177"/>
                    <a:pt x="68725" y="10177"/>
                  </a:cubicBezTo>
                  <a:cubicBezTo>
                    <a:pt x="63515" y="10177"/>
                    <a:pt x="54706" y="17602"/>
                    <a:pt x="54706" y="17602"/>
                  </a:cubicBezTo>
                  <a:cubicBezTo>
                    <a:pt x="54706" y="17602"/>
                    <a:pt x="60110" y="12132"/>
                    <a:pt x="56408" y="10297"/>
                  </a:cubicBezTo>
                  <a:cubicBezTo>
                    <a:pt x="55185" y="9685"/>
                    <a:pt x="53969" y="9482"/>
                    <a:pt x="52892" y="9482"/>
                  </a:cubicBezTo>
                  <a:cubicBezTo>
                    <a:pt x="50737" y="9482"/>
                    <a:pt x="49136" y="10297"/>
                    <a:pt x="49136" y="10297"/>
                  </a:cubicBezTo>
                  <a:cubicBezTo>
                    <a:pt x="49136" y="10297"/>
                    <a:pt x="49469" y="3826"/>
                    <a:pt x="46534" y="2792"/>
                  </a:cubicBezTo>
                  <a:cubicBezTo>
                    <a:pt x="46329" y="2720"/>
                    <a:pt x="46137" y="2687"/>
                    <a:pt x="45957" y="2687"/>
                  </a:cubicBezTo>
                  <a:cubicBezTo>
                    <a:pt x="43534" y="2687"/>
                    <a:pt x="43332" y="8729"/>
                    <a:pt x="43332" y="8729"/>
                  </a:cubicBezTo>
                  <a:cubicBezTo>
                    <a:pt x="43332" y="8729"/>
                    <a:pt x="40136" y="17"/>
                    <a:pt x="36898" y="17"/>
                  </a:cubicBezTo>
                  <a:cubicBezTo>
                    <a:pt x="36729" y="17"/>
                    <a:pt x="36561" y="40"/>
                    <a:pt x="36393" y="90"/>
                  </a:cubicBezTo>
                  <a:cubicBezTo>
                    <a:pt x="33024" y="1090"/>
                    <a:pt x="34525" y="4826"/>
                    <a:pt x="34525" y="4826"/>
                  </a:cubicBezTo>
                  <a:cubicBezTo>
                    <a:pt x="34525" y="4826"/>
                    <a:pt x="31404" y="0"/>
                    <a:pt x="28185" y="0"/>
                  </a:cubicBezTo>
                  <a:close/>
                </a:path>
              </a:pathLst>
            </a:custGeom>
            <a:solidFill>
              <a:srgbClr val="EAC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3875450" y="3269475"/>
              <a:ext cx="719700" cy="291875"/>
            </a:xfrm>
            <a:custGeom>
              <a:avLst/>
              <a:gdLst/>
              <a:ahLst/>
              <a:cxnLst/>
              <a:rect l="l" t="t" r="r" b="b"/>
              <a:pathLst>
                <a:path w="28788" h="11675" extrusionOk="0">
                  <a:moveTo>
                    <a:pt x="11086" y="1"/>
                  </a:moveTo>
                  <a:cubicBezTo>
                    <a:pt x="6666" y="1"/>
                    <a:pt x="1034" y="5337"/>
                    <a:pt x="1034" y="5337"/>
                  </a:cubicBezTo>
                  <a:cubicBezTo>
                    <a:pt x="0" y="8539"/>
                    <a:pt x="6805" y="10107"/>
                    <a:pt x="6805" y="10140"/>
                  </a:cubicBezTo>
                  <a:lnTo>
                    <a:pt x="26219" y="11674"/>
                  </a:lnTo>
                  <a:cubicBezTo>
                    <a:pt x="26219" y="11674"/>
                    <a:pt x="28787" y="8305"/>
                    <a:pt x="25018" y="5637"/>
                  </a:cubicBezTo>
                  <a:cubicBezTo>
                    <a:pt x="24240" y="5081"/>
                    <a:pt x="23356" y="4861"/>
                    <a:pt x="22444" y="4861"/>
                  </a:cubicBezTo>
                  <a:cubicBezTo>
                    <a:pt x="18978" y="4861"/>
                    <a:pt x="15111" y="8039"/>
                    <a:pt x="15111" y="8039"/>
                  </a:cubicBezTo>
                  <a:cubicBezTo>
                    <a:pt x="15111" y="8039"/>
                    <a:pt x="17546" y="2801"/>
                    <a:pt x="13109" y="466"/>
                  </a:cubicBezTo>
                  <a:cubicBezTo>
                    <a:pt x="12486" y="141"/>
                    <a:pt x="11802" y="1"/>
                    <a:pt x="11086" y="1"/>
                  </a:cubicBezTo>
                  <a:close/>
                </a:path>
              </a:pathLst>
            </a:custGeom>
            <a:solidFill>
              <a:srgbClr val="EAC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3411775" y="3308150"/>
              <a:ext cx="984900" cy="442800"/>
            </a:xfrm>
            <a:custGeom>
              <a:avLst/>
              <a:gdLst/>
              <a:ahLst/>
              <a:cxnLst/>
              <a:rect l="l" t="t" r="r" b="b"/>
              <a:pathLst>
                <a:path w="39396" h="17712" extrusionOk="0">
                  <a:moveTo>
                    <a:pt x="3059" y="0"/>
                  </a:moveTo>
                  <a:cubicBezTo>
                    <a:pt x="199" y="0"/>
                    <a:pt x="0" y="3890"/>
                    <a:pt x="0" y="3890"/>
                  </a:cubicBezTo>
                  <a:cubicBezTo>
                    <a:pt x="334" y="8093"/>
                    <a:pt x="1335" y="8993"/>
                    <a:pt x="3837" y="12462"/>
                  </a:cubicBezTo>
                  <a:cubicBezTo>
                    <a:pt x="5055" y="14131"/>
                    <a:pt x="7771" y="14549"/>
                    <a:pt x="10321" y="14549"/>
                  </a:cubicBezTo>
                  <a:cubicBezTo>
                    <a:pt x="12891" y="14549"/>
                    <a:pt x="15295" y="14124"/>
                    <a:pt x="15827" y="14124"/>
                  </a:cubicBezTo>
                  <a:cubicBezTo>
                    <a:pt x="15865" y="14124"/>
                    <a:pt x="15893" y="14126"/>
                    <a:pt x="15912" y="14130"/>
                  </a:cubicBezTo>
                  <a:cubicBezTo>
                    <a:pt x="16479" y="14264"/>
                    <a:pt x="20815" y="15431"/>
                    <a:pt x="25352" y="17266"/>
                  </a:cubicBezTo>
                  <a:cubicBezTo>
                    <a:pt x="26119" y="17576"/>
                    <a:pt x="26837" y="17712"/>
                    <a:pt x="27517" y="17712"/>
                  </a:cubicBezTo>
                  <a:cubicBezTo>
                    <a:pt x="30861" y="17712"/>
                    <a:pt x="33288" y="14431"/>
                    <a:pt x="36060" y="12462"/>
                  </a:cubicBezTo>
                  <a:cubicBezTo>
                    <a:pt x="39395" y="10061"/>
                    <a:pt x="34058" y="7125"/>
                    <a:pt x="30589" y="6458"/>
                  </a:cubicBezTo>
                  <a:cubicBezTo>
                    <a:pt x="30073" y="6357"/>
                    <a:pt x="29475" y="6314"/>
                    <a:pt x="28831" y="6314"/>
                  </a:cubicBezTo>
                  <a:cubicBezTo>
                    <a:pt x="25225" y="6314"/>
                    <a:pt x="20182" y="7659"/>
                    <a:pt x="20182" y="7659"/>
                  </a:cubicBezTo>
                  <a:cubicBezTo>
                    <a:pt x="20182" y="7659"/>
                    <a:pt x="21883" y="2922"/>
                    <a:pt x="18380" y="1488"/>
                  </a:cubicBezTo>
                  <a:cubicBezTo>
                    <a:pt x="18033" y="1349"/>
                    <a:pt x="17666" y="1287"/>
                    <a:pt x="17285" y="1287"/>
                  </a:cubicBezTo>
                  <a:cubicBezTo>
                    <a:pt x="13823" y="1287"/>
                    <a:pt x="9274" y="6458"/>
                    <a:pt x="9274" y="6458"/>
                  </a:cubicBezTo>
                  <a:cubicBezTo>
                    <a:pt x="9274" y="6458"/>
                    <a:pt x="7406" y="821"/>
                    <a:pt x="3837" y="87"/>
                  </a:cubicBezTo>
                  <a:cubicBezTo>
                    <a:pt x="3558" y="28"/>
                    <a:pt x="3299" y="0"/>
                    <a:pt x="3059" y="0"/>
                  </a:cubicBezTo>
                  <a:close/>
                </a:path>
              </a:pathLst>
            </a:custGeom>
            <a:solidFill>
              <a:srgbClr val="D8B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3242475" y="3021025"/>
              <a:ext cx="494550" cy="430250"/>
            </a:xfrm>
            <a:custGeom>
              <a:avLst/>
              <a:gdLst/>
              <a:ahLst/>
              <a:cxnLst/>
              <a:rect l="l" t="t" r="r" b="b"/>
              <a:pathLst>
                <a:path w="19782" h="17210" extrusionOk="0">
                  <a:moveTo>
                    <a:pt x="5503" y="0"/>
                  </a:moveTo>
                  <a:cubicBezTo>
                    <a:pt x="918" y="0"/>
                    <a:pt x="1" y="10271"/>
                    <a:pt x="1" y="10271"/>
                  </a:cubicBezTo>
                  <a:cubicBezTo>
                    <a:pt x="1" y="10271"/>
                    <a:pt x="844" y="16037"/>
                    <a:pt x="3885" y="16037"/>
                  </a:cubicBezTo>
                  <a:cubicBezTo>
                    <a:pt x="4267" y="16037"/>
                    <a:pt x="4684" y="15946"/>
                    <a:pt x="5138" y="15742"/>
                  </a:cubicBezTo>
                  <a:cubicBezTo>
                    <a:pt x="6037" y="15343"/>
                    <a:pt x="6992" y="15187"/>
                    <a:pt x="7935" y="15187"/>
                  </a:cubicBezTo>
                  <a:cubicBezTo>
                    <a:pt x="11330" y="15187"/>
                    <a:pt x="14578" y="17209"/>
                    <a:pt x="14578" y="17209"/>
                  </a:cubicBezTo>
                  <a:lnTo>
                    <a:pt x="17980" y="14241"/>
                  </a:lnTo>
                  <a:cubicBezTo>
                    <a:pt x="17980" y="14241"/>
                    <a:pt x="19782" y="8603"/>
                    <a:pt x="16846" y="6402"/>
                  </a:cubicBezTo>
                  <a:cubicBezTo>
                    <a:pt x="16212" y="5920"/>
                    <a:pt x="15551" y="5732"/>
                    <a:pt x="14905" y="5732"/>
                  </a:cubicBezTo>
                  <a:cubicBezTo>
                    <a:pt x="12594" y="5732"/>
                    <a:pt x="10475" y="8136"/>
                    <a:pt x="10475" y="8136"/>
                  </a:cubicBezTo>
                  <a:cubicBezTo>
                    <a:pt x="10475" y="8136"/>
                    <a:pt x="11276" y="1098"/>
                    <a:pt x="6139" y="64"/>
                  </a:cubicBezTo>
                  <a:cubicBezTo>
                    <a:pt x="5919" y="21"/>
                    <a:pt x="5707" y="0"/>
                    <a:pt x="5503" y="0"/>
                  </a:cubicBezTo>
                  <a:close/>
                </a:path>
              </a:pathLst>
            </a:custGeom>
            <a:solidFill>
              <a:srgbClr val="D8B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8"/>
            <p:cNvSpPr/>
            <p:nvPr/>
          </p:nvSpPr>
          <p:spPr>
            <a:xfrm>
              <a:off x="2873900" y="3021800"/>
              <a:ext cx="437825" cy="274350"/>
            </a:xfrm>
            <a:custGeom>
              <a:avLst/>
              <a:gdLst/>
              <a:ahLst/>
              <a:cxnLst/>
              <a:rect l="l" t="t" r="r" b="b"/>
              <a:pathLst>
                <a:path w="17513" h="10974" extrusionOk="0">
                  <a:moveTo>
                    <a:pt x="7134" y="1"/>
                  </a:moveTo>
                  <a:cubicBezTo>
                    <a:pt x="6264" y="1"/>
                    <a:pt x="5374" y="240"/>
                    <a:pt x="4503" y="833"/>
                  </a:cubicBezTo>
                  <a:cubicBezTo>
                    <a:pt x="0" y="3869"/>
                    <a:pt x="3636" y="10273"/>
                    <a:pt x="3636" y="10273"/>
                  </a:cubicBezTo>
                  <a:lnTo>
                    <a:pt x="9340" y="10974"/>
                  </a:lnTo>
                  <a:lnTo>
                    <a:pt x="17513" y="10974"/>
                  </a:lnTo>
                  <a:lnTo>
                    <a:pt x="14043" y="4169"/>
                  </a:lnTo>
                  <a:cubicBezTo>
                    <a:pt x="14043" y="4169"/>
                    <a:pt x="10765" y="1"/>
                    <a:pt x="7134" y="1"/>
                  </a:cubicBezTo>
                  <a:close/>
                </a:path>
              </a:pathLst>
            </a:custGeom>
            <a:solidFill>
              <a:srgbClr val="EAC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2482375" y="3107225"/>
              <a:ext cx="856050" cy="411600"/>
            </a:xfrm>
            <a:custGeom>
              <a:avLst/>
              <a:gdLst/>
              <a:ahLst/>
              <a:cxnLst/>
              <a:rect l="l" t="t" r="r" b="b"/>
              <a:pathLst>
                <a:path w="34242" h="16464" extrusionOk="0">
                  <a:moveTo>
                    <a:pt x="10010" y="0"/>
                  </a:moveTo>
                  <a:cubicBezTo>
                    <a:pt x="9555" y="0"/>
                    <a:pt x="9102" y="108"/>
                    <a:pt x="8656" y="352"/>
                  </a:cubicBezTo>
                  <a:cubicBezTo>
                    <a:pt x="4687" y="2520"/>
                    <a:pt x="7355" y="9525"/>
                    <a:pt x="7355" y="9525"/>
                  </a:cubicBezTo>
                  <a:cubicBezTo>
                    <a:pt x="7355" y="9525"/>
                    <a:pt x="6953" y="9497"/>
                    <a:pt x="6350" y="9497"/>
                  </a:cubicBezTo>
                  <a:cubicBezTo>
                    <a:pt x="4315" y="9497"/>
                    <a:pt x="0" y="9815"/>
                    <a:pt x="1184" y="12594"/>
                  </a:cubicBezTo>
                  <a:cubicBezTo>
                    <a:pt x="2243" y="14954"/>
                    <a:pt x="5271" y="15112"/>
                    <a:pt x="7278" y="15112"/>
                  </a:cubicBezTo>
                  <a:cubicBezTo>
                    <a:pt x="7587" y="15112"/>
                    <a:pt x="7873" y="15108"/>
                    <a:pt x="8123" y="15108"/>
                  </a:cubicBezTo>
                  <a:cubicBezTo>
                    <a:pt x="8703" y="15108"/>
                    <a:pt x="9093" y="15128"/>
                    <a:pt x="9156" y="15262"/>
                  </a:cubicBezTo>
                  <a:lnTo>
                    <a:pt x="20331" y="16463"/>
                  </a:lnTo>
                  <a:lnTo>
                    <a:pt x="32707" y="15429"/>
                  </a:lnTo>
                  <a:cubicBezTo>
                    <a:pt x="32707" y="15429"/>
                    <a:pt x="34241" y="10759"/>
                    <a:pt x="29171" y="6823"/>
                  </a:cubicBezTo>
                  <a:cubicBezTo>
                    <a:pt x="27450" y="5507"/>
                    <a:pt x="25532" y="5071"/>
                    <a:pt x="23745" y="5071"/>
                  </a:cubicBezTo>
                  <a:cubicBezTo>
                    <a:pt x="20233" y="5071"/>
                    <a:pt x="17229" y="6756"/>
                    <a:pt x="17229" y="6756"/>
                  </a:cubicBezTo>
                  <a:cubicBezTo>
                    <a:pt x="17229" y="6756"/>
                    <a:pt x="13601" y="0"/>
                    <a:pt x="10010" y="0"/>
                  </a:cubicBezTo>
                  <a:close/>
                </a:path>
              </a:pathLst>
            </a:custGeom>
            <a:solidFill>
              <a:srgbClr val="D8B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2695425" y="3349150"/>
              <a:ext cx="320250" cy="213900"/>
            </a:xfrm>
            <a:custGeom>
              <a:avLst/>
              <a:gdLst/>
              <a:ahLst/>
              <a:cxnLst/>
              <a:rect l="l" t="t" r="r" b="b"/>
              <a:pathLst>
                <a:path w="12810" h="8556" extrusionOk="0">
                  <a:moveTo>
                    <a:pt x="4407" y="0"/>
                  </a:moveTo>
                  <a:cubicBezTo>
                    <a:pt x="3833" y="0"/>
                    <a:pt x="3290" y="136"/>
                    <a:pt x="2803" y="448"/>
                  </a:cubicBezTo>
                  <a:cubicBezTo>
                    <a:pt x="1302" y="1349"/>
                    <a:pt x="501" y="2350"/>
                    <a:pt x="301" y="3350"/>
                  </a:cubicBezTo>
                  <a:cubicBezTo>
                    <a:pt x="1" y="4751"/>
                    <a:pt x="735" y="6119"/>
                    <a:pt x="2035" y="7187"/>
                  </a:cubicBezTo>
                  <a:cubicBezTo>
                    <a:pt x="3376" y="8327"/>
                    <a:pt x="6339" y="8556"/>
                    <a:pt x="8494" y="8556"/>
                  </a:cubicBezTo>
                  <a:cubicBezTo>
                    <a:pt x="9930" y="8556"/>
                    <a:pt x="11009" y="8454"/>
                    <a:pt x="11009" y="8454"/>
                  </a:cubicBezTo>
                  <a:lnTo>
                    <a:pt x="12810" y="5319"/>
                  </a:lnTo>
                  <a:cubicBezTo>
                    <a:pt x="12810" y="5319"/>
                    <a:pt x="11943" y="4318"/>
                    <a:pt x="10608" y="3250"/>
                  </a:cubicBezTo>
                  <a:cubicBezTo>
                    <a:pt x="8913" y="1738"/>
                    <a:pt x="6463" y="0"/>
                    <a:pt x="4407" y="0"/>
                  </a:cubicBezTo>
                  <a:close/>
                </a:path>
              </a:pathLst>
            </a:custGeom>
            <a:solidFill>
              <a:srgbClr val="F5E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2695425" y="3430400"/>
              <a:ext cx="320250" cy="132650"/>
            </a:xfrm>
            <a:custGeom>
              <a:avLst/>
              <a:gdLst/>
              <a:ahLst/>
              <a:cxnLst/>
              <a:rect l="l" t="t" r="r" b="b"/>
              <a:pathLst>
                <a:path w="12810" h="5306" extrusionOk="0">
                  <a:moveTo>
                    <a:pt x="10608" y="0"/>
                  </a:moveTo>
                  <a:cubicBezTo>
                    <a:pt x="9960" y="912"/>
                    <a:pt x="8640" y="2411"/>
                    <a:pt x="6410" y="2411"/>
                  </a:cubicBezTo>
                  <a:cubicBezTo>
                    <a:pt x="5540" y="2411"/>
                    <a:pt x="4531" y="2182"/>
                    <a:pt x="3370" y="1602"/>
                  </a:cubicBezTo>
                  <a:cubicBezTo>
                    <a:pt x="2136" y="1001"/>
                    <a:pt x="1135" y="467"/>
                    <a:pt x="301" y="100"/>
                  </a:cubicBezTo>
                  <a:lnTo>
                    <a:pt x="301" y="100"/>
                  </a:lnTo>
                  <a:cubicBezTo>
                    <a:pt x="1" y="1501"/>
                    <a:pt x="735" y="2869"/>
                    <a:pt x="2035" y="3937"/>
                  </a:cubicBezTo>
                  <a:cubicBezTo>
                    <a:pt x="3376" y="5077"/>
                    <a:pt x="6339" y="5306"/>
                    <a:pt x="8494" y="5306"/>
                  </a:cubicBezTo>
                  <a:cubicBezTo>
                    <a:pt x="9930" y="5306"/>
                    <a:pt x="11009" y="5204"/>
                    <a:pt x="11009" y="5204"/>
                  </a:cubicBezTo>
                  <a:lnTo>
                    <a:pt x="12810" y="2069"/>
                  </a:lnTo>
                  <a:cubicBezTo>
                    <a:pt x="12810" y="2069"/>
                    <a:pt x="11943" y="1068"/>
                    <a:pt x="10608" y="0"/>
                  </a:cubicBezTo>
                  <a:close/>
                </a:path>
              </a:pathLst>
            </a:custGeom>
            <a:solidFill>
              <a:srgbClr val="D8B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3836250" y="3604775"/>
              <a:ext cx="311075" cy="202375"/>
            </a:xfrm>
            <a:custGeom>
              <a:avLst/>
              <a:gdLst/>
              <a:ahLst/>
              <a:cxnLst/>
              <a:rect l="l" t="t" r="r" b="b"/>
              <a:pathLst>
                <a:path w="12443" h="8095" extrusionOk="0">
                  <a:moveTo>
                    <a:pt x="7588" y="1"/>
                  </a:moveTo>
                  <a:cubicBezTo>
                    <a:pt x="6034" y="1"/>
                    <a:pt x="4309" y="407"/>
                    <a:pt x="2902" y="864"/>
                  </a:cubicBezTo>
                  <a:cubicBezTo>
                    <a:pt x="1234" y="1365"/>
                    <a:pt x="0" y="1898"/>
                    <a:pt x="0" y="1898"/>
                  </a:cubicBezTo>
                  <a:lnTo>
                    <a:pt x="367" y="5468"/>
                  </a:lnTo>
                  <a:cubicBezTo>
                    <a:pt x="367" y="5468"/>
                    <a:pt x="5064" y="8095"/>
                    <a:pt x="8067" y="8095"/>
                  </a:cubicBezTo>
                  <a:cubicBezTo>
                    <a:pt x="8431" y="8095"/>
                    <a:pt x="8770" y="8056"/>
                    <a:pt x="9073" y="7969"/>
                  </a:cubicBezTo>
                  <a:cubicBezTo>
                    <a:pt x="10708" y="7536"/>
                    <a:pt x="11942" y="6568"/>
                    <a:pt x="12242" y="5201"/>
                  </a:cubicBezTo>
                  <a:cubicBezTo>
                    <a:pt x="12442" y="4200"/>
                    <a:pt x="12176" y="2966"/>
                    <a:pt x="11175" y="1465"/>
                  </a:cubicBezTo>
                  <a:cubicBezTo>
                    <a:pt x="10436" y="382"/>
                    <a:pt x="9092" y="1"/>
                    <a:pt x="7588" y="1"/>
                  </a:cubicBezTo>
                  <a:close/>
                </a:path>
              </a:pathLst>
            </a:custGeom>
            <a:solidFill>
              <a:srgbClr val="F5E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3836250" y="3627200"/>
              <a:ext cx="306075" cy="179950"/>
            </a:xfrm>
            <a:custGeom>
              <a:avLst/>
              <a:gdLst/>
              <a:ahLst/>
              <a:cxnLst/>
              <a:rect l="l" t="t" r="r" b="b"/>
              <a:pathLst>
                <a:path w="12243" h="7198" extrusionOk="0">
                  <a:moveTo>
                    <a:pt x="2902" y="1"/>
                  </a:moveTo>
                  <a:cubicBezTo>
                    <a:pt x="1234" y="468"/>
                    <a:pt x="0" y="1001"/>
                    <a:pt x="0" y="1001"/>
                  </a:cubicBezTo>
                  <a:lnTo>
                    <a:pt x="367" y="4571"/>
                  </a:lnTo>
                  <a:cubicBezTo>
                    <a:pt x="367" y="4571"/>
                    <a:pt x="5064" y="7198"/>
                    <a:pt x="8067" y="7198"/>
                  </a:cubicBezTo>
                  <a:cubicBezTo>
                    <a:pt x="8431" y="7198"/>
                    <a:pt x="8770" y="7159"/>
                    <a:pt x="9073" y="7072"/>
                  </a:cubicBezTo>
                  <a:cubicBezTo>
                    <a:pt x="10708" y="6639"/>
                    <a:pt x="11942" y="5671"/>
                    <a:pt x="12242" y="4304"/>
                  </a:cubicBezTo>
                  <a:cubicBezTo>
                    <a:pt x="11342" y="4304"/>
                    <a:pt x="10208" y="4337"/>
                    <a:pt x="8840" y="4404"/>
                  </a:cubicBezTo>
                  <a:cubicBezTo>
                    <a:pt x="8718" y="4408"/>
                    <a:pt x="8598" y="4410"/>
                    <a:pt x="8481" y="4410"/>
                  </a:cubicBezTo>
                  <a:cubicBezTo>
                    <a:pt x="4180" y="4410"/>
                    <a:pt x="3162" y="1494"/>
                    <a:pt x="2902" y="1"/>
                  </a:cubicBezTo>
                  <a:close/>
                </a:path>
              </a:pathLst>
            </a:custGeom>
            <a:solidFill>
              <a:srgbClr val="EAC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3053175" y="3260875"/>
              <a:ext cx="371975" cy="175975"/>
            </a:xfrm>
            <a:custGeom>
              <a:avLst/>
              <a:gdLst/>
              <a:ahLst/>
              <a:cxnLst/>
              <a:rect l="l" t="t" r="r" b="b"/>
              <a:pathLst>
                <a:path w="14879" h="7039" extrusionOk="0">
                  <a:moveTo>
                    <a:pt x="8470" y="0"/>
                  </a:moveTo>
                  <a:cubicBezTo>
                    <a:pt x="4553" y="0"/>
                    <a:pt x="492" y="356"/>
                    <a:pt x="68" y="2145"/>
                  </a:cubicBezTo>
                  <a:cubicBezTo>
                    <a:pt x="1" y="2512"/>
                    <a:pt x="34" y="2979"/>
                    <a:pt x="334" y="3479"/>
                  </a:cubicBezTo>
                  <a:cubicBezTo>
                    <a:pt x="1765" y="6143"/>
                    <a:pt x="4962" y="7039"/>
                    <a:pt x="8502" y="7039"/>
                  </a:cubicBezTo>
                  <a:cubicBezTo>
                    <a:pt x="9173" y="7039"/>
                    <a:pt x="9856" y="7007"/>
                    <a:pt x="10542" y="6948"/>
                  </a:cubicBezTo>
                  <a:cubicBezTo>
                    <a:pt x="14845" y="6548"/>
                    <a:pt x="14878" y="4079"/>
                    <a:pt x="14878" y="4079"/>
                  </a:cubicBezTo>
                  <a:cubicBezTo>
                    <a:pt x="14878" y="4079"/>
                    <a:pt x="14845" y="3779"/>
                    <a:pt x="14711" y="3312"/>
                  </a:cubicBezTo>
                  <a:cubicBezTo>
                    <a:pt x="14344" y="2145"/>
                    <a:pt x="13210" y="43"/>
                    <a:pt x="9641" y="10"/>
                  </a:cubicBezTo>
                  <a:cubicBezTo>
                    <a:pt x="9255" y="4"/>
                    <a:pt x="8863" y="0"/>
                    <a:pt x="8470" y="0"/>
                  </a:cubicBezTo>
                  <a:close/>
                </a:path>
              </a:pathLst>
            </a:custGeom>
            <a:solidFill>
              <a:srgbClr val="F5E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3053175" y="3300850"/>
              <a:ext cx="371125" cy="136000"/>
            </a:xfrm>
            <a:custGeom>
              <a:avLst/>
              <a:gdLst/>
              <a:ahLst/>
              <a:cxnLst/>
              <a:rect l="l" t="t" r="r" b="b"/>
              <a:pathLst>
                <a:path w="14845" h="5440" extrusionOk="0">
                  <a:moveTo>
                    <a:pt x="3364" y="0"/>
                  </a:moveTo>
                  <a:cubicBezTo>
                    <a:pt x="3307" y="0"/>
                    <a:pt x="3243" y="4"/>
                    <a:pt x="3170" y="12"/>
                  </a:cubicBezTo>
                  <a:cubicBezTo>
                    <a:pt x="2202" y="79"/>
                    <a:pt x="902" y="412"/>
                    <a:pt x="68" y="546"/>
                  </a:cubicBezTo>
                  <a:cubicBezTo>
                    <a:pt x="1" y="913"/>
                    <a:pt x="34" y="1380"/>
                    <a:pt x="334" y="1880"/>
                  </a:cubicBezTo>
                  <a:cubicBezTo>
                    <a:pt x="1765" y="4544"/>
                    <a:pt x="4962" y="5440"/>
                    <a:pt x="8502" y="5440"/>
                  </a:cubicBezTo>
                  <a:cubicBezTo>
                    <a:pt x="9173" y="5440"/>
                    <a:pt x="9856" y="5408"/>
                    <a:pt x="10542" y="5349"/>
                  </a:cubicBezTo>
                  <a:cubicBezTo>
                    <a:pt x="14845" y="4949"/>
                    <a:pt x="14845" y="2514"/>
                    <a:pt x="14845" y="2514"/>
                  </a:cubicBezTo>
                  <a:cubicBezTo>
                    <a:pt x="14845" y="2514"/>
                    <a:pt x="14811" y="2180"/>
                    <a:pt x="14678" y="1713"/>
                  </a:cubicBezTo>
                  <a:cubicBezTo>
                    <a:pt x="13978" y="2180"/>
                    <a:pt x="12810" y="2581"/>
                    <a:pt x="10742" y="2714"/>
                  </a:cubicBezTo>
                  <a:cubicBezTo>
                    <a:pt x="9589" y="2797"/>
                    <a:pt x="8510" y="2836"/>
                    <a:pt x="7538" y="2836"/>
                  </a:cubicBezTo>
                  <a:cubicBezTo>
                    <a:pt x="4237" y="2836"/>
                    <a:pt x="2172" y="2391"/>
                    <a:pt x="2636" y="1747"/>
                  </a:cubicBezTo>
                  <a:cubicBezTo>
                    <a:pt x="3170" y="962"/>
                    <a:pt x="4264" y="0"/>
                    <a:pt x="3364" y="0"/>
                  </a:cubicBezTo>
                  <a:close/>
                </a:path>
              </a:pathLst>
            </a:custGeom>
            <a:solidFill>
              <a:srgbClr val="EAC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3747025" y="3363450"/>
              <a:ext cx="417800" cy="241550"/>
            </a:xfrm>
            <a:custGeom>
              <a:avLst/>
              <a:gdLst/>
              <a:ahLst/>
              <a:cxnLst/>
              <a:rect l="l" t="t" r="r" b="b"/>
              <a:pathLst>
                <a:path w="16712" h="9662" extrusionOk="0">
                  <a:moveTo>
                    <a:pt x="13221" y="0"/>
                  </a:moveTo>
                  <a:cubicBezTo>
                    <a:pt x="10916" y="0"/>
                    <a:pt x="7794" y="672"/>
                    <a:pt x="4970" y="1377"/>
                  </a:cubicBezTo>
                  <a:cubicBezTo>
                    <a:pt x="867" y="2412"/>
                    <a:pt x="133" y="5080"/>
                    <a:pt x="33" y="6481"/>
                  </a:cubicBezTo>
                  <a:cubicBezTo>
                    <a:pt x="0" y="7048"/>
                    <a:pt x="100" y="7415"/>
                    <a:pt x="100" y="7415"/>
                  </a:cubicBezTo>
                  <a:cubicBezTo>
                    <a:pt x="100" y="7415"/>
                    <a:pt x="681" y="9661"/>
                    <a:pt x="4337" y="9661"/>
                  </a:cubicBezTo>
                  <a:cubicBezTo>
                    <a:pt x="4789" y="9661"/>
                    <a:pt x="5287" y="9627"/>
                    <a:pt x="5838" y="9550"/>
                  </a:cubicBezTo>
                  <a:cubicBezTo>
                    <a:pt x="10841" y="8849"/>
                    <a:pt x="15478" y="6915"/>
                    <a:pt x="16579" y="2778"/>
                  </a:cubicBezTo>
                  <a:cubicBezTo>
                    <a:pt x="16712" y="2111"/>
                    <a:pt x="16679" y="1611"/>
                    <a:pt x="16478" y="1211"/>
                  </a:cubicBezTo>
                  <a:cubicBezTo>
                    <a:pt x="16052" y="331"/>
                    <a:pt x="14838" y="0"/>
                    <a:pt x="13221" y="0"/>
                  </a:cubicBezTo>
                  <a:close/>
                </a:path>
              </a:pathLst>
            </a:custGeom>
            <a:solidFill>
              <a:srgbClr val="F5E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3748675" y="3393700"/>
              <a:ext cx="416150" cy="211300"/>
            </a:xfrm>
            <a:custGeom>
              <a:avLst/>
              <a:gdLst/>
              <a:ahLst/>
              <a:cxnLst/>
              <a:rect l="l" t="t" r="r" b="b"/>
              <a:pathLst>
                <a:path w="16646" h="8452" extrusionOk="0">
                  <a:moveTo>
                    <a:pt x="16412" y="1"/>
                  </a:moveTo>
                  <a:cubicBezTo>
                    <a:pt x="15412" y="67"/>
                    <a:pt x="13877" y="34"/>
                    <a:pt x="12710" y="201"/>
                  </a:cubicBezTo>
                  <a:cubicBezTo>
                    <a:pt x="11242" y="401"/>
                    <a:pt x="12877" y="1235"/>
                    <a:pt x="13777" y="2035"/>
                  </a:cubicBezTo>
                  <a:cubicBezTo>
                    <a:pt x="14678" y="2836"/>
                    <a:pt x="10675" y="4370"/>
                    <a:pt x="4771" y="5371"/>
                  </a:cubicBezTo>
                  <a:cubicBezTo>
                    <a:pt x="3745" y="5530"/>
                    <a:pt x="2889" y="5601"/>
                    <a:pt x="2174" y="5601"/>
                  </a:cubicBezTo>
                  <a:cubicBezTo>
                    <a:pt x="1238" y="5601"/>
                    <a:pt x="545" y="5479"/>
                    <a:pt x="34" y="5271"/>
                  </a:cubicBezTo>
                  <a:lnTo>
                    <a:pt x="34" y="5271"/>
                  </a:lnTo>
                  <a:cubicBezTo>
                    <a:pt x="1" y="5838"/>
                    <a:pt x="67" y="6205"/>
                    <a:pt x="67" y="6205"/>
                  </a:cubicBezTo>
                  <a:cubicBezTo>
                    <a:pt x="67" y="6205"/>
                    <a:pt x="622" y="8451"/>
                    <a:pt x="4272" y="8451"/>
                  </a:cubicBezTo>
                  <a:cubicBezTo>
                    <a:pt x="4723" y="8451"/>
                    <a:pt x="5221" y="8417"/>
                    <a:pt x="5772" y="8340"/>
                  </a:cubicBezTo>
                  <a:cubicBezTo>
                    <a:pt x="10775" y="7639"/>
                    <a:pt x="15412" y="5705"/>
                    <a:pt x="16513" y="1568"/>
                  </a:cubicBezTo>
                  <a:cubicBezTo>
                    <a:pt x="16646" y="901"/>
                    <a:pt x="16613" y="401"/>
                    <a:pt x="16412" y="1"/>
                  </a:cubicBezTo>
                  <a:close/>
                </a:path>
              </a:pathLst>
            </a:custGeom>
            <a:solidFill>
              <a:srgbClr val="EAC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3460125" y="3261200"/>
              <a:ext cx="402825" cy="241000"/>
            </a:xfrm>
            <a:custGeom>
              <a:avLst/>
              <a:gdLst/>
              <a:ahLst/>
              <a:cxnLst/>
              <a:rect l="l" t="t" r="r" b="b"/>
              <a:pathLst>
                <a:path w="16113" h="9640" extrusionOk="0">
                  <a:moveTo>
                    <a:pt x="11776" y="1"/>
                  </a:moveTo>
                  <a:cubicBezTo>
                    <a:pt x="10224" y="1"/>
                    <a:pt x="8143" y="355"/>
                    <a:pt x="6106" y="1798"/>
                  </a:cubicBezTo>
                  <a:cubicBezTo>
                    <a:pt x="5905" y="1965"/>
                    <a:pt x="5639" y="2132"/>
                    <a:pt x="5438" y="2332"/>
                  </a:cubicBezTo>
                  <a:cubicBezTo>
                    <a:pt x="1288" y="5790"/>
                    <a:pt x="0" y="9639"/>
                    <a:pt x="4368" y="9639"/>
                  </a:cubicBezTo>
                  <a:cubicBezTo>
                    <a:pt x="4424" y="9639"/>
                    <a:pt x="4480" y="9638"/>
                    <a:pt x="4538" y="9637"/>
                  </a:cubicBezTo>
                  <a:cubicBezTo>
                    <a:pt x="9074" y="9470"/>
                    <a:pt x="13978" y="6568"/>
                    <a:pt x="15145" y="4533"/>
                  </a:cubicBezTo>
                  <a:cubicBezTo>
                    <a:pt x="15946" y="3166"/>
                    <a:pt x="16113" y="1865"/>
                    <a:pt x="15579" y="1064"/>
                  </a:cubicBezTo>
                  <a:cubicBezTo>
                    <a:pt x="15279" y="697"/>
                    <a:pt x="14845" y="464"/>
                    <a:pt x="14278" y="330"/>
                  </a:cubicBezTo>
                  <a:cubicBezTo>
                    <a:pt x="14278" y="330"/>
                    <a:pt x="13273" y="1"/>
                    <a:pt x="11776" y="1"/>
                  </a:cubicBezTo>
                  <a:close/>
                </a:path>
              </a:pathLst>
            </a:custGeom>
            <a:solidFill>
              <a:srgbClr val="F5E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3460125" y="3287800"/>
              <a:ext cx="402825" cy="214400"/>
            </a:xfrm>
            <a:custGeom>
              <a:avLst/>
              <a:gdLst/>
              <a:ahLst/>
              <a:cxnLst/>
              <a:rect l="l" t="t" r="r" b="b"/>
              <a:pathLst>
                <a:path w="16113" h="8576" extrusionOk="0">
                  <a:moveTo>
                    <a:pt x="15512" y="0"/>
                  </a:moveTo>
                  <a:lnTo>
                    <a:pt x="15512" y="0"/>
                  </a:lnTo>
                  <a:cubicBezTo>
                    <a:pt x="15079" y="901"/>
                    <a:pt x="14145" y="2102"/>
                    <a:pt x="12110" y="3336"/>
                  </a:cubicBezTo>
                  <a:cubicBezTo>
                    <a:pt x="9899" y="4690"/>
                    <a:pt x="7071" y="5711"/>
                    <a:pt x="5413" y="5711"/>
                  </a:cubicBezTo>
                  <a:cubicBezTo>
                    <a:pt x="4293" y="5711"/>
                    <a:pt x="3707" y="5246"/>
                    <a:pt x="4204" y="4103"/>
                  </a:cubicBezTo>
                  <a:cubicBezTo>
                    <a:pt x="4671" y="2936"/>
                    <a:pt x="5438" y="1735"/>
                    <a:pt x="6106" y="734"/>
                  </a:cubicBezTo>
                  <a:lnTo>
                    <a:pt x="6106" y="734"/>
                  </a:lnTo>
                  <a:cubicBezTo>
                    <a:pt x="5905" y="901"/>
                    <a:pt x="5639" y="1068"/>
                    <a:pt x="5438" y="1268"/>
                  </a:cubicBezTo>
                  <a:cubicBezTo>
                    <a:pt x="1288" y="4726"/>
                    <a:pt x="0" y="8575"/>
                    <a:pt x="4368" y="8575"/>
                  </a:cubicBezTo>
                  <a:cubicBezTo>
                    <a:pt x="4424" y="8575"/>
                    <a:pt x="4480" y="8574"/>
                    <a:pt x="4538" y="8573"/>
                  </a:cubicBezTo>
                  <a:cubicBezTo>
                    <a:pt x="9074" y="8406"/>
                    <a:pt x="13978" y="5504"/>
                    <a:pt x="15145" y="3469"/>
                  </a:cubicBezTo>
                  <a:cubicBezTo>
                    <a:pt x="15946" y="2102"/>
                    <a:pt x="16113" y="801"/>
                    <a:pt x="15512" y="0"/>
                  </a:cubicBezTo>
                  <a:close/>
                </a:path>
              </a:pathLst>
            </a:custGeom>
            <a:solidFill>
              <a:srgbClr val="EAC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3295125" y="3144750"/>
              <a:ext cx="274275" cy="177375"/>
            </a:xfrm>
            <a:custGeom>
              <a:avLst/>
              <a:gdLst/>
              <a:ahLst/>
              <a:cxnLst/>
              <a:rect l="l" t="t" r="r" b="b"/>
              <a:pathLst>
                <a:path w="10971" h="7095" extrusionOk="0">
                  <a:moveTo>
                    <a:pt x="3153" y="0"/>
                  </a:moveTo>
                  <a:cubicBezTo>
                    <a:pt x="1056" y="0"/>
                    <a:pt x="0" y="964"/>
                    <a:pt x="1364" y="2854"/>
                  </a:cubicBezTo>
                  <a:cubicBezTo>
                    <a:pt x="3245" y="5415"/>
                    <a:pt x="6764" y="7094"/>
                    <a:pt x="8491" y="7094"/>
                  </a:cubicBezTo>
                  <a:cubicBezTo>
                    <a:pt x="8541" y="7094"/>
                    <a:pt x="8589" y="7093"/>
                    <a:pt x="8636" y="7090"/>
                  </a:cubicBezTo>
                  <a:cubicBezTo>
                    <a:pt x="9737" y="6990"/>
                    <a:pt x="10537" y="6523"/>
                    <a:pt x="10838" y="5922"/>
                  </a:cubicBezTo>
                  <a:cubicBezTo>
                    <a:pt x="10971" y="5622"/>
                    <a:pt x="10904" y="5222"/>
                    <a:pt x="10737" y="4855"/>
                  </a:cubicBezTo>
                  <a:cubicBezTo>
                    <a:pt x="10737" y="4855"/>
                    <a:pt x="9904" y="1853"/>
                    <a:pt x="6635" y="652"/>
                  </a:cubicBezTo>
                  <a:cubicBezTo>
                    <a:pt x="6434" y="585"/>
                    <a:pt x="6234" y="485"/>
                    <a:pt x="6034" y="452"/>
                  </a:cubicBezTo>
                  <a:cubicBezTo>
                    <a:pt x="4968" y="150"/>
                    <a:pt x="3979" y="0"/>
                    <a:pt x="3153" y="0"/>
                  </a:cubicBezTo>
                  <a:close/>
                </a:path>
              </a:pathLst>
            </a:custGeom>
            <a:solidFill>
              <a:srgbClr val="FFE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3295950" y="3148900"/>
              <a:ext cx="270125" cy="177375"/>
            </a:xfrm>
            <a:custGeom>
              <a:avLst/>
              <a:gdLst/>
              <a:ahLst/>
              <a:cxnLst/>
              <a:rect l="l" t="t" r="r" b="b"/>
              <a:pathLst>
                <a:path w="10805" h="7095" extrusionOk="0">
                  <a:moveTo>
                    <a:pt x="3168" y="1"/>
                  </a:moveTo>
                  <a:cubicBezTo>
                    <a:pt x="1074" y="1"/>
                    <a:pt x="1" y="964"/>
                    <a:pt x="1364" y="2854"/>
                  </a:cubicBezTo>
                  <a:cubicBezTo>
                    <a:pt x="3245" y="5416"/>
                    <a:pt x="6765" y="7095"/>
                    <a:pt x="8492" y="7095"/>
                  </a:cubicBezTo>
                  <a:cubicBezTo>
                    <a:pt x="8541" y="7095"/>
                    <a:pt x="8590" y="7094"/>
                    <a:pt x="8636" y="7091"/>
                  </a:cubicBezTo>
                  <a:cubicBezTo>
                    <a:pt x="9770" y="6991"/>
                    <a:pt x="10538" y="6590"/>
                    <a:pt x="10805" y="5957"/>
                  </a:cubicBezTo>
                  <a:lnTo>
                    <a:pt x="10805" y="5957"/>
                  </a:lnTo>
                  <a:cubicBezTo>
                    <a:pt x="10665" y="5971"/>
                    <a:pt x="10506" y="5980"/>
                    <a:pt x="10329" y="5980"/>
                  </a:cubicBezTo>
                  <a:cubicBezTo>
                    <a:pt x="9658" y="5980"/>
                    <a:pt x="8716" y="5843"/>
                    <a:pt x="7502" y="5289"/>
                  </a:cubicBezTo>
                  <a:cubicBezTo>
                    <a:pt x="4700" y="3989"/>
                    <a:pt x="1698" y="1320"/>
                    <a:pt x="3866" y="886"/>
                  </a:cubicBezTo>
                  <a:cubicBezTo>
                    <a:pt x="4734" y="720"/>
                    <a:pt x="5768" y="653"/>
                    <a:pt x="6635" y="653"/>
                  </a:cubicBezTo>
                  <a:cubicBezTo>
                    <a:pt x="6468" y="553"/>
                    <a:pt x="6235" y="486"/>
                    <a:pt x="6034" y="453"/>
                  </a:cubicBezTo>
                  <a:cubicBezTo>
                    <a:pt x="4978" y="151"/>
                    <a:pt x="3993" y="1"/>
                    <a:pt x="3168" y="1"/>
                  </a:cubicBezTo>
                  <a:close/>
                </a:path>
              </a:pathLst>
            </a:custGeom>
            <a:solidFill>
              <a:srgbClr val="F5E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3444375" y="3554400"/>
              <a:ext cx="426925" cy="213875"/>
            </a:xfrm>
            <a:custGeom>
              <a:avLst/>
              <a:gdLst/>
              <a:ahLst/>
              <a:cxnLst/>
              <a:rect l="l" t="t" r="r" b="b"/>
              <a:pathLst>
                <a:path w="17077" h="8555" extrusionOk="0">
                  <a:moveTo>
                    <a:pt x="7532" y="0"/>
                  </a:moveTo>
                  <a:cubicBezTo>
                    <a:pt x="2828" y="0"/>
                    <a:pt x="1" y="1891"/>
                    <a:pt x="3100" y="4714"/>
                  </a:cubicBezTo>
                  <a:cubicBezTo>
                    <a:pt x="5919" y="7230"/>
                    <a:pt x="10206" y="8554"/>
                    <a:pt x="12863" y="8554"/>
                  </a:cubicBezTo>
                  <a:cubicBezTo>
                    <a:pt x="13412" y="8554"/>
                    <a:pt x="13892" y="8498"/>
                    <a:pt x="14274" y="8383"/>
                  </a:cubicBezTo>
                  <a:cubicBezTo>
                    <a:pt x="15842" y="7916"/>
                    <a:pt x="16843" y="7082"/>
                    <a:pt x="16976" y="6115"/>
                  </a:cubicBezTo>
                  <a:cubicBezTo>
                    <a:pt x="17076" y="5648"/>
                    <a:pt x="16976" y="5214"/>
                    <a:pt x="16609" y="4714"/>
                  </a:cubicBezTo>
                  <a:cubicBezTo>
                    <a:pt x="16609" y="4714"/>
                    <a:pt x="14541" y="811"/>
                    <a:pt x="9704" y="111"/>
                  </a:cubicBezTo>
                  <a:cubicBezTo>
                    <a:pt x="9404" y="77"/>
                    <a:pt x="9104" y="44"/>
                    <a:pt x="8804" y="44"/>
                  </a:cubicBezTo>
                  <a:cubicBezTo>
                    <a:pt x="8367" y="15"/>
                    <a:pt x="7942" y="0"/>
                    <a:pt x="7532" y="0"/>
                  </a:cubicBezTo>
                  <a:close/>
                </a:path>
              </a:pathLst>
            </a:custGeom>
            <a:solidFill>
              <a:srgbClr val="F5E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3444375" y="3554400"/>
              <a:ext cx="424425" cy="213875"/>
            </a:xfrm>
            <a:custGeom>
              <a:avLst/>
              <a:gdLst/>
              <a:ahLst/>
              <a:cxnLst/>
              <a:rect l="l" t="t" r="r" b="b"/>
              <a:pathLst>
                <a:path w="16977" h="8555" extrusionOk="0">
                  <a:moveTo>
                    <a:pt x="7532" y="0"/>
                  </a:moveTo>
                  <a:cubicBezTo>
                    <a:pt x="2828" y="0"/>
                    <a:pt x="1" y="1891"/>
                    <a:pt x="3100" y="4714"/>
                  </a:cubicBezTo>
                  <a:cubicBezTo>
                    <a:pt x="5919" y="7230"/>
                    <a:pt x="10206" y="8554"/>
                    <a:pt x="12863" y="8554"/>
                  </a:cubicBezTo>
                  <a:cubicBezTo>
                    <a:pt x="13412" y="8554"/>
                    <a:pt x="13892" y="8498"/>
                    <a:pt x="14274" y="8383"/>
                  </a:cubicBezTo>
                  <a:cubicBezTo>
                    <a:pt x="15842" y="7916"/>
                    <a:pt x="16843" y="7082"/>
                    <a:pt x="16976" y="6148"/>
                  </a:cubicBezTo>
                  <a:lnTo>
                    <a:pt x="16976" y="6148"/>
                  </a:lnTo>
                  <a:cubicBezTo>
                    <a:pt x="16466" y="6337"/>
                    <a:pt x="15762" y="6484"/>
                    <a:pt x="14823" y="6484"/>
                  </a:cubicBezTo>
                  <a:cubicBezTo>
                    <a:pt x="14105" y="6484"/>
                    <a:pt x="13251" y="6398"/>
                    <a:pt x="12239" y="6182"/>
                  </a:cubicBezTo>
                  <a:cubicBezTo>
                    <a:pt x="7970" y="5248"/>
                    <a:pt x="3133" y="2446"/>
                    <a:pt x="5968" y="1245"/>
                  </a:cubicBezTo>
                  <a:cubicBezTo>
                    <a:pt x="7136" y="744"/>
                    <a:pt x="8470" y="378"/>
                    <a:pt x="9704" y="111"/>
                  </a:cubicBezTo>
                  <a:cubicBezTo>
                    <a:pt x="9404" y="77"/>
                    <a:pt x="9104" y="44"/>
                    <a:pt x="8804" y="44"/>
                  </a:cubicBezTo>
                  <a:cubicBezTo>
                    <a:pt x="8367" y="15"/>
                    <a:pt x="7942" y="0"/>
                    <a:pt x="7532" y="0"/>
                  </a:cubicBezTo>
                  <a:close/>
                </a:path>
              </a:pathLst>
            </a:custGeom>
            <a:solidFill>
              <a:srgbClr val="EAC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2682725" y="3172700"/>
              <a:ext cx="376325" cy="189025"/>
            </a:xfrm>
            <a:custGeom>
              <a:avLst/>
              <a:gdLst/>
              <a:ahLst/>
              <a:cxnLst/>
              <a:rect l="l" t="t" r="r" b="b"/>
              <a:pathLst>
                <a:path w="15053" h="7561" extrusionOk="0">
                  <a:moveTo>
                    <a:pt x="6752" y="1"/>
                  </a:moveTo>
                  <a:cubicBezTo>
                    <a:pt x="2530" y="1"/>
                    <a:pt x="1" y="1672"/>
                    <a:pt x="2777" y="4171"/>
                  </a:cubicBezTo>
                  <a:cubicBezTo>
                    <a:pt x="5207" y="6380"/>
                    <a:pt x="9033" y="7561"/>
                    <a:pt x="11394" y="7561"/>
                  </a:cubicBezTo>
                  <a:cubicBezTo>
                    <a:pt x="11885" y="7561"/>
                    <a:pt x="12312" y="7510"/>
                    <a:pt x="12651" y="7406"/>
                  </a:cubicBezTo>
                  <a:cubicBezTo>
                    <a:pt x="13985" y="7006"/>
                    <a:pt x="14886" y="6306"/>
                    <a:pt x="14986" y="5405"/>
                  </a:cubicBezTo>
                  <a:cubicBezTo>
                    <a:pt x="15052" y="5038"/>
                    <a:pt x="14986" y="4571"/>
                    <a:pt x="14652" y="4171"/>
                  </a:cubicBezTo>
                  <a:cubicBezTo>
                    <a:pt x="14652" y="4171"/>
                    <a:pt x="12851" y="735"/>
                    <a:pt x="8548" y="134"/>
                  </a:cubicBezTo>
                  <a:cubicBezTo>
                    <a:pt x="8314" y="68"/>
                    <a:pt x="8047" y="34"/>
                    <a:pt x="7814" y="34"/>
                  </a:cubicBezTo>
                  <a:cubicBezTo>
                    <a:pt x="7450" y="12"/>
                    <a:pt x="7095" y="1"/>
                    <a:pt x="6752" y="1"/>
                  </a:cubicBezTo>
                  <a:close/>
                </a:path>
              </a:pathLst>
            </a:custGeom>
            <a:solidFill>
              <a:srgbClr val="F5E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2682725" y="3172700"/>
              <a:ext cx="375500" cy="189025"/>
            </a:xfrm>
            <a:custGeom>
              <a:avLst/>
              <a:gdLst/>
              <a:ahLst/>
              <a:cxnLst/>
              <a:rect l="l" t="t" r="r" b="b"/>
              <a:pathLst>
                <a:path w="15020" h="7561" extrusionOk="0">
                  <a:moveTo>
                    <a:pt x="6752" y="1"/>
                  </a:moveTo>
                  <a:cubicBezTo>
                    <a:pt x="2530" y="1"/>
                    <a:pt x="1" y="1672"/>
                    <a:pt x="2777" y="4171"/>
                  </a:cubicBezTo>
                  <a:cubicBezTo>
                    <a:pt x="5207" y="6380"/>
                    <a:pt x="9033" y="7561"/>
                    <a:pt x="11394" y="7561"/>
                  </a:cubicBezTo>
                  <a:cubicBezTo>
                    <a:pt x="11885" y="7561"/>
                    <a:pt x="12312" y="7510"/>
                    <a:pt x="12651" y="7406"/>
                  </a:cubicBezTo>
                  <a:cubicBezTo>
                    <a:pt x="13985" y="7006"/>
                    <a:pt x="14886" y="6306"/>
                    <a:pt x="15019" y="5438"/>
                  </a:cubicBezTo>
                  <a:lnTo>
                    <a:pt x="15019" y="5438"/>
                  </a:lnTo>
                  <a:cubicBezTo>
                    <a:pt x="14546" y="5616"/>
                    <a:pt x="13886" y="5770"/>
                    <a:pt x="12999" y="5770"/>
                  </a:cubicBezTo>
                  <a:cubicBezTo>
                    <a:pt x="12385" y="5770"/>
                    <a:pt x="11662" y="5696"/>
                    <a:pt x="10816" y="5505"/>
                  </a:cubicBezTo>
                  <a:cubicBezTo>
                    <a:pt x="7047" y="4671"/>
                    <a:pt x="2777" y="2203"/>
                    <a:pt x="5279" y="1135"/>
                  </a:cubicBezTo>
                  <a:cubicBezTo>
                    <a:pt x="6313" y="668"/>
                    <a:pt x="7514" y="368"/>
                    <a:pt x="8548" y="134"/>
                  </a:cubicBezTo>
                  <a:cubicBezTo>
                    <a:pt x="8314" y="68"/>
                    <a:pt x="8047" y="34"/>
                    <a:pt x="7814" y="34"/>
                  </a:cubicBezTo>
                  <a:cubicBezTo>
                    <a:pt x="7450" y="12"/>
                    <a:pt x="7095" y="1"/>
                    <a:pt x="6752" y="1"/>
                  </a:cubicBezTo>
                  <a:close/>
                </a:path>
              </a:pathLst>
            </a:custGeom>
            <a:solidFill>
              <a:srgbClr val="EAC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4108625" y="3452875"/>
              <a:ext cx="437325" cy="208725"/>
            </a:xfrm>
            <a:custGeom>
              <a:avLst/>
              <a:gdLst/>
              <a:ahLst/>
              <a:cxnLst/>
              <a:rect l="l" t="t" r="r" b="b"/>
              <a:pathLst>
                <a:path w="17493" h="8349" extrusionOk="0">
                  <a:moveTo>
                    <a:pt x="8667" y="1"/>
                  </a:moveTo>
                  <a:cubicBezTo>
                    <a:pt x="3342" y="1"/>
                    <a:pt x="0" y="2082"/>
                    <a:pt x="3449" y="4939"/>
                  </a:cubicBezTo>
                  <a:cubicBezTo>
                    <a:pt x="6191" y="7207"/>
                    <a:pt x="10289" y="8349"/>
                    <a:pt x="12972" y="8349"/>
                  </a:cubicBezTo>
                  <a:cubicBezTo>
                    <a:pt x="13684" y="8349"/>
                    <a:pt x="14296" y="8269"/>
                    <a:pt x="14757" y="8108"/>
                  </a:cubicBezTo>
                  <a:cubicBezTo>
                    <a:pt x="16291" y="7541"/>
                    <a:pt x="17225" y="6673"/>
                    <a:pt x="17392" y="5706"/>
                  </a:cubicBezTo>
                  <a:cubicBezTo>
                    <a:pt x="17492" y="5272"/>
                    <a:pt x="17325" y="4772"/>
                    <a:pt x="16958" y="4305"/>
                  </a:cubicBezTo>
                  <a:cubicBezTo>
                    <a:pt x="16958" y="4305"/>
                    <a:pt x="14690" y="536"/>
                    <a:pt x="9820" y="35"/>
                  </a:cubicBezTo>
                  <a:cubicBezTo>
                    <a:pt x="9520" y="2"/>
                    <a:pt x="9220" y="2"/>
                    <a:pt x="8919" y="2"/>
                  </a:cubicBezTo>
                  <a:cubicBezTo>
                    <a:pt x="8835" y="1"/>
                    <a:pt x="8751" y="1"/>
                    <a:pt x="8667" y="1"/>
                  </a:cubicBezTo>
                  <a:close/>
                </a:path>
              </a:pathLst>
            </a:custGeom>
            <a:solidFill>
              <a:srgbClr val="F5E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4108625" y="3452875"/>
              <a:ext cx="434825" cy="208725"/>
            </a:xfrm>
            <a:custGeom>
              <a:avLst/>
              <a:gdLst/>
              <a:ahLst/>
              <a:cxnLst/>
              <a:rect l="l" t="t" r="r" b="b"/>
              <a:pathLst>
                <a:path w="17393" h="8349" extrusionOk="0">
                  <a:moveTo>
                    <a:pt x="8667" y="1"/>
                  </a:moveTo>
                  <a:cubicBezTo>
                    <a:pt x="3342" y="1"/>
                    <a:pt x="0" y="2082"/>
                    <a:pt x="3449" y="4939"/>
                  </a:cubicBezTo>
                  <a:cubicBezTo>
                    <a:pt x="6191" y="7207"/>
                    <a:pt x="10289" y="8349"/>
                    <a:pt x="12972" y="8349"/>
                  </a:cubicBezTo>
                  <a:cubicBezTo>
                    <a:pt x="13684" y="8349"/>
                    <a:pt x="14296" y="8269"/>
                    <a:pt x="14757" y="8108"/>
                  </a:cubicBezTo>
                  <a:cubicBezTo>
                    <a:pt x="16291" y="7541"/>
                    <a:pt x="17225" y="6673"/>
                    <a:pt x="17392" y="5673"/>
                  </a:cubicBezTo>
                  <a:lnTo>
                    <a:pt x="17392" y="5673"/>
                  </a:lnTo>
                  <a:cubicBezTo>
                    <a:pt x="16804" y="5921"/>
                    <a:pt x="15926" y="6155"/>
                    <a:pt x="14683" y="6155"/>
                  </a:cubicBezTo>
                  <a:cubicBezTo>
                    <a:pt x="14092" y="6155"/>
                    <a:pt x="13419" y="6102"/>
                    <a:pt x="12655" y="5973"/>
                  </a:cubicBezTo>
                  <a:cubicBezTo>
                    <a:pt x="8352" y="5272"/>
                    <a:pt x="3349" y="2704"/>
                    <a:pt x="6151" y="1336"/>
                  </a:cubicBezTo>
                  <a:cubicBezTo>
                    <a:pt x="7318" y="803"/>
                    <a:pt x="8653" y="369"/>
                    <a:pt x="9820" y="35"/>
                  </a:cubicBezTo>
                  <a:cubicBezTo>
                    <a:pt x="9520" y="2"/>
                    <a:pt x="9220" y="2"/>
                    <a:pt x="8919" y="2"/>
                  </a:cubicBezTo>
                  <a:cubicBezTo>
                    <a:pt x="8835" y="1"/>
                    <a:pt x="8751" y="1"/>
                    <a:pt x="8667" y="1"/>
                  </a:cubicBezTo>
                  <a:close/>
                </a:path>
              </a:pathLst>
            </a:custGeom>
            <a:solidFill>
              <a:srgbClr val="EAC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2929775" y="3425750"/>
              <a:ext cx="348600" cy="194450"/>
            </a:xfrm>
            <a:custGeom>
              <a:avLst/>
              <a:gdLst/>
              <a:ahLst/>
              <a:cxnLst/>
              <a:rect l="l" t="t" r="r" b="b"/>
              <a:pathLst>
                <a:path w="13944" h="7778" extrusionOk="0">
                  <a:moveTo>
                    <a:pt x="9701" y="1"/>
                  </a:moveTo>
                  <a:cubicBezTo>
                    <a:pt x="9216" y="1"/>
                    <a:pt x="8704" y="26"/>
                    <a:pt x="8173" y="86"/>
                  </a:cubicBezTo>
                  <a:cubicBezTo>
                    <a:pt x="6671" y="253"/>
                    <a:pt x="5004" y="720"/>
                    <a:pt x="3436" y="1687"/>
                  </a:cubicBezTo>
                  <a:cubicBezTo>
                    <a:pt x="834" y="3255"/>
                    <a:pt x="0" y="4690"/>
                    <a:pt x="133" y="5724"/>
                  </a:cubicBezTo>
                  <a:cubicBezTo>
                    <a:pt x="267" y="6691"/>
                    <a:pt x="1168" y="7392"/>
                    <a:pt x="2268" y="7692"/>
                  </a:cubicBezTo>
                  <a:cubicBezTo>
                    <a:pt x="2499" y="7751"/>
                    <a:pt x="2791" y="7778"/>
                    <a:pt x="3129" y="7778"/>
                  </a:cubicBezTo>
                  <a:cubicBezTo>
                    <a:pt x="6209" y="7778"/>
                    <a:pt x="13143" y="5557"/>
                    <a:pt x="13143" y="5557"/>
                  </a:cubicBezTo>
                  <a:lnTo>
                    <a:pt x="13943" y="653"/>
                  </a:lnTo>
                  <a:cubicBezTo>
                    <a:pt x="13943" y="653"/>
                    <a:pt x="12172" y="1"/>
                    <a:pt x="9701" y="1"/>
                  </a:cubicBezTo>
                  <a:close/>
                </a:path>
              </a:pathLst>
            </a:custGeom>
            <a:solidFill>
              <a:srgbClr val="EAC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2933100" y="3425750"/>
              <a:ext cx="345275" cy="194450"/>
            </a:xfrm>
            <a:custGeom>
              <a:avLst/>
              <a:gdLst/>
              <a:ahLst/>
              <a:cxnLst/>
              <a:rect l="l" t="t" r="r" b="b"/>
              <a:pathLst>
                <a:path w="13811" h="7778" extrusionOk="0">
                  <a:moveTo>
                    <a:pt x="9568" y="1"/>
                  </a:moveTo>
                  <a:cubicBezTo>
                    <a:pt x="9083" y="1"/>
                    <a:pt x="8571" y="26"/>
                    <a:pt x="8040" y="86"/>
                  </a:cubicBezTo>
                  <a:cubicBezTo>
                    <a:pt x="8540" y="620"/>
                    <a:pt x="9140" y="1721"/>
                    <a:pt x="7539" y="3022"/>
                  </a:cubicBezTo>
                  <a:cubicBezTo>
                    <a:pt x="5504" y="4690"/>
                    <a:pt x="1201" y="5524"/>
                    <a:pt x="0" y="5724"/>
                  </a:cubicBezTo>
                  <a:cubicBezTo>
                    <a:pt x="134" y="6691"/>
                    <a:pt x="1035" y="7392"/>
                    <a:pt x="2135" y="7692"/>
                  </a:cubicBezTo>
                  <a:cubicBezTo>
                    <a:pt x="2366" y="7751"/>
                    <a:pt x="2658" y="7778"/>
                    <a:pt x="2996" y="7778"/>
                  </a:cubicBezTo>
                  <a:cubicBezTo>
                    <a:pt x="6076" y="7778"/>
                    <a:pt x="13010" y="5557"/>
                    <a:pt x="13010" y="5557"/>
                  </a:cubicBezTo>
                  <a:lnTo>
                    <a:pt x="13810" y="653"/>
                  </a:lnTo>
                  <a:cubicBezTo>
                    <a:pt x="13810" y="653"/>
                    <a:pt x="12039" y="1"/>
                    <a:pt x="9568" y="1"/>
                  </a:cubicBezTo>
                  <a:close/>
                </a:path>
              </a:pathLst>
            </a:custGeom>
            <a:solidFill>
              <a:srgbClr val="D8B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3121575" y="3410750"/>
              <a:ext cx="389450" cy="301225"/>
            </a:xfrm>
            <a:custGeom>
              <a:avLst/>
              <a:gdLst/>
              <a:ahLst/>
              <a:cxnLst/>
              <a:rect l="l" t="t" r="r" b="b"/>
              <a:pathLst>
                <a:path w="15578" h="12049" extrusionOk="0">
                  <a:moveTo>
                    <a:pt x="10799" y="0"/>
                  </a:moveTo>
                  <a:cubicBezTo>
                    <a:pt x="9614" y="0"/>
                    <a:pt x="8163" y="458"/>
                    <a:pt x="6638" y="2021"/>
                  </a:cubicBezTo>
                  <a:cubicBezTo>
                    <a:pt x="3469" y="5223"/>
                    <a:pt x="0" y="9192"/>
                    <a:pt x="1168" y="11027"/>
                  </a:cubicBezTo>
                  <a:cubicBezTo>
                    <a:pt x="1401" y="11361"/>
                    <a:pt x="1801" y="11661"/>
                    <a:pt x="2402" y="11828"/>
                  </a:cubicBezTo>
                  <a:cubicBezTo>
                    <a:pt x="2939" y="11978"/>
                    <a:pt x="3476" y="12048"/>
                    <a:pt x="4010" y="12048"/>
                  </a:cubicBezTo>
                  <a:cubicBezTo>
                    <a:pt x="7154" y="12048"/>
                    <a:pt x="10195" y="9599"/>
                    <a:pt x="12676" y="6490"/>
                  </a:cubicBezTo>
                  <a:cubicBezTo>
                    <a:pt x="15578" y="2855"/>
                    <a:pt x="13677" y="987"/>
                    <a:pt x="13677" y="987"/>
                  </a:cubicBezTo>
                  <a:cubicBezTo>
                    <a:pt x="13677" y="987"/>
                    <a:pt x="13443" y="786"/>
                    <a:pt x="12976" y="520"/>
                  </a:cubicBezTo>
                  <a:cubicBezTo>
                    <a:pt x="12468" y="273"/>
                    <a:pt x="11712" y="0"/>
                    <a:pt x="10799" y="0"/>
                  </a:cubicBezTo>
                  <a:close/>
                </a:path>
              </a:pathLst>
            </a:custGeom>
            <a:solidFill>
              <a:srgbClr val="F5E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3150750" y="3423725"/>
              <a:ext cx="360275" cy="288250"/>
            </a:xfrm>
            <a:custGeom>
              <a:avLst/>
              <a:gdLst/>
              <a:ahLst/>
              <a:cxnLst/>
              <a:rect l="l" t="t" r="r" b="b"/>
              <a:pathLst>
                <a:path w="14411" h="11530" extrusionOk="0">
                  <a:moveTo>
                    <a:pt x="11809" y="1"/>
                  </a:moveTo>
                  <a:cubicBezTo>
                    <a:pt x="11642" y="868"/>
                    <a:pt x="11075" y="2135"/>
                    <a:pt x="9641" y="3803"/>
                  </a:cubicBezTo>
                  <a:cubicBezTo>
                    <a:pt x="6694" y="7340"/>
                    <a:pt x="4054" y="9624"/>
                    <a:pt x="3152" y="9624"/>
                  </a:cubicBezTo>
                  <a:cubicBezTo>
                    <a:pt x="2981" y="9624"/>
                    <a:pt x="2873" y="9543"/>
                    <a:pt x="2836" y="9374"/>
                  </a:cubicBezTo>
                  <a:cubicBezTo>
                    <a:pt x="2681" y="8547"/>
                    <a:pt x="2726" y="7320"/>
                    <a:pt x="2351" y="7320"/>
                  </a:cubicBezTo>
                  <a:cubicBezTo>
                    <a:pt x="2242" y="7320"/>
                    <a:pt x="2098" y="7424"/>
                    <a:pt x="1902" y="7673"/>
                  </a:cubicBezTo>
                  <a:cubicBezTo>
                    <a:pt x="1235" y="8507"/>
                    <a:pt x="568" y="9774"/>
                    <a:pt x="1" y="10508"/>
                  </a:cubicBezTo>
                  <a:cubicBezTo>
                    <a:pt x="234" y="10842"/>
                    <a:pt x="634" y="11142"/>
                    <a:pt x="1235" y="11309"/>
                  </a:cubicBezTo>
                  <a:cubicBezTo>
                    <a:pt x="1772" y="11459"/>
                    <a:pt x="2309" y="11529"/>
                    <a:pt x="2843" y="11529"/>
                  </a:cubicBezTo>
                  <a:cubicBezTo>
                    <a:pt x="5987" y="11529"/>
                    <a:pt x="9028" y="9080"/>
                    <a:pt x="11509" y="5971"/>
                  </a:cubicBezTo>
                  <a:cubicBezTo>
                    <a:pt x="14411" y="2336"/>
                    <a:pt x="12510" y="468"/>
                    <a:pt x="12510" y="468"/>
                  </a:cubicBezTo>
                  <a:cubicBezTo>
                    <a:pt x="12510" y="468"/>
                    <a:pt x="12276" y="267"/>
                    <a:pt x="11809" y="1"/>
                  </a:cubicBezTo>
                  <a:close/>
                </a:path>
              </a:pathLst>
            </a:custGeom>
            <a:solidFill>
              <a:srgbClr val="EAC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3" name="Google Shape;853;p28"/>
          <p:cNvSpPr txBox="1">
            <a:spLocks noGrp="1"/>
          </p:cNvSpPr>
          <p:nvPr>
            <p:ph type="subTitle" idx="1"/>
          </p:nvPr>
        </p:nvSpPr>
        <p:spPr>
          <a:xfrm>
            <a:off x="804779" y="2899091"/>
            <a:ext cx="4129500" cy="282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" dirty="0" err="1"/>
              <a:t>Система</a:t>
            </a:r>
            <a:r>
              <a:rPr lang="en" dirty="0"/>
              <a:t> </a:t>
            </a:r>
            <a:r>
              <a:rPr lang="en" dirty="0" err="1"/>
              <a:t>для</a:t>
            </a:r>
            <a:r>
              <a:rPr lang="en" dirty="0"/>
              <a:t> </a:t>
            </a:r>
            <a:r>
              <a:rPr lang="en" dirty="0" err="1"/>
              <a:t>расчёта</a:t>
            </a:r>
            <a:r>
              <a:rPr lang="en" dirty="0"/>
              <a:t> </a:t>
            </a:r>
            <a:r>
              <a:rPr lang="en" dirty="0" err="1"/>
              <a:t>калорий</a:t>
            </a:r>
            <a:r>
              <a:rPr lang="en" dirty="0"/>
              <a:t> и </a:t>
            </a:r>
            <a:r>
              <a:rPr lang="en" dirty="0" err="1"/>
              <a:t>подбора</a:t>
            </a:r>
            <a:r>
              <a:rPr lang="en" dirty="0"/>
              <a:t> </a:t>
            </a:r>
            <a:r>
              <a:rPr lang="en" dirty="0" err="1"/>
              <a:t>рациона</a:t>
            </a:r>
            <a:r>
              <a:rPr lang="en" dirty="0"/>
              <a:t> </a:t>
            </a:r>
            <a:r>
              <a:rPr lang="en" dirty="0" err="1"/>
              <a:t>для</a:t>
            </a:r>
            <a:r>
              <a:rPr lang="en" dirty="0"/>
              <a:t> </a:t>
            </a:r>
            <a:r>
              <a:rPr lang="en" dirty="0" err="1"/>
              <a:t>изменения</a:t>
            </a:r>
            <a:r>
              <a:rPr lang="en" dirty="0"/>
              <a:t> </a:t>
            </a:r>
            <a:r>
              <a:rPr lang="en" dirty="0" err="1"/>
              <a:t>веса</a:t>
            </a: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33"/>
          <p:cNvSpPr txBox="1">
            <a:spLocks noGrp="1"/>
          </p:cNvSpPr>
          <p:nvPr>
            <p:ph type="title"/>
          </p:nvPr>
        </p:nvSpPr>
        <p:spPr>
          <a:xfrm>
            <a:off x="714175" y="53565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Актуальность</a:t>
            </a:r>
            <a:r>
              <a:rPr lang="en" dirty="0"/>
              <a:t> и </a:t>
            </a:r>
            <a:r>
              <a:rPr lang="en" dirty="0" err="1"/>
              <a:t>преимущества</a:t>
            </a:r>
            <a:endParaRPr dirty="0" err="1"/>
          </a:p>
        </p:txBody>
      </p:sp>
      <p:sp>
        <p:nvSpPr>
          <p:cNvPr id="953" name="Google Shape;953;p33"/>
          <p:cNvSpPr txBox="1">
            <a:spLocks noGrp="1"/>
          </p:cNvSpPr>
          <p:nvPr>
            <p:ph type="subTitle" idx="1"/>
          </p:nvPr>
        </p:nvSpPr>
        <p:spPr>
          <a:xfrm>
            <a:off x="1149931" y="2071217"/>
            <a:ext cx="1749600" cy="43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" dirty="0" err="1"/>
              <a:t>Проблемы</a:t>
            </a:r>
            <a:r>
              <a:rPr lang="en" dirty="0"/>
              <a:t> с </a:t>
            </a:r>
            <a:r>
              <a:rPr lang="en" dirty="0" err="1"/>
              <a:t>весом</a:t>
            </a:r>
            <a:r>
              <a:rPr lang="en" dirty="0"/>
              <a:t> </a:t>
            </a:r>
            <a:r>
              <a:rPr lang="en" dirty="0" err="1"/>
              <a:t>негативно</a:t>
            </a:r>
            <a:r>
              <a:rPr lang="en" dirty="0"/>
              <a:t> </a:t>
            </a:r>
            <a:r>
              <a:rPr lang="en" dirty="0" err="1"/>
              <a:t>влияют</a:t>
            </a:r>
            <a:r>
              <a:rPr lang="en" dirty="0"/>
              <a:t> </a:t>
            </a:r>
            <a:r>
              <a:rPr lang="en" dirty="0" err="1"/>
              <a:t>на</a:t>
            </a:r>
            <a:r>
              <a:rPr lang="en" dirty="0"/>
              <a:t> </a:t>
            </a:r>
            <a:r>
              <a:rPr lang="en" dirty="0" err="1"/>
              <a:t>жизнь</a:t>
            </a:r>
            <a:r>
              <a:rPr lang="en" dirty="0"/>
              <a:t> </a:t>
            </a:r>
            <a:r>
              <a:rPr lang="en" dirty="0" err="1"/>
              <a:t>человека</a:t>
            </a:r>
          </a:p>
        </p:txBody>
      </p:sp>
      <p:sp>
        <p:nvSpPr>
          <p:cNvPr id="954" name="Google Shape;954;p33"/>
          <p:cNvSpPr txBox="1">
            <a:spLocks noGrp="1"/>
          </p:cNvSpPr>
          <p:nvPr>
            <p:ph type="subTitle" idx="2"/>
          </p:nvPr>
        </p:nvSpPr>
        <p:spPr>
          <a:xfrm>
            <a:off x="662077" y="1657982"/>
            <a:ext cx="2767147" cy="35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algn="just"/>
            <a:r>
              <a:rPr lang="en" sz="2000" b="1" dirty="0" err="1"/>
              <a:t>Изменение</a:t>
            </a:r>
            <a:r>
              <a:rPr lang="en" sz="2000" b="1" dirty="0"/>
              <a:t> </a:t>
            </a:r>
            <a:r>
              <a:rPr lang="en" sz="2000" b="1" dirty="0" err="1"/>
              <a:t>веса</a:t>
            </a:r>
          </a:p>
        </p:txBody>
      </p:sp>
      <p:sp>
        <p:nvSpPr>
          <p:cNvPr id="955" name="Google Shape;955;p33"/>
          <p:cNvSpPr txBox="1">
            <a:spLocks noGrp="1"/>
          </p:cNvSpPr>
          <p:nvPr>
            <p:ph type="subTitle" idx="3"/>
          </p:nvPr>
        </p:nvSpPr>
        <p:spPr>
          <a:xfrm>
            <a:off x="627218" y="3458617"/>
            <a:ext cx="2272313" cy="105918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" dirty="0" err="1"/>
              <a:t>Система</a:t>
            </a:r>
            <a:r>
              <a:rPr lang="en" dirty="0"/>
              <a:t> </a:t>
            </a:r>
            <a:r>
              <a:rPr lang="en" dirty="0" err="1"/>
              <a:t>подберет</a:t>
            </a:r>
            <a:r>
              <a:rPr lang="en" dirty="0"/>
              <a:t> </a:t>
            </a:r>
            <a:r>
              <a:rPr lang="en" dirty="0" err="1"/>
              <a:t>рацион</a:t>
            </a:r>
            <a:r>
              <a:rPr lang="en" dirty="0"/>
              <a:t> в </a:t>
            </a:r>
            <a:r>
              <a:rPr lang="en" dirty="0" err="1"/>
              <a:t>зависимости</a:t>
            </a:r>
            <a:r>
              <a:rPr lang="en" dirty="0"/>
              <a:t> </a:t>
            </a:r>
            <a:r>
              <a:rPr lang="en" dirty="0" err="1"/>
              <a:t>от</a:t>
            </a:r>
            <a:r>
              <a:rPr lang="en" dirty="0"/>
              <a:t> </a:t>
            </a:r>
            <a:r>
              <a:rPr lang="en" dirty="0" err="1"/>
              <a:t>необходимого</a:t>
            </a:r>
            <a:r>
              <a:rPr lang="en" dirty="0"/>
              <a:t> </a:t>
            </a:r>
            <a:r>
              <a:rPr lang="en" dirty="0" err="1"/>
              <a:t>количества</a:t>
            </a:r>
            <a:r>
              <a:rPr lang="en" dirty="0"/>
              <a:t> </a:t>
            </a:r>
            <a:r>
              <a:rPr lang="en" dirty="0" err="1"/>
              <a:t>калорий</a:t>
            </a:r>
            <a:endParaRPr lang="ru-RU" dirty="0" err="1"/>
          </a:p>
        </p:txBody>
      </p:sp>
      <p:sp>
        <p:nvSpPr>
          <p:cNvPr id="956" name="Google Shape;956;p33"/>
          <p:cNvSpPr txBox="1">
            <a:spLocks noGrp="1"/>
          </p:cNvSpPr>
          <p:nvPr>
            <p:ph type="subTitle" idx="4"/>
          </p:nvPr>
        </p:nvSpPr>
        <p:spPr>
          <a:xfrm>
            <a:off x="662078" y="2996608"/>
            <a:ext cx="3345617" cy="35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algn="just"/>
            <a:r>
              <a:rPr lang="en" sz="2000" b="1" dirty="0" err="1"/>
              <a:t>Подбор</a:t>
            </a:r>
            <a:r>
              <a:rPr lang="en" sz="2000" b="1" dirty="0"/>
              <a:t> </a:t>
            </a:r>
            <a:r>
              <a:rPr lang="en" sz="2000" b="1" dirty="0" err="1"/>
              <a:t>рациона</a:t>
            </a:r>
            <a:endParaRPr lang="ru-RU" sz="1800" b="1" dirty="0" err="1"/>
          </a:p>
        </p:txBody>
      </p:sp>
      <p:sp>
        <p:nvSpPr>
          <p:cNvPr id="957" name="Google Shape;957;p33"/>
          <p:cNvSpPr txBox="1">
            <a:spLocks noGrp="1"/>
          </p:cNvSpPr>
          <p:nvPr>
            <p:ph type="subTitle" idx="5"/>
          </p:nvPr>
        </p:nvSpPr>
        <p:spPr>
          <a:xfrm>
            <a:off x="6244456" y="3793149"/>
            <a:ext cx="1749600" cy="43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" dirty="0" err="1"/>
              <a:t>Пользователь</a:t>
            </a:r>
            <a:r>
              <a:rPr lang="en" dirty="0"/>
              <a:t> </a:t>
            </a:r>
            <a:r>
              <a:rPr lang="en" dirty="0" err="1"/>
              <a:t>может</a:t>
            </a:r>
            <a:r>
              <a:rPr lang="en" dirty="0"/>
              <a:t> </a:t>
            </a:r>
            <a:r>
              <a:rPr lang="en" dirty="0" err="1"/>
              <a:t>оформить</a:t>
            </a:r>
            <a:r>
              <a:rPr lang="en" dirty="0"/>
              <a:t> </a:t>
            </a:r>
            <a:r>
              <a:rPr lang="en" dirty="0" err="1"/>
              <a:t>заказ</a:t>
            </a:r>
            <a:r>
              <a:rPr lang="en" dirty="0"/>
              <a:t> </a:t>
            </a:r>
            <a:r>
              <a:rPr lang="en" dirty="0" err="1"/>
              <a:t>рациона</a:t>
            </a:r>
            <a:endParaRPr lang="ru-RU" dirty="0" err="1"/>
          </a:p>
        </p:txBody>
      </p:sp>
      <p:sp>
        <p:nvSpPr>
          <p:cNvPr id="958" name="Google Shape;958;p33"/>
          <p:cNvSpPr txBox="1">
            <a:spLocks noGrp="1"/>
          </p:cNvSpPr>
          <p:nvPr>
            <p:ph type="subTitle" idx="6"/>
          </p:nvPr>
        </p:nvSpPr>
        <p:spPr>
          <a:xfrm>
            <a:off x="6244469" y="3101141"/>
            <a:ext cx="2544124" cy="35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" sz="2000" b="1" dirty="0" err="1"/>
              <a:t>Оформление</a:t>
            </a:r>
            <a:r>
              <a:rPr lang="en" sz="2000" b="1" dirty="0"/>
              <a:t> </a:t>
            </a:r>
            <a:r>
              <a:rPr lang="en" sz="2000" b="1" dirty="0" err="1"/>
              <a:t>заказа</a:t>
            </a:r>
            <a:endParaRPr lang="ru-RU" sz="2000" b="1"/>
          </a:p>
        </p:txBody>
      </p:sp>
      <p:sp>
        <p:nvSpPr>
          <p:cNvPr id="959" name="Google Shape;959;p33"/>
          <p:cNvSpPr txBox="1">
            <a:spLocks noGrp="1"/>
          </p:cNvSpPr>
          <p:nvPr>
            <p:ph type="subTitle" idx="7"/>
          </p:nvPr>
        </p:nvSpPr>
        <p:spPr>
          <a:xfrm>
            <a:off x="6244455" y="2071218"/>
            <a:ext cx="2314130" cy="43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" dirty="0" err="1"/>
              <a:t>Система</a:t>
            </a:r>
            <a:r>
              <a:rPr lang="en" dirty="0"/>
              <a:t> </a:t>
            </a:r>
            <a:r>
              <a:rPr lang="en" dirty="0" err="1"/>
              <a:t>рассчитает</a:t>
            </a:r>
            <a:r>
              <a:rPr lang="en" dirty="0"/>
              <a:t> </a:t>
            </a:r>
            <a:r>
              <a:rPr lang="en" dirty="0" err="1"/>
              <a:t>количество</a:t>
            </a:r>
            <a:r>
              <a:rPr lang="en" dirty="0"/>
              <a:t> </a:t>
            </a:r>
            <a:r>
              <a:rPr lang="en" dirty="0" err="1"/>
              <a:t>необходимых</a:t>
            </a:r>
            <a:r>
              <a:rPr lang="en" dirty="0"/>
              <a:t> </a:t>
            </a:r>
            <a:r>
              <a:rPr lang="en" dirty="0" err="1"/>
              <a:t>калорий</a:t>
            </a:r>
          </a:p>
        </p:txBody>
      </p:sp>
      <p:sp>
        <p:nvSpPr>
          <p:cNvPr id="960" name="Google Shape;960;p33"/>
          <p:cNvSpPr txBox="1">
            <a:spLocks noGrp="1"/>
          </p:cNvSpPr>
          <p:nvPr>
            <p:ph type="subTitle" idx="8"/>
          </p:nvPr>
        </p:nvSpPr>
        <p:spPr>
          <a:xfrm>
            <a:off x="6244469" y="1713738"/>
            <a:ext cx="2544123" cy="35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" b="1" dirty="0" err="1"/>
              <a:t>Расчёт</a:t>
            </a:r>
            <a:r>
              <a:rPr lang="en" b="1" dirty="0"/>
              <a:t> </a:t>
            </a:r>
            <a:r>
              <a:rPr lang="en" b="1" dirty="0" err="1"/>
              <a:t>калорий</a:t>
            </a:r>
            <a:endParaRPr b="1" dirty="0" err="1"/>
          </a:p>
        </p:txBody>
      </p:sp>
      <p:sp>
        <p:nvSpPr>
          <p:cNvPr id="961" name="Google Shape;961;p33"/>
          <p:cNvSpPr/>
          <p:nvPr/>
        </p:nvSpPr>
        <p:spPr>
          <a:xfrm>
            <a:off x="3196730" y="1612275"/>
            <a:ext cx="998100" cy="999300"/>
          </a:xfrm>
          <a:prstGeom prst="ellipse">
            <a:avLst/>
          </a:prstGeom>
          <a:solidFill>
            <a:srgbClr val="FFFFFF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3"/>
          <p:cNvSpPr/>
          <p:nvPr/>
        </p:nvSpPr>
        <p:spPr>
          <a:xfrm>
            <a:off x="4949155" y="1612288"/>
            <a:ext cx="998100" cy="999300"/>
          </a:xfrm>
          <a:prstGeom prst="ellipse">
            <a:avLst/>
          </a:prstGeom>
          <a:solidFill>
            <a:srgbClr val="FFFFFF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3"/>
          <p:cNvSpPr/>
          <p:nvPr/>
        </p:nvSpPr>
        <p:spPr>
          <a:xfrm>
            <a:off x="3196743" y="2999675"/>
            <a:ext cx="998100" cy="999300"/>
          </a:xfrm>
          <a:prstGeom prst="ellipse">
            <a:avLst/>
          </a:prstGeom>
          <a:solidFill>
            <a:srgbClr val="FFFFFF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3"/>
          <p:cNvSpPr/>
          <p:nvPr/>
        </p:nvSpPr>
        <p:spPr>
          <a:xfrm>
            <a:off x="4949168" y="2999688"/>
            <a:ext cx="998100" cy="999300"/>
          </a:xfrm>
          <a:prstGeom prst="ellipse">
            <a:avLst/>
          </a:prstGeom>
          <a:solidFill>
            <a:srgbClr val="FFFFFF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965;p33"/>
          <p:cNvGrpSpPr/>
          <p:nvPr/>
        </p:nvGrpSpPr>
        <p:grpSpPr>
          <a:xfrm>
            <a:off x="3427455" y="3225925"/>
            <a:ext cx="536700" cy="546825"/>
            <a:chOff x="1849925" y="4117300"/>
            <a:chExt cx="536700" cy="546825"/>
          </a:xfrm>
        </p:grpSpPr>
        <p:sp>
          <p:nvSpPr>
            <p:cNvPr id="966" name="Google Shape;966;p33"/>
            <p:cNvSpPr/>
            <p:nvPr/>
          </p:nvSpPr>
          <p:spPr>
            <a:xfrm>
              <a:off x="1849925" y="4117300"/>
              <a:ext cx="536700" cy="546825"/>
            </a:xfrm>
            <a:custGeom>
              <a:avLst/>
              <a:gdLst/>
              <a:ahLst/>
              <a:cxnLst/>
              <a:rect l="l" t="t" r="r" b="b"/>
              <a:pathLst>
                <a:path w="21468" h="21873" extrusionOk="0">
                  <a:moveTo>
                    <a:pt x="5525" y="858"/>
                  </a:moveTo>
                  <a:cubicBezTo>
                    <a:pt x="5906" y="858"/>
                    <a:pt x="6227" y="1167"/>
                    <a:pt x="6227" y="1560"/>
                  </a:cubicBezTo>
                  <a:lnTo>
                    <a:pt x="6227" y="3406"/>
                  </a:lnTo>
                  <a:cubicBezTo>
                    <a:pt x="6227" y="3787"/>
                    <a:pt x="5906" y="4108"/>
                    <a:pt x="5525" y="4108"/>
                  </a:cubicBezTo>
                  <a:cubicBezTo>
                    <a:pt x="5132" y="4108"/>
                    <a:pt x="4822" y="3787"/>
                    <a:pt x="4822" y="3406"/>
                  </a:cubicBezTo>
                  <a:lnTo>
                    <a:pt x="4822" y="1560"/>
                  </a:lnTo>
                  <a:cubicBezTo>
                    <a:pt x="4822" y="1167"/>
                    <a:pt x="5132" y="858"/>
                    <a:pt x="5525" y="858"/>
                  </a:cubicBezTo>
                  <a:close/>
                  <a:moveTo>
                    <a:pt x="10752" y="858"/>
                  </a:moveTo>
                  <a:cubicBezTo>
                    <a:pt x="11133" y="858"/>
                    <a:pt x="11442" y="1167"/>
                    <a:pt x="11442" y="1560"/>
                  </a:cubicBezTo>
                  <a:lnTo>
                    <a:pt x="11442" y="3406"/>
                  </a:lnTo>
                  <a:cubicBezTo>
                    <a:pt x="11442" y="3787"/>
                    <a:pt x="11133" y="4108"/>
                    <a:pt x="10752" y="4108"/>
                  </a:cubicBezTo>
                  <a:cubicBezTo>
                    <a:pt x="10359" y="4108"/>
                    <a:pt x="10049" y="3787"/>
                    <a:pt x="10049" y="3406"/>
                  </a:cubicBezTo>
                  <a:lnTo>
                    <a:pt x="10049" y="1560"/>
                  </a:lnTo>
                  <a:cubicBezTo>
                    <a:pt x="10049" y="1167"/>
                    <a:pt x="10359" y="858"/>
                    <a:pt x="10752" y="858"/>
                  </a:cubicBezTo>
                  <a:close/>
                  <a:moveTo>
                    <a:pt x="15955" y="858"/>
                  </a:moveTo>
                  <a:cubicBezTo>
                    <a:pt x="16348" y="858"/>
                    <a:pt x="16657" y="1167"/>
                    <a:pt x="16657" y="1560"/>
                  </a:cubicBezTo>
                  <a:lnTo>
                    <a:pt x="16657" y="3406"/>
                  </a:lnTo>
                  <a:cubicBezTo>
                    <a:pt x="16657" y="3787"/>
                    <a:pt x="16348" y="4108"/>
                    <a:pt x="15955" y="4108"/>
                  </a:cubicBezTo>
                  <a:cubicBezTo>
                    <a:pt x="15574" y="4108"/>
                    <a:pt x="15252" y="3787"/>
                    <a:pt x="15252" y="3406"/>
                  </a:cubicBezTo>
                  <a:lnTo>
                    <a:pt x="15252" y="1560"/>
                  </a:lnTo>
                  <a:cubicBezTo>
                    <a:pt x="15252" y="1167"/>
                    <a:pt x="15574" y="858"/>
                    <a:pt x="15955" y="858"/>
                  </a:cubicBezTo>
                  <a:close/>
                  <a:moveTo>
                    <a:pt x="15907" y="10061"/>
                  </a:moveTo>
                  <a:cubicBezTo>
                    <a:pt x="16502" y="10061"/>
                    <a:pt x="17324" y="11276"/>
                    <a:pt x="17491" y="12443"/>
                  </a:cubicBezTo>
                  <a:cubicBezTo>
                    <a:pt x="17598" y="13038"/>
                    <a:pt x="17419" y="13645"/>
                    <a:pt x="17050" y="14074"/>
                  </a:cubicBezTo>
                  <a:cubicBezTo>
                    <a:pt x="16943" y="14229"/>
                    <a:pt x="16741" y="14383"/>
                    <a:pt x="16502" y="14490"/>
                  </a:cubicBezTo>
                  <a:cubicBezTo>
                    <a:pt x="16491" y="14490"/>
                    <a:pt x="16491" y="14502"/>
                    <a:pt x="16479" y="14502"/>
                  </a:cubicBezTo>
                  <a:cubicBezTo>
                    <a:pt x="16324" y="14562"/>
                    <a:pt x="16133" y="14610"/>
                    <a:pt x="15919" y="14610"/>
                  </a:cubicBezTo>
                  <a:cubicBezTo>
                    <a:pt x="15717" y="14610"/>
                    <a:pt x="15538" y="14562"/>
                    <a:pt x="15383" y="14502"/>
                  </a:cubicBezTo>
                  <a:cubicBezTo>
                    <a:pt x="15371" y="14502"/>
                    <a:pt x="15359" y="14490"/>
                    <a:pt x="15348" y="14490"/>
                  </a:cubicBezTo>
                  <a:cubicBezTo>
                    <a:pt x="15109" y="14383"/>
                    <a:pt x="14907" y="14229"/>
                    <a:pt x="14788" y="14086"/>
                  </a:cubicBezTo>
                  <a:cubicBezTo>
                    <a:pt x="14419" y="13669"/>
                    <a:pt x="14252" y="13050"/>
                    <a:pt x="14347" y="12431"/>
                  </a:cubicBezTo>
                  <a:cubicBezTo>
                    <a:pt x="14407" y="12038"/>
                    <a:pt x="14538" y="11633"/>
                    <a:pt x="14705" y="11276"/>
                  </a:cubicBezTo>
                  <a:cubicBezTo>
                    <a:pt x="14716" y="11264"/>
                    <a:pt x="14716" y="11240"/>
                    <a:pt x="14716" y="11228"/>
                  </a:cubicBezTo>
                  <a:cubicBezTo>
                    <a:pt x="15050" y="10561"/>
                    <a:pt x="15526" y="10061"/>
                    <a:pt x="15907" y="10061"/>
                  </a:cubicBezTo>
                  <a:close/>
                  <a:moveTo>
                    <a:pt x="3941" y="10204"/>
                  </a:moveTo>
                  <a:cubicBezTo>
                    <a:pt x="4584" y="10454"/>
                    <a:pt x="5191" y="10871"/>
                    <a:pt x="5668" y="11728"/>
                  </a:cubicBezTo>
                  <a:cubicBezTo>
                    <a:pt x="6311" y="12895"/>
                    <a:pt x="6656" y="14764"/>
                    <a:pt x="6680" y="17408"/>
                  </a:cubicBezTo>
                  <a:lnTo>
                    <a:pt x="3941" y="17408"/>
                  </a:lnTo>
                  <a:lnTo>
                    <a:pt x="3941" y="10204"/>
                  </a:lnTo>
                  <a:close/>
                  <a:moveTo>
                    <a:pt x="19455" y="3275"/>
                  </a:moveTo>
                  <a:cubicBezTo>
                    <a:pt x="20110" y="3275"/>
                    <a:pt x="20646" y="3811"/>
                    <a:pt x="20646" y="4465"/>
                  </a:cubicBezTo>
                  <a:lnTo>
                    <a:pt x="20598" y="5847"/>
                  </a:lnTo>
                  <a:lnTo>
                    <a:pt x="12669" y="5847"/>
                  </a:lnTo>
                  <a:cubicBezTo>
                    <a:pt x="12430" y="5847"/>
                    <a:pt x="12240" y="6037"/>
                    <a:pt x="12240" y="6275"/>
                  </a:cubicBezTo>
                  <a:cubicBezTo>
                    <a:pt x="12240" y="6513"/>
                    <a:pt x="12430" y="6704"/>
                    <a:pt x="12669" y="6704"/>
                  </a:cubicBezTo>
                  <a:lnTo>
                    <a:pt x="20598" y="6704"/>
                  </a:lnTo>
                  <a:lnTo>
                    <a:pt x="20598" y="16229"/>
                  </a:lnTo>
                  <a:cubicBezTo>
                    <a:pt x="20598" y="16884"/>
                    <a:pt x="20062" y="17419"/>
                    <a:pt x="19408" y="17419"/>
                  </a:cubicBezTo>
                  <a:lnTo>
                    <a:pt x="17264" y="17419"/>
                  </a:lnTo>
                  <a:lnTo>
                    <a:pt x="17098" y="15145"/>
                  </a:lnTo>
                  <a:cubicBezTo>
                    <a:pt x="17324" y="15014"/>
                    <a:pt x="17538" y="14848"/>
                    <a:pt x="17717" y="14645"/>
                  </a:cubicBezTo>
                  <a:cubicBezTo>
                    <a:pt x="18253" y="14026"/>
                    <a:pt x="18491" y="13169"/>
                    <a:pt x="18372" y="12300"/>
                  </a:cubicBezTo>
                  <a:cubicBezTo>
                    <a:pt x="18193" y="11026"/>
                    <a:pt x="17217" y="9180"/>
                    <a:pt x="15943" y="9180"/>
                  </a:cubicBezTo>
                  <a:cubicBezTo>
                    <a:pt x="15359" y="9180"/>
                    <a:pt x="14764" y="9585"/>
                    <a:pt x="14288" y="10299"/>
                  </a:cubicBezTo>
                  <a:cubicBezTo>
                    <a:pt x="14276" y="10323"/>
                    <a:pt x="14240" y="10347"/>
                    <a:pt x="14228" y="10383"/>
                  </a:cubicBezTo>
                  <a:cubicBezTo>
                    <a:pt x="13145" y="9597"/>
                    <a:pt x="11847" y="9156"/>
                    <a:pt x="10490" y="9156"/>
                  </a:cubicBezTo>
                  <a:cubicBezTo>
                    <a:pt x="8882" y="9156"/>
                    <a:pt x="7358" y="9776"/>
                    <a:pt x="6180" y="10859"/>
                  </a:cubicBezTo>
                  <a:cubicBezTo>
                    <a:pt x="5453" y="9811"/>
                    <a:pt x="4501" y="9418"/>
                    <a:pt x="3667" y="9180"/>
                  </a:cubicBezTo>
                  <a:cubicBezTo>
                    <a:pt x="3620" y="9168"/>
                    <a:pt x="3574" y="9162"/>
                    <a:pt x="3529" y="9162"/>
                  </a:cubicBezTo>
                  <a:cubicBezTo>
                    <a:pt x="3440" y="9162"/>
                    <a:pt x="3358" y="9188"/>
                    <a:pt x="3286" y="9252"/>
                  </a:cubicBezTo>
                  <a:cubicBezTo>
                    <a:pt x="3191" y="9323"/>
                    <a:pt x="3132" y="9454"/>
                    <a:pt x="3132" y="9597"/>
                  </a:cubicBezTo>
                  <a:lnTo>
                    <a:pt x="3132" y="17408"/>
                  </a:lnTo>
                  <a:lnTo>
                    <a:pt x="2096" y="17408"/>
                  </a:lnTo>
                  <a:cubicBezTo>
                    <a:pt x="1441" y="17408"/>
                    <a:pt x="905" y="16872"/>
                    <a:pt x="905" y="16217"/>
                  </a:cubicBezTo>
                  <a:lnTo>
                    <a:pt x="905" y="6692"/>
                  </a:lnTo>
                  <a:lnTo>
                    <a:pt x="8847" y="6692"/>
                  </a:lnTo>
                  <a:cubicBezTo>
                    <a:pt x="9085" y="6692"/>
                    <a:pt x="9275" y="6501"/>
                    <a:pt x="9275" y="6263"/>
                  </a:cubicBezTo>
                  <a:cubicBezTo>
                    <a:pt x="9275" y="6025"/>
                    <a:pt x="9085" y="5835"/>
                    <a:pt x="8847" y="5835"/>
                  </a:cubicBezTo>
                  <a:lnTo>
                    <a:pt x="905" y="5835"/>
                  </a:lnTo>
                  <a:lnTo>
                    <a:pt x="905" y="4465"/>
                  </a:lnTo>
                  <a:cubicBezTo>
                    <a:pt x="905" y="3811"/>
                    <a:pt x="1441" y="3275"/>
                    <a:pt x="2096" y="3275"/>
                  </a:cubicBezTo>
                  <a:lnTo>
                    <a:pt x="3989" y="3275"/>
                  </a:lnTo>
                  <a:lnTo>
                    <a:pt x="3989" y="3418"/>
                  </a:lnTo>
                  <a:cubicBezTo>
                    <a:pt x="3989" y="4287"/>
                    <a:pt x="4691" y="4977"/>
                    <a:pt x="5549" y="4977"/>
                  </a:cubicBezTo>
                  <a:cubicBezTo>
                    <a:pt x="6418" y="4977"/>
                    <a:pt x="7120" y="4287"/>
                    <a:pt x="7120" y="3418"/>
                  </a:cubicBezTo>
                  <a:lnTo>
                    <a:pt x="7120" y="3275"/>
                  </a:lnTo>
                  <a:lnTo>
                    <a:pt x="9216" y="3275"/>
                  </a:lnTo>
                  <a:lnTo>
                    <a:pt x="9216" y="3418"/>
                  </a:lnTo>
                  <a:cubicBezTo>
                    <a:pt x="9216" y="4287"/>
                    <a:pt x="9918" y="4977"/>
                    <a:pt x="10776" y="4977"/>
                  </a:cubicBezTo>
                  <a:cubicBezTo>
                    <a:pt x="11645" y="4977"/>
                    <a:pt x="12335" y="4287"/>
                    <a:pt x="12335" y="3418"/>
                  </a:cubicBezTo>
                  <a:lnTo>
                    <a:pt x="12335" y="3275"/>
                  </a:lnTo>
                  <a:lnTo>
                    <a:pt x="14443" y="3275"/>
                  </a:lnTo>
                  <a:lnTo>
                    <a:pt x="14443" y="3418"/>
                  </a:lnTo>
                  <a:cubicBezTo>
                    <a:pt x="14443" y="4287"/>
                    <a:pt x="15133" y="4977"/>
                    <a:pt x="16002" y="4977"/>
                  </a:cubicBezTo>
                  <a:cubicBezTo>
                    <a:pt x="16860" y="4977"/>
                    <a:pt x="17562" y="4287"/>
                    <a:pt x="17562" y="3418"/>
                  </a:cubicBezTo>
                  <a:lnTo>
                    <a:pt x="17562" y="3275"/>
                  </a:lnTo>
                  <a:close/>
                  <a:moveTo>
                    <a:pt x="6180" y="18277"/>
                  </a:moveTo>
                  <a:lnTo>
                    <a:pt x="6180" y="20217"/>
                  </a:lnTo>
                  <a:cubicBezTo>
                    <a:pt x="6180" y="20658"/>
                    <a:pt x="5823" y="21015"/>
                    <a:pt x="5370" y="21015"/>
                  </a:cubicBezTo>
                  <a:cubicBezTo>
                    <a:pt x="4930" y="21015"/>
                    <a:pt x="4572" y="20658"/>
                    <a:pt x="4572" y="20217"/>
                  </a:cubicBezTo>
                  <a:lnTo>
                    <a:pt x="4572" y="18277"/>
                  </a:lnTo>
                  <a:close/>
                  <a:moveTo>
                    <a:pt x="10478" y="10026"/>
                  </a:moveTo>
                  <a:cubicBezTo>
                    <a:pt x="11680" y="10026"/>
                    <a:pt x="12859" y="10430"/>
                    <a:pt x="13812" y="11157"/>
                  </a:cubicBezTo>
                  <a:cubicBezTo>
                    <a:pt x="13669" y="11526"/>
                    <a:pt x="13550" y="11919"/>
                    <a:pt x="13502" y="12288"/>
                  </a:cubicBezTo>
                  <a:cubicBezTo>
                    <a:pt x="13383" y="13157"/>
                    <a:pt x="13621" y="14002"/>
                    <a:pt x="14157" y="14621"/>
                  </a:cubicBezTo>
                  <a:cubicBezTo>
                    <a:pt x="14335" y="14836"/>
                    <a:pt x="14538" y="15002"/>
                    <a:pt x="14764" y="15133"/>
                  </a:cubicBezTo>
                  <a:lnTo>
                    <a:pt x="14455" y="19360"/>
                  </a:lnTo>
                  <a:cubicBezTo>
                    <a:pt x="13454" y="20372"/>
                    <a:pt x="11907" y="21015"/>
                    <a:pt x="10478" y="21015"/>
                  </a:cubicBezTo>
                  <a:cubicBezTo>
                    <a:pt x="9156" y="21015"/>
                    <a:pt x="8073" y="20622"/>
                    <a:pt x="7061" y="19801"/>
                  </a:cubicBezTo>
                  <a:lnTo>
                    <a:pt x="7061" y="18277"/>
                  </a:lnTo>
                  <a:lnTo>
                    <a:pt x="7132" y="18277"/>
                  </a:lnTo>
                  <a:cubicBezTo>
                    <a:pt x="7370" y="18277"/>
                    <a:pt x="7561" y="18074"/>
                    <a:pt x="7561" y="17836"/>
                  </a:cubicBezTo>
                  <a:cubicBezTo>
                    <a:pt x="7561" y="15038"/>
                    <a:pt x="7251" y="13002"/>
                    <a:pt x="6608" y="11633"/>
                  </a:cubicBezTo>
                  <a:cubicBezTo>
                    <a:pt x="7632" y="10609"/>
                    <a:pt x="9037" y="10026"/>
                    <a:pt x="10478" y="10026"/>
                  </a:cubicBezTo>
                  <a:close/>
                  <a:moveTo>
                    <a:pt x="16252" y="15431"/>
                  </a:moveTo>
                  <a:lnTo>
                    <a:pt x="16610" y="20360"/>
                  </a:lnTo>
                  <a:cubicBezTo>
                    <a:pt x="16621" y="20503"/>
                    <a:pt x="16562" y="20670"/>
                    <a:pt x="16443" y="20789"/>
                  </a:cubicBezTo>
                  <a:cubicBezTo>
                    <a:pt x="16312" y="20932"/>
                    <a:pt x="16121" y="21015"/>
                    <a:pt x="15931" y="21015"/>
                  </a:cubicBezTo>
                  <a:cubicBezTo>
                    <a:pt x="15729" y="21015"/>
                    <a:pt x="15538" y="20920"/>
                    <a:pt x="15407" y="20789"/>
                  </a:cubicBezTo>
                  <a:cubicBezTo>
                    <a:pt x="15288" y="20670"/>
                    <a:pt x="15240" y="20515"/>
                    <a:pt x="15240" y="20360"/>
                  </a:cubicBezTo>
                  <a:lnTo>
                    <a:pt x="15598" y="15431"/>
                  </a:lnTo>
                  <a:cubicBezTo>
                    <a:pt x="15705" y="15443"/>
                    <a:pt x="15824" y="15455"/>
                    <a:pt x="15931" y="15455"/>
                  </a:cubicBezTo>
                  <a:cubicBezTo>
                    <a:pt x="16050" y="15455"/>
                    <a:pt x="16145" y="15443"/>
                    <a:pt x="16252" y="15431"/>
                  </a:cubicBezTo>
                  <a:close/>
                  <a:moveTo>
                    <a:pt x="5501" y="1"/>
                  </a:moveTo>
                  <a:cubicBezTo>
                    <a:pt x="4644" y="1"/>
                    <a:pt x="3941" y="691"/>
                    <a:pt x="3941" y="1560"/>
                  </a:cubicBezTo>
                  <a:lnTo>
                    <a:pt x="3941" y="2406"/>
                  </a:lnTo>
                  <a:lnTo>
                    <a:pt x="2048" y="2406"/>
                  </a:lnTo>
                  <a:cubicBezTo>
                    <a:pt x="917" y="2406"/>
                    <a:pt x="0" y="3334"/>
                    <a:pt x="0" y="4465"/>
                  </a:cubicBezTo>
                  <a:lnTo>
                    <a:pt x="0" y="16217"/>
                  </a:lnTo>
                  <a:cubicBezTo>
                    <a:pt x="0" y="17348"/>
                    <a:pt x="917" y="18277"/>
                    <a:pt x="2048" y="18277"/>
                  </a:cubicBezTo>
                  <a:lnTo>
                    <a:pt x="3703" y="18277"/>
                  </a:lnTo>
                  <a:lnTo>
                    <a:pt x="3703" y="20217"/>
                  </a:lnTo>
                  <a:cubicBezTo>
                    <a:pt x="3703" y="21134"/>
                    <a:pt x="4453" y="21872"/>
                    <a:pt x="5370" y="21872"/>
                  </a:cubicBezTo>
                  <a:cubicBezTo>
                    <a:pt x="6084" y="21872"/>
                    <a:pt x="6692" y="21432"/>
                    <a:pt x="6930" y="20801"/>
                  </a:cubicBezTo>
                  <a:cubicBezTo>
                    <a:pt x="7978" y="21515"/>
                    <a:pt x="9144" y="21872"/>
                    <a:pt x="10466" y="21872"/>
                  </a:cubicBezTo>
                  <a:cubicBezTo>
                    <a:pt x="11835" y="21872"/>
                    <a:pt x="13276" y="21372"/>
                    <a:pt x="14371" y="20551"/>
                  </a:cubicBezTo>
                  <a:cubicBezTo>
                    <a:pt x="14407" y="20848"/>
                    <a:pt x="14538" y="21146"/>
                    <a:pt x="14764" y="21372"/>
                  </a:cubicBezTo>
                  <a:cubicBezTo>
                    <a:pt x="15062" y="21694"/>
                    <a:pt x="15478" y="21872"/>
                    <a:pt x="15919" y="21872"/>
                  </a:cubicBezTo>
                  <a:cubicBezTo>
                    <a:pt x="16360" y="21872"/>
                    <a:pt x="16788" y="21694"/>
                    <a:pt x="17086" y="21372"/>
                  </a:cubicBezTo>
                  <a:cubicBezTo>
                    <a:pt x="17372" y="21075"/>
                    <a:pt x="17503" y="20682"/>
                    <a:pt x="17467" y="20301"/>
                  </a:cubicBezTo>
                  <a:lnTo>
                    <a:pt x="17324" y="18277"/>
                  </a:lnTo>
                  <a:lnTo>
                    <a:pt x="19408" y="18277"/>
                  </a:lnTo>
                  <a:cubicBezTo>
                    <a:pt x="20539" y="18277"/>
                    <a:pt x="21455" y="17348"/>
                    <a:pt x="21455" y="16217"/>
                  </a:cubicBezTo>
                  <a:lnTo>
                    <a:pt x="21455" y="4465"/>
                  </a:lnTo>
                  <a:cubicBezTo>
                    <a:pt x="21467" y="3334"/>
                    <a:pt x="20539" y="2406"/>
                    <a:pt x="19408" y="2406"/>
                  </a:cubicBezTo>
                  <a:lnTo>
                    <a:pt x="17514" y="2406"/>
                  </a:lnTo>
                  <a:lnTo>
                    <a:pt x="17514" y="1560"/>
                  </a:lnTo>
                  <a:cubicBezTo>
                    <a:pt x="17514" y="691"/>
                    <a:pt x="16812" y="1"/>
                    <a:pt x="15955" y="1"/>
                  </a:cubicBezTo>
                  <a:cubicBezTo>
                    <a:pt x="15097" y="1"/>
                    <a:pt x="14395" y="691"/>
                    <a:pt x="14395" y="1560"/>
                  </a:cubicBezTo>
                  <a:lnTo>
                    <a:pt x="14395" y="2406"/>
                  </a:lnTo>
                  <a:lnTo>
                    <a:pt x="12288" y="2406"/>
                  </a:lnTo>
                  <a:lnTo>
                    <a:pt x="12288" y="1560"/>
                  </a:lnTo>
                  <a:cubicBezTo>
                    <a:pt x="12288" y="691"/>
                    <a:pt x="11597" y="1"/>
                    <a:pt x="10728" y="1"/>
                  </a:cubicBezTo>
                  <a:cubicBezTo>
                    <a:pt x="9871" y="1"/>
                    <a:pt x="9168" y="691"/>
                    <a:pt x="9168" y="1560"/>
                  </a:cubicBezTo>
                  <a:lnTo>
                    <a:pt x="9168" y="2406"/>
                  </a:lnTo>
                  <a:lnTo>
                    <a:pt x="7073" y="2406"/>
                  </a:lnTo>
                  <a:lnTo>
                    <a:pt x="7073" y="1560"/>
                  </a:lnTo>
                  <a:cubicBezTo>
                    <a:pt x="7073" y="691"/>
                    <a:pt x="6370" y="1"/>
                    <a:pt x="5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2050550" y="4395900"/>
              <a:ext cx="105375" cy="34275"/>
            </a:xfrm>
            <a:custGeom>
              <a:avLst/>
              <a:gdLst/>
              <a:ahLst/>
              <a:cxnLst/>
              <a:rect l="l" t="t" r="r" b="b"/>
              <a:pathLst>
                <a:path w="4215" h="1371" extrusionOk="0">
                  <a:moveTo>
                    <a:pt x="2441" y="1"/>
                  </a:moveTo>
                  <a:cubicBezTo>
                    <a:pt x="1679" y="1"/>
                    <a:pt x="941" y="191"/>
                    <a:pt x="286" y="560"/>
                  </a:cubicBezTo>
                  <a:cubicBezTo>
                    <a:pt x="72" y="679"/>
                    <a:pt x="0" y="953"/>
                    <a:pt x="119" y="1144"/>
                  </a:cubicBezTo>
                  <a:cubicBezTo>
                    <a:pt x="191" y="1275"/>
                    <a:pt x="345" y="1370"/>
                    <a:pt x="488" y="1370"/>
                  </a:cubicBezTo>
                  <a:cubicBezTo>
                    <a:pt x="560" y="1370"/>
                    <a:pt x="643" y="1346"/>
                    <a:pt x="691" y="1311"/>
                  </a:cubicBezTo>
                  <a:cubicBezTo>
                    <a:pt x="1215" y="1013"/>
                    <a:pt x="1834" y="846"/>
                    <a:pt x="2441" y="846"/>
                  </a:cubicBezTo>
                  <a:cubicBezTo>
                    <a:pt x="2822" y="858"/>
                    <a:pt x="3215" y="941"/>
                    <a:pt x="3584" y="1060"/>
                  </a:cubicBezTo>
                  <a:cubicBezTo>
                    <a:pt x="3628" y="1074"/>
                    <a:pt x="3673" y="1081"/>
                    <a:pt x="3718" y="1081"/>
                  </a:cubicBezTo>
                  <a:cubicBezTo>
                    <a:pt x="3901" y="1081"/>
                    <a:pt x="4074" y="969"/>
                    <a:pt x="4132" y="787"/>
                  </a:cubicBezTo>
                  <a:cubicBezTo>
                    <a:pt x="4215" y="560"/>
                    <a:pt x="4096" y="310"/>
                    <a:pt x="3870" y="239"/>
                  </a:cubicBezTo>
                  <a:cubicBezTo>
                    <a:pt x="3405" y="72"/>
                    <a:pt x="2929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2069900" y="4578625"/>
              <a:ext cx="106275" cy="36375"/>
            </a:xfrm>
            <a:custGeom>
              <a:avLst/>
              <a:gdLst/>
              <a:ahLst/>
              <a:cxnLst/>
              <a:rect l="l" t="t" r="r" b="b"/>
              <a:pathLst>
                <a:path w="4251" h="1455" extrusionOk="0">
                  <a:moveTo>
                    <a:pt x="3745" y="0"/>
                  </a:moveTo>
                  <a:cubicBezTo>
                    <a:pt x="3668" y="0"/>
                    <a:pt x="3591" y="20"/>
                    <a:pt x="3524" y="62"/>
                  </a:cubicBezTo>
                  <a:cubicBezTo>
                    <a:pt x="2977" y="395"/>
                    <a:pt x="2322" y="598"/>
                    <a:pt x="1667" y="598"/>
                  </a:cubicBezTo>
                  <a:cubicBezTo>
                    <a:pt x="1310" y="598"/>
                    <a:pt x="953" y="538"/>
                    <a:pt x="607" y="431"/>
                  </a:cubicBezTo>
                  <a:cubicBezTo>
                    <a:pt x="565" y="418"/>
                    <a:pt x="523" y="411"/>
                    <a:pt x="481" y="411"/>
                  </a:cubicBezTo>
                  <a:cubicBezTo>
                    <a:pt x="298" y="411"/>
                    <a:pt x="130" y="532"/>
                    <a:pt x="72" y="717"/>
                  </a:cubicBezTo>
                  <a:cubicBezTo>
                    <a:pt x="0" y="931"/>
                    <a:pt x="131" y="1169"/>
                    <a:pt x="357" y="1252"/>
                  </a:cubicBezTo>
                  <a:cubicBezTo>
                    <a:pt x="774" y="1383"/>
                    <a:pt x="1215" y="1455"/>
                    <a:pt x="1667" y="1455"/>
                  </a:cubicBezTo>
                  <a:cubicBezTo>
                    <a:pt x="2477" y="1455"/>
                    <a:pt x="3286" y="1229"/>
                    <a:pt x="3989" y="788"/>
                  </a:cubicBezTo>
                  <a:cubicBezTo>
                    <a:pt x="4191" y="669"/>
                    <a:pt x="4251" y="395"/>
                    <a:pt x="4120" y="193"/>
                  </a:cubicBezTo>
                  <a:cubicBezTo>
                    <a:pt x="4034" y="69"/>
                    <a:pt x="3889" y="0"/>
                    <a:pt x="37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>
              <a:off x="2107700" y="4263450"/>
              <a:ext cx="21750" cy="21450"/>
            </a:xfrm>
            <a:custGeom>
              <a:avLst/>
              <a:gdLst/>
              <a:ahLst/>
              <a:cxnLst/>
              <a:rect l="l" t="t" r="r" b="b"/>
              <a:pathLst>
                <a:path w="870" h="858" extrusionOk="0">
                  <a:moveTo>
                    <a:pt x="441" y="1"/>
                  </a:moveTo>
                  <a:cubicBezTo>
                    <a:pt x="191" y="1"/>
                    <a:pt x="0" y="191"/>
                    <a:pt x="0" y="429"/>
                  </a:cubicBezTo>
                  <a:cubicBezTo>
                    <a:pt x="0" y="667"/>
                    <a:pt x="203" y="858"/>
                    <a:pt x="441" y="858"/>
                  </a:cubicBezTo>
                  <a:cubicBezTo>
                    <a:pt x="667" y="858"/>
                    <a:pt x="869" y="667"/>
                    <a:pt x="869" y="429"/>
                  </a:cubicBezTo>
                  <a:cubicBezTo>
                    <a:pt x="857" y="191"/>
                    <a:pt x="655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33"/>
          <p:cNvGrpSpPr/>
          <p:nvPr/>
        </p:nvGrpSpPr>
        <p:grpSpPr>
          <a:xfrm>
            <a:off x="5206643" y="3226075"/>
            <a:ext cx="483125" cy="546525"/>
            <a:chOff x="5905775" y="3332075"/>
            <a:chExt cx="483125" cy="546525"/>
          </a:xfrm>
        </p:grpSpPr>
        <p:sp>
          <p:nvSpPr>
            <p:cNvPr id="971" name="Google Shape;971;p33"/>
            <p:cNvSpPr/>
            <p:nvPr/>
          </p:nvSpPr>
          <p:spPr>
            <a:xfrm>
              <a:off x="6236175" y="3575875"/>
              <a:ext cx="21750" cy="21450"/>
            </a:xfrm>
            <a:custGeom>
              <a:avLst/>
              <a:gdLst/>
              <a:ahLst/>
              <a:cxnLst/>
              <a:rect l="l" t="t" r="r" b="b"/>
              <a:pathLst>
                <a:path w="870" h="858" extrusionOk="0">
                  <a:moveTo>
                    <a:pt x="441" y="0"/>
                  </a:moveTo>
                  <a:cubicBezTo>
                    <a:pt x="203" y="0"/>
                    <a:pt x="1" y="191"/>
                    <a:pt x="1" y="429"/>
                  </a:cubicBezTo>
                  <a:cubicBezTo>
                    <a:pt x="1" y="667"/>
                    <a:pt x="203" y="857"/>
                    <a:pt x="441" y="857"/>
                  </a:cubicBezTo>
                  <a:cubicBezTo>
                    <a:pt x="680" y="857"/>
                    <a:pt x="870" y="667"/>
                    <a:pt x="870" y="429"/>
                  </a:cubicBezTo>
                  <a:cubicBezTo>
                    <a:pt x="870" y="191"/>
                    <a:pt x="680" y="0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6057300" y="3377025"/>
              <a:ext cx="97950" cy="21750"/>
            </a:xfrm>
            <a:custGeom>
              <a:avLst/>
              <a:gdLst/>
              <a:ahLst/>
              <a:cxnLst/>
              <a:rect l="l" t="t" r="r" b="b"/>
              <a:pathLst>
                <a:path w="3918" h="870" extrusionOk="0">
                  <a:moveTo>
                    <a:pt x="429" y="1"/>
                  </a:moveTo>
                  <a:cubicBezTo>
                    <a:pt x="191" y="1"/>
                    <a:pt x="0" y="203"/>
                    <a:pt x="0" y="441"/>
                  </a:cubicBezTo>
                  <a:cubicBezTo>
                    <a:pt x="0" y="679"/>
                    <a:pt x="191" y="870"/>
                    <a:pt x="429" y="870"/>
                  </a:cubicBezTo>
                  <a:lnTo>
                    <a:pt x="3489" y="870"/>
                  </a:lnTo>
                  <a:cubicBezTo>
                    <a:pt x="3727" y="870"/>
                    <a:pt x="3917" y="679"/>
                    <a:pt x="3917" y="441"/>
                  </a:cubicBezTo>
                  <a:cubicBezTo>
                    <a:pt x="3917" y="203"/>
                    <a:pt x="3727" y="1"/>
                    <a:pt x="3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5905775" y="3332075"/>
              <a:ext cx="483125" cy="546525"/>
            </a:xfrm>
            <a:custGeom>
              <a:avLst/>
              <a:gdLst/>
              <a:ahLst/>
              <a:cxnLst/>
              <a:rect l="l" t="t" r="r" b="b"/>
              <a:pathLst>
                <a:path w="19325" h="21861" extrusionOk="0">
                  <a:moveTo>
                    <a:pt x="11419" y="870"/>
                  </a:moveTo>
                  <a:cubicBezTo>
                    <a:pt x="11645" y="870"/>
                    <a:pt x="11788" y="1001"/>
                    <a:pt x="11788" y="1073"/>
                  </a:cubicBezTo>
                  <a:cubicBezTo>
                    <a:pt x="11788" y="1275"/>
                    <a:pt x="11764" y="1489"/>
                    <a:pt x="11717" y="1704"/>
                  </a:cubicBezTo>
                  <a:lnTo>
                    <a:pt x="11717" y="1715"/>
                  </a:lnTo>
                  <a:cubicBezTo>
                    <a:pt x="11550" y="2382"/>
                    <a:pt x="11121" y="2966"/>
                    <a:pt x="10514" y="3382"/>
                  </a:cubicBezTo>
                  <a:cubicBezTo>
                    <a:pt x="10502" y="3394"/>
                    <a:pt x="10478" y="3394"/>
                    <a:pt x="10467" y="3406"/>
                  </a:cubicBezTo>
                  <a:cubicBezTo>
                    <a:pt x="9812" y="3847"/>
                    <a:pt x="8978" y="4097"/>
                    <a:pt x="8026" y="4097"/>
                  </a:cubicBezTo>
                  <a:cubicBezTo>
                    <a:pt x="7085" y="4097"/>
                    <a:pt x="6240" y="3847"/>
                    <a:pt x="5597" y="3430"/>
                  </a:cubicBezTo>
                  <a:cubicBezTo>
                    <a:pt x="5585" y="3406"/>
                    <a:pt x="5561" y="3394"/>
                    <a:pt x="5525" y="3382"/>
                  </a:cubicBezTo>
                  <a:cubicBezTo>
                    <a:pt x="4918" y="2966"/>
                    <a:pt x="4501" y="2394"/>
                    <a:pt x="4335" y="1727"/>
                  </a:cubicBezTo>
                  <a:cubicBezTo>
                    <a:pt x="4335" y="1715"/>
                    <a:pt x="4335" y="1704"/>
                    <a:pt x="4323" y="1680"/>
                  </a:cubicBezTo>
                  <a:cubicBezTo>
                    <a:pt x="4275" y="1489"/>
                    <a:pt x="4251" y="1299"/>
                    <a:pt x="4251" y="1084"/>
                  </a:cubicBezTo>
                  <a:cubicBezTo>
                    <a:pt x="4251" y="1001"/>
                    <a:pt x="4394" y="870"/>
                    <a:pt x="4621" y="870"/>
                  </a:cubicBezTo>
                  <a:close/>
                  <a:moveTo>
                    <a:pt x="14931" y="2216"/>
                  </a:moveTo>
                  <a:cubicBezTo>
                    <a:pt x="15062" y="2216"/>
                    <a:pt x="15169" y="2323"/>
                    <a:pt x="15169" y="2454"/>
                  </a:cubicBezTo>
                  <a:lnTo>
                    <a:pt x="15169" y="14396"/>
                  </a:lnTo>
                  <a:cubicBezTo>
                    <a:pt x="14979" y="14503"/>
                    <a:pt x="14788" y="14634"/>
                    <a:pt x="14610" y="14777"/>
                  </a:cubicBezTo>
                  <a:cubicBezTo>
                    <a:pt x="14443" y="14634"/>
                    <a:pt x="14265" y="14515"/>
                    <a:pt x="14074" y="14408"/>
                  </a:cubicBezTo>
                  <a:lnTo>
                    <a:pt x="14074" y="12014"/>
                  </a:lnTo>
                  <a:cubicBezTo>
                    <a:pt x="14074" y="11776"/>
                    <a:pt x="13872" y="11586"/>
                    <a:pt x="13634" y="11586"/>
                  </a:cubicBezTo>
                  <a:cubicBezTo>
                    <a:pt x="13395" y="11586"/>
                    <a:pt x="13205" y="11776"/>
                    <a:pt x="13205" y="12014"/>
                  </a:cubicBezTo>
                  <a:lnTo>
                    <a:pt x="13205" y="14062"/>
                  </a:lnTo>
                  <a:cubicBezTo>
                    <a:pt x="12991" y="14027"/>
                    <a:pt x="12776" y="13991"/>
                    <a:pt x="12562" y="13991"/>
                  </a:cubicBezTo>
                  <a:cubicBezTo>
                    <a:pt x="11943" y="13991"/>
                    <a:pt x="11371" y="14229"/>
                    <a:pt x="10955" y="14681"/>
                  </a:cubicBezTo>
                  <a:cubicBezTo>
                    <a:pt x="10812" y="14824"/>
                    <a:pt x="10693" y="14991"/>
                    <a:pt x="10586" y="15170"/>
                  </a:cubicBezTo>
                  <a:lnTo>
                    <a:pt x="8335" y="15170"/>
                  </a:lnTo>
                  <a:cubicBezTo>
                    <a:pt x="8097" y="15170"/>
                    <a:pt x="7907" y="15360"/>
                    <a:pt x="7907" y="15598"/>
                  </a:cubicBezTo>
                  <a:cubicBezTo>
                    <a:pt x="7907" y="15836"/>
                    <a:pt x="8097" y="16027"/>
                    <a:pt x="8335" y="16027"/>
                  </a:cubicBezTo>
                  <a:lnTo>
                    <a:pt x="10240" y="16027"/>
                  </a:lnTo>
                  <a:cubicBezTo>
                    <a:pt x="10086" y="16741"/>
                    <a:pt x="10169" y="17503"/>
                    <a:pt x="10514" y="18170"/>
                  </a:cubicBezTo>
                  <a:lnTo>
                    <a:pt x="2811" y="18170"/>
                  </a:lnTo>
                  <a:lnTo>
                    <a:pt x="2811" y="4180"/>
                  </a:lnTo>
                  <a:lnTo>
                    <a:pt x="5180" y="4180"/>
                  </a:lnTo>
                  <a:cubicBezTo>
                    <a:pt x="5978" y="4692"/>
                    <a:pt x="6966" y="4954"/>
                    <a:pt x="8014" y="4954"/>
                  </a:cubicBezTo>
                  <a:cubicBezTo>
                    <a:pt x="9062" y="4954"/>
                    <a:pt x="10050" y="4692"/>
                    <a:pt x="10848" y="4180"/>
                  </a:cubicBezTo>
                  <a:lnTo>
                    <a:pt x="13217" y="4180"/>
                  </a:lnTo>
                  <a:lnTo>
                    <a:pt x="13217" y="8347"/>
                  </a:lnTo>
                  <a:cubicBezTo>
                    <a:pt x="13217" y="8585"/>
                    <a:pt x="13419" y="8776"/>
                    <a:pt x="13657" y="8776"/>
                  </a:cubicBezTo>
                  <a:cubicBezTo>
                    <a:pt x="13896" y="8776"/>
                    <a:pt x="14086" y="8585"/>
                    <a:pt x="14086" y="8347"/>
                  </a:cubicBezTo>
                  <a:lnTo>
                    <a:pt x="14086" y="3763"/>
                  </a:lnTo>
                  <a:cubicBezTo>
                    <a:pt x="14086" y="3525"/>
                    <a:pt x="13896" y="3335"/>
                    <a:pt x="13657" y="3335"/>
                  </a:cubicBezTo>
                  <a:lnTo>
                    <a:pt x="11836" y="3335"/>
                  </a:lnTo>
                  <a:cubicBezTo>
                    <a:pt x="12121" y="2989"/>
                    <a:pt x="12324" y="2620"/>
                    <a:pt x="12467" y="2216"/>
                  </a:cubicBezTo>
                  <a:close/>
                  <a:moveTo>
                    <a:pt x="3573" y="2239"/>
                  </a:moveTo>
                  <a:cubicBezTo>
                    <a:pt x="3716" y="2620"/>
                    <a:pt x="3918" y="2989"/>
                    <a:pt x="4204" y="3335"/>
                  </a:cubicBezTo>
                  <a:lnTo>
                    <a:pt x="2406" y="3335"/>
                  </a:lnTo>
                  <a:cubicBezTo>
                    <a:pt x="2168" y="3335"/>
                    <a:pt x="1965" y="3525"/>
                    <a:pt x="1965" y="3763"/>
                  </a:cubicBezTo>
                  <a:lnTo>
                    <a:pt x="1965" y="18622"/>
                  </a:lnTo>
                  <a:cubicBezTo>
                    <a:pt x="1965" y="18860"/>
                    <a:pt x="2168" y="19051"/>
                    <a:pt x="2406" y="19051"/>
                  </a:cubicBezTo>
                  <a:lnTo>
                    <a:pt x="11181" y="19051"/>
                  </a:lnTo>
                  <a:lnTo>
                    <a:pt x="12205" y="20146"/>
                  </a:lnTo>
                  <a:lnTo>
                    <a:pt x="1108" y="20146"/>
                  </a:lnTo>
                  <a:lnTo>
                    <a:pt x="1108" y="20123"/>
                  </a:lnTo>
                  <a:cubicBezTo>
                    <a:pt x="977" y="20123"/>
                    <a:pt x="870" y="20015"/>
                    <a:pt x="870" y="19884"/>
                  </a:cubicBezTo>
                  <a:lnTo>
                    <a:pt x="870" y="2477"/>
                  </a:lnTo>
                  <a:cubicBezTo>
                    <a:pt x="870" y="2335"/>
                    <a:pt x="977" y="2239"/>
                    <a:pt x="1108" y="2239"/>
                  </a:cubicBezTo>
                  <a:close/>
                  <a:moveTo>
                    <a:pt x="16646" y="14860"/>
                  </a:moveTo>
                  <a:cubicBezTo>
                    <a:pt x="17027" y="14860"/>
                    <a:pt x="17360" y="15003"/>
                    <a:pt x="17622" y="15277"/>
                  </a:cubicBezTo>
                  <a:cubicBezTo>
                    <a:pt x="18396" y="16074"/>
                    <a:pt x="18396" y="17396"/>
                    <a:pt x="17622" y="18218"/>
                  </a:cubicBezTo>
                  <a:lnTo>
                    <a:pt x="15348" y="20646"/>
                  </a:lnTo>
                  <a:cubicBezTo>
                    <a:pt x="15073" y="20898"/>
                    <a:pt x="14845" y="21023"/>
                    <a:pt x="14618" y="21023"/>
                  </a:cubicBezTo>
                  <a:cubicBezTo>
                    <a:pt x="14393" y="21023"/>
                    <a:pt x="14168" y="20901"/>
                    <a:pt x="13896" y="20658"/>
                  </a:cubicBezTo>
                  <a:cubicBezTo>
                    <a:pt x="13896" y="20658"/>
                    <a:pt x="11669" y="18313"/>
                    <a:pt x="11657" y="18289"/>
                  </a:cubicBezTo>
                  <a:lnTo>
                    <a:pt x="11598" y="18218"/>
                  </a:lnTo>
                  <a:cubicBezTo>
                    <a:pt x="10990" y="17563"/>
                    <a:pt x="10871" y="16598"/>
                    <a:pt x="11229" y="15812"/>
                  </a:cubicBezTo>
                  <a:cubicBezTo>
                    <a:pt x="11240" y="15789"/>
                    <a:pt x="11240" y="15777"/>
                    <a:pt x="11252" y="15765"/>
                  </a:cubicBezTo>
                  <a:cubicBezTo>
                    <a:pt x="11348" y="15586"/>
                    <a:pt x="11467" y="15420"/>
                    <a:pt x="11598" y="15277"/>
                  </a:cubicBezTo>
                  <a:cubicBezTo>
                    <a:pt x="11871" y="14991"/>
                    <a:pt x="12193" y="14860"/>
                    <a:pt x="12586" y="14860"/>
                  </a:cubicBezTo>
                  <a:cubicBezTo>
                    <a:pt x="12836" y="14860"/>
                    <a:pt x="13098" y="14919"/>
                    <a:pt x="13372" y="15039"/>
                  </a:cubicBezTo>
                  <a:cubicBezTo>
                    <a:pt x="13431" y="15074"/>
                    <a:pt x="13491" y="15110"/>
                    <a:pt x="13562" y="15122"/>
                  </a:cubicBezTo>
                  <a:cubicBezTo>
                    <a:pt x="13824" y="15253"/>
                    <a:pt x="14086" y="15455"/>
                    <a:pt x="14288" y="15693"/>
                  </a:cubicBezTo>
                  <a:cubicBezTo>
                    <a:pt x="14372" y="15777"/>
                    <a:pt x="14491" y="15824"/>
                    <a:pt x="14610" y="15824"/>
                  </a:cubicBezTo>
                  <a:cubicBezTo>
                    <a:pt x="14717" y="15824"/>
                    <a:pt x="14836" y="15777"/>
                    <a:pt x="14919" y="15693"/>
                  </a:cubicBezTo>
                  <a:cubicBezTo>
                    <a:pt x="15396" y="15181"/>
                    <a:pt x="16074" y="14860"/>
                    <a:pt x="16646" y="14860"/>
                  </a:cubicBezTo>
                  <a:close/>
                  <a:moveTo>
                    <a:pt x="4621" y="1"/>
                  </a:moveTo>
                  <a:cubicBezTo>
                    <a:pt x="3930" y="1"/>
                    <a:pt x="3382" y="477"/>
                    <a:pt x="3382" y="1073"/>
                  </a:cubicBezTo>
                  <a:cubicBezTo>
                    <a:pt x="3382" y="1168"/>
                    <a:pt x="3382" y="1263"/>
                    <a:pt x="3394" y="1358"/>
                  </a:cubicBezTo>
                  <a:lnTo>
                    <a:pt x="1108" y="1358"/>
                  </a:lnTo>
                  <a:cubicBezTo>
                    <a:pt x="501" y="1358"/>
                    <a:pt x="1" y="1846"/>
                    <a:pt x="1" y="2454"/>
                  </a:cubicBezTo>
                  <a:lnTo>
                    <a:pt x="1" y="19872"/>
                  </a:lnTo>
                  <a:cubicBezTo>
                    <a:pt x="1" y="20480"/>
                    <a:pt x="489" y="20968"/>
                    <a:pt x="1108" y="20968"/>
                  </a:cubicBezTo>
                  <a:lnTo>
                    <a:pt x="13014" y="20968"/>
                  </a:lnTo>
                  <a:lnTo>
                    <a:pt x="13264" y="21242"/>
                  </a:lnTo>
                  <a:lnTo>
                    <a:pt x="13300" y="21265"/>
                  </a:lnTo>
                  <a:cubicBezTo>
                    <a:pt x="13741" y="21670"/>
                    <a:pt x="14169" y="21861"/>
                    <a:pt x="14622" y="21861"/>
                  </a:cubicBezTo>
                  <a:cubicBezTo>
                    <a:pt x="15062" y="21861"/>
                    <a:pt x="15503" y="21658"/>
                    <a:pt x="15943" y="21242"/>
                  </a:cubicBezTo>
                  <a:lnTo>
                    <a:pt x="15955" y="21218"/>
                  </a:lnTo>
                  <a:lnTo>
                    <a:pt x="18253" y="18789"/>
                  </a:lnTo>
                  <a:cubicBezTo>
                    <a:pt x="19325" y="17670"/>
                    <a:pt x="19325" y="15824"/>
                    <a:pt x="18253" y="14681"/>
                  </a:cubicBezTo>
                  <a:cubicBezTo>
                    <a:pt x="17825" y="14229"/>
                    <a:pt x="17265" y="13979"/>
                    <a:pt x="16646" y="13979"/>
                  </a:cubicBezTo>
                  <a:cubicBezTo>
                    <a:pt x="16432" y="13979"/>
                    <a:pt x="16241" y="14003"/>
                    <a:pt x="16039" y="14050"/>
                  </a:cubicBezTo>
                  <a:lnTo>
                    <a:pt x="16039" y="2454"/>
                  </a:lnTo>
                  <a:cubicBezTo>
                    <a:pt x="16039" y="1846"/>
                    <a:pt x="15539" y="1358"/>
                    <a:pt x="14931" y="1358"/>
                  </a:cubicBezTo>
                  <a:lnTo>
                    <a:pt x="12645" y="1358"/>
                  </a:lnTo>
                  <a:cubicBezTo>
                    <a:pt x="12657" y="1263"/>
                    <a:pt x="12657" y="1168"/>
                    <a:pt x="12657" y="1073"/>
                  </a:cubicBezTo>
                  <a:cubicBezTo>
                    <a:pt x="12657" y="477"/>
                    <a:pt x="12110" y="1"/>
                    <a:pt x="11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6012050" y="34806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929" y="857"/>
                  </a:moveTo>
                  <a:lnTo>
                    <a:pt x="1929" y="1929"/>
                  </a:lnTo>
                  <a:lnTo>
                    <a:pt x="858" y="1929"/>
                  </a:lnTo>
                  <a:lnTo>
                    <a:pt x="858" y="857"/>
                  </a:lnTo>
                  <a:close/>
                  <a:moveTo>
                    <a:pt x="429" y="0"/>
                  </a:moveTo>
                  <a:cubicBezTo>
                    <a:pt x="191" y="0"/>
                    <a:pt x="0" y="191"/>
                    <a:pt x="0" y="429"/>
                  </a:cubicBezTo>
                  <a:lnTo>
                    <a:pt x="0" y="2370"/>
                  </a:lnTo>
                  <a:cubicBezTo>
                    <a:pt x="0" y="2608"/>
                    <a:pt x="191" y="2798"/>
                    <a:pt x="429" y="2798"/>
                  </a:cubicBezTo>
                  <a:lnTo>
                    <a:pt x="2358" y="2798"/>
                  </a:lnTo>
                  <a:cubicBezTo>
                    <a:pt x="2596" y="2798"/>
                    <a:pt x="2798" y="2608"/>
                    <a:pt x="2798" y="2370"/>
                  </a:cubicBezTo>
                  <a:lnTo>
                    <a:pt x="2798" y="429"/>
                  </a:lnTo>
                  <a:cubicBezTo>
                    <a:pt x="2798" y="191"/>
                    <a:pt x="2596" y="0"/>
                    <a:pt x="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3"/>
            <p:cNvSpPr/>
            <p:nvPr/>
          </p:nvSpPr>
          <p:spPr>
            <a:xfrm>
              <a:off x="6104625" y="3504725"/>
              <a:ext cx="94375" cy="21750"/>
            </a:xfrm>
            <a:custGeom>
              <a:avLst/>
              <a:gdLst/>
              <a:ahLst/>
              <a:cxnLst/>
              <a:rect l="l" t="t" r="r" b="b"/>
              <a:pathLst>
                <a:path w="3775" h="870" extrusionOk="0"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cubicBezTo>
                    <a:pt x="0" y="667"/>
                    <a:pt x="191" y="870"/>
                    <a:pt x="429" y="870"/>
                  </a:cubicBezTo>
                  <a:lnTo>
                    <a:pt x="3346" y="870"/>
                  </a:lnTo>
                  <a:cubicBezTo>
                    <a:pt x="3584" y="870"/>
                    <a:pt x="3775" y="667"/>
                    <a:pt x="3775" y="429"/>
                  </a:cubicBezTo>
                  <a:cubicBezTo>
                    <a:pt x="3763" y="191"/>
                    <a:pt x="3584" y="1"/>
                    <a:pt x="3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3"/>
            <p:cNvSpPr/>
            <p:nvPr/>
          </p:nvSpPr>
          <p:spPr>
            <a:xfrm>
              <a:off x="6011150" y="3583900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941" y="858"/>
                  </a:moveTo>
                  <a:lnTo>
                    <a:pt x="1941" y="1929"/>
                  </a:lnTo>
                  <a:lnTo>
                    <a:pt x="870" y="1929"/>
                  </a:lnTo>
                  <a:lnTo>
                    <a:pt x="870" y="858"/>
                  </a:lnTo>
                  <a:close/>
                  <a:moveTo>
                    <a:pt x="429" y="1"/>
                  </a:moveTo>
                  <a:cubicBezTo>
                    <a:pt x="191" y="1"/>
                    <a:pt x="1" y="203"/>
                    <a:pt x="1" y="441"/>
                  </a:cubicBezTo>
                  <a:lnTo>
                    <a:pt x="1" y="2370"/>
                  </a:lnTo>
                  <a:cubicBezTo>
                    <a:pt x="1" y="2608"/>
                    <a:pt x="191" y="2799"/>
                    <a:pt x="429" y="2799"/>
                  </a:cubicBezTo>
                  <a:lnTo>
                    <a:pt x="2370" y="2799"/>
                  </a:lnTo>
                  <a:cubicBezTo>
                    <a:pt x="2608" y="2799"/>
                    <a:pt x="2799" y="2608"/>
                    <a:pt x="2799" y="2370"/>
                  </a:cubicBezTo>
                  <a:lnTo>
                    <a:pt x="2799" y="441"/>
                  </a:lnTo>
                  <a:cubicBezTo>
                    <a:pt x="2799" y="203"/>
                    <a:pt x="2608" y="1"/>
                    <a:pt x="2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6110275" y="3608300"/>
              <a:ext cx="87825" cy="21475"/>
            </a:xfrm>
            <a:custGeom>
              <a:avLst/>
              <a:gdLst/>
              <a:ahLst/>
              <a:cxnLst/>
              <a:rect l="l" t="t" r="r" b="b"/>
              <a:pathLst>
                <a:path w="3513" h="859" extrusionOk="0">
                  <a:moveTo>
                    <a:pt x="429" y="1"/>
                  </a:moveTo>
                  <a:cubicBezTo>
                    <a:pt x="191" y="1"/>
                    <a:pt x="1" y="191"/>
                    <a:pt x="1" y="430"/>
                  </a:cubicBezTo>
                  <a:cubicBezTo>
                    <a:pt x="1" y="668"/>
                    <a:pt x="191" y="858"/>
                    <a:pt x="429" y="858"/>
                  </a:cubicBezTo>
                  <a:lnTo>
                    <a:pt x="3072" y="858"/>
                  </a:lnTo>
                  <a:cubicBezTo>
                    <a:pt x="3310" y="858"/>
                    <a:pt x="3513" y="668"/>
                    <a:pt x="3513" y="430"/>
                  </a:cubicBezTo>
                  <a:cubicBezTo>
                    <a:pt x="3513" y="180"/>
                    <a:pt x="3310" y="1"/>
                    <a:pt x="3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6011150" y="3687200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941" y="857"/>
                  </a:moveTo>
                  <a:lnTo>
                    <a:pt x="1941" y="1929"/>
                  </a:lnTo>
                  <a:lnTo>
                    <a:pt x="870" y="1929"/>
                  </a:lnTo>
                  <a:lnTo>
                    <a:pt x="870" y="857"/>
                  </a:lnTo>
                  <a:close/>
                  <a:moveTo>
                    <a:pt x="429" y="0"/>
                  </a:moveTo>
                  <a:cubicBezTo>
                    <a:pt x="191" y="0"/>
                    <a:pt x="1" y="191"/>
                    <a:pt x="1" y="429"/>
                  </a:cubicBezTo>
                  <a:lnTo>
                    <a:pt x="1" y="2358"/>
                  </a:lnTo>
                  <a:cubicBezTo>
                    <a:pt x="1" y="2596"/>
                    <a:pt x="191" y="2798"/>
                    <a:pt x="429" y="2798"/>
                  </a:cubicBezTo>
                  <a:lnTo>
                    <a:pt x="2370" y="2798"/>
                  </a:lnTo>
                  <a:cubicBezTo>
                    <a:pt x="2608" y="2798"/>
                    <a:pt x="2799" y="2596"/>
                    <a:pt x="2799" y="2358"/>
                  </a:cubicBezTo>
                  <a:lnTo>
                    <a:pt x="2799" y="429"/>
                  </a:lnTo>
                  <a:cubicBezTo>
                    <a:pt x="2799" y="191"/>
                    <a:pt x="2608" y="0"/>
                    <a:pt x="2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33"/>
          <p:cNvGrpSpPr/>
          <p:nvPr/>
        </p:nvGrpSpPr>
        <p:grpSpPr>
          <a:xfrm>
            <a:off x="3466155" y="1838375"/>
            <a:ext cx="459300" cy="547125"/>
            <a:chOff x="3044425" y="1010375"/>
            <a:chExt cx="459300" cy="547125"/>
          </a:xfrm>
        </p:grpSpPr>
        <p:sp>
          <p:nvSpPr>
            <p:cNvPr id="980" name="Google Shape;980;p33"/>
            <p:cNvSpPr/>
            <p:nvPr/>
          </p:nvSpPr>
          <p:spPr>
            <a:xfrm>
              <a:off x="3044425" y="1010375"/>
              <a:ext cx="459300" cy="547125"/>
            </a:xfrm>
            <a:custGeom>
              <a:avLst/>
              <a:gdLst/>
              <a:ahLst/>
              <a:cxnLst/>
              <a:rect l="l" t="t" r="r" b="b"/>
              <a:pathLst>
                <a:path w="18372" h="21885" extrusionOk="0">
                  <a:moveTo>
                    <a:pt x="2048" y="0"/>
                  </a:moveTo>
                  <a:cubicBezTo>
                    <a:pt x="917" y="0"/>
                    <a:pt x="0" y="929"/>
                    <a:pt x="0" y="2060"/>
                  </a:cubicBezTo>
                  <a:lnTo>
                    <a:pt x="0" y="5144"/>
                  </a:lnTo>
                  <a:cubicBezTo>
                    <a:pt x="0" y="5382"/>
                    <a:pt x="191" y="5584"/>
                    <a:pt x="429" y="5584"/>
                  </a:cubicBezTo>
                  <a:cubicBezTo>
                    <a:pt x="667" y="5584"/>
                    <a:pt x="857" y="5394"/>
                    <a:pt x="857" y="5144"/>
                  </a:cubicBezTo>
                  <a:lnTo>
                    <a:pt x="857" y="2060"/>
                  </a:lnTo>
                  <a:cubicBezTo>
                    <a:pt x="857" y="1405"/>
                    <a:pt x="1393" y="870"/>
                    <a:pt x="2048" y="870"/>
                  </a:cubicBezTo>
                  <a:lnTo>
                    <a:pt x="16324" y="870"/>
                  </a:lnTo>
                  <a:cubicBezTo>
                    <a:pt x="16978" y="870"/>
                    <a:pt x="17514" y="1405"/>
                    <a:pt x="17514" y="2060"/>
                  </a:cubicBezTo>
                  <a:lnTo>
                    <a:pt x="17514" y="19824"/>
                  </a:lnTo>
                  <a:cubicBezTo>
                    <a:pt x="17514" y="20479"/>
                    <a:pt x="16978" y="21015"/>
                    <a:pt x="16324" y="21015"/>
                  </a:cubicBezTo>
                  <a:lnTo>
                    <a:pt x="2048" y="21015"/>
                  </a:lnTo>
                  <a:cubicBezTo>
                    <a:pt x="1393" y="21015"/>
                    <a:pt x="857" y="20479"/>
                    <a:pt x="857" y="19824"/>
                  </a:cubicBezTo>
                  <a:lnTo>
                    <a:pt x="857" y="9002"/>
                  </a:lnTo>
                  <a:cubicBezTo>
                    <a:pt x="857" y="8763"/>
                    <a:pt x="667" y="8573"/>
                    <a:pt x="429" y="8573"/>
                  </a:cubicBezTo>
                  <a:cubicBezTo>
                    <a:pt x="191" y="8573"/>
                    <a:pt x="0" y="8763"/>
                    <a:pt x="0" y="9002"/>
                  </a:cubicBezTo>
                  <a:lnTo>
                    <a:pt x="0" y="19824"/>
                  </a:lnTo>
                  <a:cubicBezTo>
                    <a:pt x="0" y="20955"/>
                    <a:pt x="917" y="21884"/>
                    <a:pt x="2048" y="21884"/>
                  </a:cubicBezTo>
                  <a:lnTo>
                    <a:pt x="16324" y="21884"/>
                  </a:lnTo>
                  <a:cubicBezTo>
                    <a:pt x="17455" y="21884"/>
                    <a:pt x="18371" y="20955"/>
                    <a:pt x="18371" y="19824"/>
                  </a:cubicBezTo>
                  <a:lnTo>
                    <a:pt x="18371" y="2060"/>
                  </a:lnTo>
                  <a:cubicBezTo>
                    <a:pt x="18371" y="929"/>
                    <a:pt x="17467" y="0"/>
                    <a:pt x="16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3106025" y="1419350"/>
              <a:ext cx="335200" cy="69075"/>
            </a:xfrm>
            <a:custGeom>
              <a:avLst/>
              <a:gdLst/>
              <a:ahLst/>
              <a:cxnLst/>
              <a:rect l="l" t="t" r="r" b="b"/>
              <a:pathLst>
                <a:path w="13408" h="2763" extrusionOk="0">
                  <a:moveTo>
                    <a:pt x="12026" y="846"/>
                  </a:moveTo>
                  <a:cubicBezTo>
                    <a:pt x="12312" y="846"/>
                    <a:pt x="12550" y="1084"/>
                    <a:pt x="12550" y="1370"/>
                  </a:cubicBezTo>
                  <a:cubicBezTo>
                    <a:pt x="12550" y="1656"/>
                    <a:pt x="12312" y="1894"/>
                    <a:pt x="12026" y="1894"/>
                  </a:cubicBezTo>
                  <a:lnTo>
                    <a:pt x="1406" y="1894"/>
                  </a:lnTo>
                  <a:cubicBezTo>
                    <a:pt x="1120" y="1894"/>
                    <a:pt x="882" y="1656"/>
                    <a:pt x="882" y="1370"/>
                  </a:cubicBezTo>
                  <a:cubicBezTo>
                    <a:pt x="870" y="1084"/>
                    <a:pt x="1108" y="846"/>
                    <a:pt x="1406" y="846"/>
                  </a:cubicBezTo>
                  <a:close/>
                  <a:moveTo>
                    <a:pt x="1406" y="1"/>
                  </a:moveTo>
                  <a:cubicBezTo>
                    <a:pt x="644" y="1"/>
                    <a:pt x="13" y="620"/>
                    <a:pt x="13" y="1382"/>
                  </a:cubicBezTo>
                  <a:cubicBezTo>
                    <a:pt x="1" y="2144"/>
                    <a:pt x="632" y="2763"/>
                    <a:pt x="1406" y="2763"/>
                  </a:cubicBezTo>
                  <a:lnTo>
                    <a:pt x="12026" y="2763"/>
                  </a:lnTo>
                  <a:cubicBezTo>
                    <a:pt x="12788" y="2763"/>
                    <a:pt x="13407" y="2144"/>
                    <a:pt x="13407" y="1382"/>
                  </a:cubicBezTo>
                  <a:cubicBezTo>
                    <a:pt x="13407" y="620"/>
                    <a:pt x="12788" y="1"/>
                    <a:pt x="120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3314100" y="1084500"/>
              <a:ext cx="126825" cy="69075"/>
            </a:xfrm>
            <a:custGeom>
              <a:avLst/>
              <a:gdLst/>
              <a:ahLst/>
              <a:cxnLst/>
              <a:rect l="l" t="t" r="r" b="b"/>
              <a:pathLst>
                <a:path w="5073" h="2763" extrusionOk="0">
                  <a:moveTo>
                    <a:pt x="3691" y="845"/>
                  </a:moveTo>
                  <a:cubicBezTo>
                    <a:pt x="3977" y="845"/>
                    <a:pt x="4215" y="1084"/>
                    <a:pt x="4215" y="1369"/>
                  </a:cubicBezTo>
                  <a:cubicBezTo>
                    <a:pt x="4215" y="1667"/>
                    <a:pt x="3977" y="1881"/>
                    <a:pt x="3691" y="1881"/>
                  </a:cubicBezTo>
                  <a:lnTo>
                    <a:pt x="1381" y="1881"/>
                  </a:lnTo>
                  <a:cubicBezTo>
                    <a:pt x="1096" y="1881"/>
                    <a:pt x="857" y="1655"/>
                    <a:pt x="857" y="1369"/>
                  </a:cubicBezTo>
                  <a:cubicBezTo>
                    <a:pt x="857" y="1084"/>
                    <a:pt x="1096" y="845"/>
                    <a:pt x="1381" y="845"/>
                  </a:cubicBezTo>
                  <a:close/>
                  <a:moveTo>
                    <a:pt x="1381" y="0"/>
                  </a:moveTo>
                  <a:cubicBezTo>
                    <a:pt x="619" y="0"/>
                    <a:pt x="0" y="619"/>
                    <a:pt x="0" y="1381"/>
                  </a:cubicBezTo>
                  <a:cubicBezTo>
                    <a:pt x="0" y="2143"/>
                    <a:pt x="619" y="2762"/>
                    <a:pt x="1381" y="2762"/>
                  </a:cubicBezTo>
                  <a:lnTo>
                    <a:pt x="3691" y="2762"/>
                  </a:lnTo>
                  <a:cubicBezTo>
                    <a:pt x="4453" y="2762"/>
                    <a:pt x="5072" y="2143"/>
                    <a:pt x="5072" y="1381"/>
                  </a:cubicBezTo>
                  <a:cubicBezTo>
                    <a:pt x="5072" y="619"/>
                    <a:pt x="4441" y="0"/>
                    <a:pt x="3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3314100" y="1187175"/>
              <a:ext cx="127125" cy="21450"/>
            </a:xfrm>
            <a:custGeom>
              <a:avLst/>
              <a:gdLst/>
              <a:ahLst/>
              <a:cxnLst/>
              <a:rect l="l" t="t" r="r" b="b"/>
              <a:pathLst>
                <a:path w="5085" h="858" extrusionOk="0"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cubicBezTo>
                    <a:pt x="0" y="667"/>
                    <a:pt x="191" y="858"/>
                    <a:pt x="429" y="858"/>
                  </a:cubicBezTo>
                  <a:lnTo>
                    <a:pt x="4656" y="858"/>
                  </a:lnTo>
                  <a:cubicBezTo>
                    <a:pt x="4894" y="858"/>
                    <a:pt x="5084" y="667"/>
                    <a:pt x="5084" y="429"/>
                  </a:cubicBezTo>
                  <a:cubicBezTo>
                    <a:pt x="5084" y="191"/>
                    <a:pt x="4894" y="1"/>
                    <a:pt x="4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3314100" y="1242550"/>
              <a:ext cx="127125" cy="21750"/>
            </a:xfrm>
            <a:custGeom>
              <a:avLst/>
              <a:gdLst/>
              <a:ahLst/>
              <a:cxnLst/>
              <a:rect l="l" t="t" r="r" b="b"/>
              <a:pathLst>
                <a:path w="5085" h="870" extrusionOk="0">
                  <a:moveTo>
                    <a:pt x="429" y="0"/>
                  </a:moveTo>
                  <a:cubicBezTo>
                    <a:pt x="191" y="0"/>
                    <a:pt x="0" y="191"/>
                    <a:pt x="0" y="429"/>
                  </a:cubicBezTo>
                  <a:cubicBezTo>
                    <a:pt x="0" y="667"/>
                    <a:pt x="191" y="869"/>
                    <a:pt x="429" y="869"/>
                  </a:cubicBezTo>
                  <a:lnTo>
                    <a:pt x="4656" y="869"/>
                  </a:lnTo>
                  <a:cubicBezTo>
                    <a:pt x="4894" y="869"/>
                    <a:pt x="5084" y="667"/>
                    <a:pt x="5084" y="429"/>
                  </a:cubicBezTo>
                  <a:cubicBezTo>
                    <a:pt x="5084" y="191"/>
                    <a:pt x="4894" y="0"/>
                    <a:pt x="46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3103950" y="1070075"/>
              <a:ext cx="177425" cy="202550"/>
            </a:xfrm>
            <a:custGeom>
              <a:avLst/>
              <a:gdLst/>
              <a:ahLst/>
              <a:cxnLst/>
              <a:rect l="l" t="t" r="r" b="b"/>
              <a:pathLst>
                <a:path w="7097" h="8102" extrusionOk="0">
                  <a:moveTo>
                    <a:pt x="5251" y="875"/>
                  </a:moveTo>
                  <a:lnTo>
                    <a:pt x="5251" y="875"/>
                  </a:lnTo>
                  <a:cubicBezTo>
                    <a:pt x="5144" y="1256"/>
                    <a:pt x="5013" y="1601"/>
                    <a:pt x="4846" y="1875"/>
                  </a:cubicBezTo>
                  <a:cubicBezTo>
                    <a:pt x="4722" y="1857"/>
                    <a:pt x="4596" y="1847"/>
                    <a:pt x="4467" y="1847"/>
                  </a:cubicBezTo>
                  <a:cubicBezTo>
                    <a:pt x="4175" y="1847"/>
                    <a:pt x="3870" y="1895"/>
                    <a:pt x="3548" y="1994"/>
                  </a:cubicBezTo>
                  <a:cubicBezTo>
                    <a:pt x="3489" y="1970"/>
                    <a:pt x="3453" y="1958"/>
                    <a:pt x="3394" y="1946"/>
                  </a:cubicBezTo>
                  <a:cubicBezTo>
                    <a:pt x="3656" y="1422"/>
                    <a:pt x="4203" y="946"/>
                    <a:pt x="5251" y="875"/>
                  </a:cubicBezTo>
                  <a:close/>
                  <a:moveTo>
                    <a:pt x="4447" y="2702"/>
                  </a:moveTo>
                  <a:cubicBezTo>
                    <a:pt x="4601" y="2702"/>
                    <a:pt x="4746" y="2724"/>
                    <a:pt x="4882" y="2768"/>
                  </a:cubicBezTo>
                  <a:cubicBezTo>
                    <a:pt x="4894" y="2768"/>
                    <a:pt x="4906" y="2768"/>
                    <a:pt x="4906" y="2780"/>
                  </a:cubicBezTo>
                  <a:cubicBezTo>
                    <a:pt x="5096" y="2839"/>
                    <a:pt x="5275" y="2958"/>
                    <a:pt x="5430" y="3125"/>
                  </a:cubicBezTo>
                  <a:cubicBezTo>
                    <a:pt x="6037" y="3756"/>
                    <a:pt x="6156" y="5101"/>
                    <a:pt x="5727" y="6125"/>
                  </a:cubicBezTo>
                  <a:cubicBezTo>
                    <a:pt x="5549" y="6542"/>
                    <a:pt x="5120" y="7245"/>
                    <a:pt x="4239" y="7245"/>
                  </a:cubicBezTo>
                  <a:lnTo>
                    <a:pt x="2870" y="7245"/>
                  </a:lnTo>
                  <a:cubicBezTo>
                    <a:pt x="2001" y="7245"/>
                    <a:pt x="1572" y="6542"/>
                    <a:pt x="1382" y="6125"/>
                  </a:cubicBezTo>
                  <a:cubicBezTo>
                    <a:pt x="929" y="5113"/>
                    <a:pt x="1072" y="3780"/>
                    <a:pt x="1667" y="3125"/>
                  </a:cubicBezTo>
                  <a:cubicBezTo>
                    <a:pt x="1917" y="2851"/>
                    <a:pt x="2239" y="2708"/>
                    <a:pt x="2632" y="2708"/>
                  </a:cubicBezTo>
                  <a:lnTo>
                    <a:pt x="2810" y="2708"/>
                  </a:lnTo>
                  <a:cubicBezTo>
                    <a:pt x="2989" y="2720"/>
                    <a:pt x="3179" y="2768"/>
                    <a:pt x="3394" y="2839"/>
                  </a:cubicBezTo>
                  <a:cubicBezTo>
                    <a:pt x="3441" y="2863"/>
                    <a:pt x="3501" y="2875"/>
                    <a:pt x="3559" y="2875"/>
                  </a:cubicBezTo>
                  <a:cubicBezTo>
                    <a:pt x="3617" y="2875"/>
                    <a:pt x="3673" y="2863"/>
                    <a:pt x="3715" y="2839"/>
                  </a:cubicBezTo>
                  <a:cubicBezTo>
                    <a:pt x="3982" y="2748"/>
                    <a:pt x="4225" y="2702"/>
                    <a:pt x="4447" y="2702"/>
                  </a:cubicBezTo>
                  <a:close/>
                  <a:moveTo>
                    <a:pt x="5552" y="0"/>
                  </a:moveTo>
                  <a:cubicBezTo>
                    <a:pt x="3556" y="0"/>
                    <a:pt x="2774" y="1107"/>
                    <a:pt x="2477" y="1851"/>
                  </a:cubicBezTo>
                  <a:cubicBezTo>
                    <a:pt x="1917" y="1887"/>
                    <a:pt x="1405" y="2125"/>
                    <a:pt x="1024" y="2542"/>
                  </a:cubicBezTo>
                  <a:cubicBezTo>
                    <a:pt x="191" y="3435"/>
                    <a:pt x="0" y="5125"/>
                    <a:pt x="596" y="6471"/>
                  </a:cubicBezTo>
                  <a:cubicBezTo>
                    <a:pt x="1036" y="7506"/>
                    <a:pt x="1870" y="8102"/>
                    <a:pt x="2870" y="8102"/>
                  </a:cubicBezTo>
                  <a:lnTo>
                    <a:pt x="4239" y="8102"/>
                  </a:lnTo>
                  <a:cubicBezTo>
                    <a:pt x="5239" y="8102"/>
                    <a:pt x="6049" y="7506"/>
                    <a:pt x="6513" y="6471"/>
                  </a:cubicBezTo>
                  <a:cubicBezTo>
                    <a:pt x="7097" y="5125"/>
                    <a:pt x="6918" y="3435"/>
                    <a:pt x="6084" y="2542"/>
                  </a:cubicBezTo>
                  <a:cubicBezTo>
                    <a:pt x="5965" y="2399"/>
                    <a:pt x="5811" y="2280"/>
                    <a:pt x="5668" y="2196"/>
                  </a:cubicBezTo>
                  <a:cubicBezTo>
                    <a:pt x="5930" y="1732"/>
                    <a:pt x="6108" y="1172"/>
                    <a:pt x="6204" y="518"/>
                  </a:cubicBezTo>
                  <a:cubicBezTo>
                    <a:pt x="6215" y="387"/>
                    <a:pt x="6192" y="268"/>
                    <a:pt x="6108" y="172"/>
                  </a:cubicBezTo>
                  <a:cubicBezTo>
                    <a:pt x="6037" y="89"/>
                    <a:pt x="5918" y="29"/>
                    <a:pt x="5799" y="6"/>
                  </a:cubicBezTo>
                  <a:cubicBezTo>
                    <a:pt x="5714" y="2"/>
                    <a:pt x="5632" y="0"/>
                    <a:pt x="5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3044725" y="1176475"/>
              <a:ext cx="21450" cy="21450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429" y="0"/>
                  </a:moveTo>
                  <a:cubicBezTo>
                    <a:pt x="191" y="0"/>
                    <a:pt x="0" y="191"/>
                    <a:pt x="0" y="429"/>
                  </a:cubicBezTo>
                  <a:cubicBezTo>
                    <a:pt x="0" y="679"/>
                    <a:pt x="191" y="857"/>
                    <a:pt x="429" y="857"/>
                  </a:cubicBezTo>
                  <a:cubicBezTo>
                    <a:pt x="667" y="857"/>
                    <a:pt x="857" y="667"/>
                    <a:pt x="857" y="429"/>
                  </a:cubicBezTo>
                  <a:cubicBezTo>
                    <a:pt x="857" y="191"/>
                    <a:pt x="667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3106025" y="1312500"/>
              <a:ext cx="259300" cy="69375"/>
            </a:xfrm>
            <a:custGeom>
              <a:avLst/>
              <a:gdLst/>
              <a:ahLst/>
              <a:cxnLst/>
              <a:rect l="l" t="t" r="r" b="b"/>
              <a:pathLst>
                <a:path w="10372" h="2775" extrusionOk="0">
                  <a:moveTo>
                    <a:pt x="8990" y="846"/>
                  </a:moveTo>
                  <a:cubicBezTo>
                    <a:pt x="9276" y="846"/>
                    <a:pt x="9514" y="1084"/>
                    <a:pt x="9514" y="1369"/>
                  </a:cubicBezTo>
                  <a:cubicBezTo>
                    <a:pt x="9514" y="1655"/>
                    <a:pt x="9276" y="1893"/>
                    <a:pt x="8990" y="1893"/>
                  </a:cubicBezTo>
                  <a:lnTo>
                    <a:pt x="1406" y="1893"/>
                  </a:lnTo>
                  <a:cubicBezTo>
                    <a:pt x="1120" y="1893"/>
                    <a:pt x="882" y="1655"/>
                    <a:pt x="882" y="1369"/>
                  </a:cubicBezTo>
                  <a:cubicBezTo>
                    <a:pt x="870" y="1084"/>
                    <a:pt x="1108" y="846"/>
                    <a:pt x="1406" y="846"/>
                  </a:cubicBezTo>
                  <a:close/>
                  <a:moveTo>
                    <a:pt x="1406" y="0"/>
                  </a:moveTo>
                  <a:cubicBezTo>
                    <a:pt x="644" y="0"/>
                    <a:pt x="13" y="631"/>
                    <a:pt x="13" y="1381"/>
                  </a:cubicBezTo>
                  <a:cubicBezTo>
                    <a:pt x="1" y="2143"/>
                    <a:pt x="632" y="2774"/>
                    <a:pt x="1406" y="2774"/>
                  </a:cubicBezTo>
                  <a:lnTo>
                    <a:pt x="8990" y="2774"/>
                  </a:lnTo>
                  <a:cubicBezTo>
                    <a:pt x="9752" y="2774"/>
                    <a:pt x="10371" y="2143"/>
                    <a:pt x="10371" y="1381"/>
                  </a:cubicBezTo>
                  <a:cubicBezTo>
                    <a:pt x="10371" y="631"/>
                    <a:pt x="9752" y="0"/>
                    <a:pt x="8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33"/>
          <p:cNvGrpSpPr/>
          <p:nvPr/>
        </p:nvGrpSpPr>
        <p:grpSpPr>
          <a:xfrm>
            <a:off x="5174643" y="1838513"/>
            <a:ext cx="547125" cy="546825"/>
            <a:chOff x="3929050" y="2606700"/>
            <a:chExt cx="547125" cy="546825"/>
          </a:xfrm>
        </p:grpSpPr>
        <p:sp>
          <p:nvSpPr>
            <p:cNvPr id="989" name="Google Shape;989;p33"/>
            <p:cNvSpPr/>
            <p:nvPr/>
          </p:nvSpPr>
          <p:spPr>
            <a:xfrm>
              <a:off x="3929050" y="2606700"/>
              <a:ext cx="547125" cy="546825"/>
            </a:xfrm>
            <a:custGeom>
              <a:avLst/>
              <a:gdLst/>
              <a:ahLst/>
              <a:cxnLst/>
              <a:rect l="l" t="t" r="r" b="b"/>
              <a:pathLst>
                <a:path w="21885" h="21873" extrusionOk="0">
                  <a:moveTo>
                    <a:pt x="10942" y="858"/>
                  </a:moveTo>
                  <a:cubicBezTo>
                    <a:pt x="16491" y="858"/>
                    <a:pt x="21015" y="5382"/>
                    <a:pt x="21015" y="10930"/>
                  </a:cubicBezTo>
                  <a:cubicBezTo>
                    <a:pt x="21015" y="16479"/>
                    <a:pt x="16491" y="21015"/>
                    <a:pt x="10942" y="21015"/>
                  </a:cubicBezTo>
                  <a:cubicBezTo>
                    <a:pt x="5394" y="21015"/>
                    <a:pt x="870" y="16491"/>
                    <a:pt x="870" y="10930"/>
                  </a:cubicBezTo>
                  <a:cubicBezTo>
                    <a:pt x="870" y="5382"/>
                    <a:pt x="5394" y="858"/>
                    <a:pt x="10942" y="858"/>
                  </a:cubicBezTo>
                  <a:close/>
                  <a:moveTo>
                    <a:pt x="10942" y="1"/>
                  </a:moveTo>
                  <a:cubicBezTo>
                    <a:pt x="4918" y="1"/>
                    <a:pt x="1" y="4906"/>
                    <a:pt x="1" y="10930"/>
                  </a:cubicBezTo>
                  <a:cubicBezTo>
                    <a:pt x="1" y="16967"/>
                    <a:pt x="4918" y="21872"/>
                    <a:pt x="10942" y="21872"/>
                  </a:cubicBezTo>
                  <a:cubicBezTo>
                    <a:pt x="16967" y="21872"/>
                    <a:pt x="21884" y="16967"/>
                    <a:pt x="21884" y="10930"/>
                  </a:cubicBezTo>
                  <a:cubicBezTo>
                    <a:pt x="21884" y="4906"/>
                    <a:pt x="16967" y="1"/>
                    <a:pt x="109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4056750" y="2846325"/>
              <a:ext cx="147950" cy="147950"/>
            </a:xfrm>
            <a:custGeom>
              <a:avLst/>
              <a:gdLst/>
              <a:ahLst/>
              <a:cxnLst/>
              <a:rect l="l" t="t" r="r" b="b"/>
              <a:pathLst>
                <a:path w="5918" h="5918" extrusionOk="0">
                  <a:moveTo>
                    <a:pt x="2965" y="857"/>
                  </a:moveTo>
                  <a:cubicBezTo>
                    <a:pt x="4120" y="857"/>
                    <a:pt x="5060" y="1798"/>
                    <a:pt x="5060" y="2953"/>
                  </a:cubicBezTo>
                  <a:cubicBezTo>
                    <a:pt x="5060" y="4120"/>
                    <a:pt x="4120" y="5060"/>
                    <a:pt x="2965" y="5060"/>
                  </a:cubicBezTo>
                  <a:cubicBezTo>
                    <a:pt x="1798" y="5060"/>
                    <a:pt x="858" y="4120"/>
                    <a:pt x="858" y="2953"/>
                  </a:cubicBezTo>
                  <a:cubicBezTo>
                    <a:pt x="858" y="1798"/>
                    <a:pt x="1798" y="857"/>
                    <a:pt x="2965" y="857"/>
                  </a:cubicBezTo>
                  <a:close/>
                  <a:moveTo>
                    <a:pt x="2965" y="0"/>
                  </a:moveTo>
                  <a:cubicBezTo>
                    <a:pt x="1322" y="0"/>
                    <a:pt x="0" y="1322"/>
                    <a:pt x="0" y="2953"/>
                  </a:cubicBezTo>
                  <a:cubicBezTo>
                    <a:pt x="0" y="4596"/>
                    <a:pt x="1322" y="5917"/>
                    <a:pt x="2965" y="5917"/>
                  </a:cubicBezTo>
                  <a:cubicBezTo>
                    <a:pt x="4596" y="5917"/>
                    <a:pt x="5918" y="4596"/>
                    <a:pt x="5918" y="2953"/>
                  </a:cubicBezTo>
                  <a:cubicBezTo>
                    <a:pt x="5918" y="1322"/>
                    <a:pt x="4596" y="0"/>
                    <a:pt x="2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4001675" y="2701950"/>
              <a:ext cx="364950" cy="345600"/>
            </a:xfrm>
            <a:custGeom>
              <a:avLst/>
              <a:gdLst/>
              <a:ahLst/>
              <a:cxnLst/>
              <a:rect l="l" t="t" r="r" b="b"/>
              <a:pathLst>
                <a:path w="14598" h="13824" extrusionOk="0">
                  <a:moveTo>
                    <a:pt x="11359" y="989"/>
                  </a:moveTo>
                  <a:cubicBezTo>
                    <a:pt x="11835" y="2215"/>
                    <a:pt x="11800" y="3441"/>
                    <a:pt x="11252" y="4668"/>
                  </a:cubicBezTo>
                  <a:cubicBezTo>
                    <a:pt x="10561" y="6204"/>
                    <a:pt x="10561" y="7763"/>
                    <a:pt x="11252" y="9311"/>
                  </a:cubicBezTo>
                  <a:cubicBezTo>
                    <a:pt x="11800" y="10538"/>
                    <a:pt x="11835" y="11764"/>
                    <a:pt x="11359" y="12990"/>
                  </a:cubicBezTo>
                  <a:lnTo>
                    <a:pt x="10383" y="12990"/>
                  </a:lnTo>
                  <a:cubicBezTo>
                    <a:pt x="10835" y="11645"/>
                    <a:pt x="10740" y="10287"/>
                    <a:pt x="10145" y="8954"/>
                  </a:cubicBezTo>
                  <a:cubicBezTo>
                    <a:pt x="9573" y="7644"/>
                    <a:pt x="9573" y="6323"/>
                    <a:pt x="10145" y="5025"/>
                  </a:cubicBezTo>
                  <a:cubicBezTo>
                    <a:pt x="10740" y="3691"/>
                    <a:pt x="10835" y="2334"/>
                    <a:pt x="10383" y="989"/>
                  </a:cubicBezTo>
                  <a:close/>
                  <a:moveTo>
                    <a:pt x="13240" y="989"/>
                  </a:moveTo>
                  <a:cubicBezTo>
                    <a:pt x="13717" y="2215"/>
                    <a:pt x="13693" y="3441"/>
                    <a:pt x="13145" y="4668"/>
                  </a:cubicBezTo>
                  <a:cubicBezTo>
                    <a:pt x="12455" y="6204"/>
                    <a:pt x="12455" y="7763"/>
                    <a:pt x="13145" y="9311"/>
                  </a:cubicBezTo>
                  <a:cubicBezTo>
                    <a:pt x="13681" y="10538"/>
                    <a:pt x="13717" y="11764"/>
                    <a:pt x="13240" y="12990"/>
                  </a:cubicBezTo>
                  <a:lnTo>
                    <a:pt x="12276" y="12990"/>
                  </a:lnTo>
                  <a:cubicBezTo>
                    <a:pt x="12728" y="11645"/>
                    <a:pt x="12633" y="10287"/>
                    <a:pt x="12038" y="8954"/>
                  </a:cubicBezTo>
                  <a:cubicBezTo>
                    <a:pt x="11454" y="7644"/>
                    <a:pt x="11454" y="6323"/>
                    <a:pt x="12038" y="5025"/>
                  </a:cubicBezTo>
                  <a:cubicBezTo>
                    <a:pt x="12633" y="3691"/>
                    <a:pt x="12728" y="2334"/>
                    <a:pt x="12276" y="989"/>
                  </a:cubicBezTo>
                  <a:close/>
                  <a:moveTo>
                    <a:pt x="7275" y="1"/>
                  </a:moveTo>
                  <a:cubicBezTo>
                    <a:pt x="6990" y="1"/>
                    <a:pt x="6728" y="12"/>
                    <a:pt x="6442" y="60"/>
                  </a:cubicBezTo>
                  <a:cubicBezTo>
                    <a:pt x="6204" y="84"/>
                    <a:pt x="6037" y="310"/>
                    <a:pt x="6085" y="548"/>
                  </a:cubicBezTo>
                  <a:cubicBezTo>
                    <a:pt x="6116" y="759"/>
                    <a:pt x="6288" y="914"/>
                    <a:pt x="6492" y="914"/>
                  </a:cubicBezTo>
                  <a:cubicBezTo>
                    <a:pt x="6518" y="914"/>
                    <a:pt x="6545" y="911"/>
                    <a:pt x="6573" y="905"/>
                  </a:cubicBezTo>
                  <a:cubicBezTo>
                    <a:pt x="6799" y="870"/>
                    <a:pt x="7037" y="846"/>
                    <a:pt x="7275" y="846"/>
                  </a:cubicBezTo>
                  <a:cubicBezTo>
                    <a:pt x="8121" y="846"/>
                    <a:pt x="8954" y="1084"/>
                    <a:pt x="9657" y="1524"/>
                  </a:cubicBezTo>
                  <a:cubicBezTo>
                    <a:pt x="9930" y="2572"/>
                    <a:pt x="9835" y="3608"/>
                    <a:pt x="9371" y="4656"/>
                  </a:cubicBezTo>
                  <a:cubicBezTo>
                    <a:pt x="8692" y="6192"/>
                    <a:pt x="8692" y="7751"/>
                    <a:pt x="9371" y="9299"/>
                  </a:cubicBezTo>
                  <a:cubicBezTo>
                    <a:pt x="9633" y="9883"/>
                    <a:pt x="9776" y="10442"/>
                    <a:pt x="9811" y="11026"/>
                  </a:cubicBezTo>
                  <a:cubicBezTo>
                    <a:pt x="9288" y="11438"/>
                    <a:pt x="8986" y="11494"/>
                    <a:pt x="8761" y="11494"/>
                  </a:cubicBezTo>
                  <a:cubicBezTo>
                    <a:pt x="8720" y="11494"/>
                    <a:pt x="8681" y="11492"/>
                    <a:pt x="8645" y="11490"/>
                  </a:cubicBezTo>
                  <a:cubicBezTo>
                    <a:pt x="8599" y="11485"/>
                    <a:pt x="8545" y="11480"/>
                    <a:pt x="8487" y="11480"/>
                  </a:cubicBezTo>
                  <a:cubicBezTo>
                    <a:pt x="8290" y="11480"/>
                    <a:pt x="8040" y="11535"/>
                    <a:pt x="7847" y="11811"/>
                  </a:cubicBezTo>
                  <a:cubicBezTo>
                    <a:pt x="7216" y="12704"/>
                    <a:pt x="5835" y="12824"/>
                    <a:pt x="5073" y="12824"/>
                  </a:cubicBezTo>
                  <a:cubicBezTo>
                    <a:pt x="2751" y="12824"/>
                    <a:pt x="858" y="10930"/>
                    <a:pt x="858" y="8609"/>
                  </a:cubicBezTo>
                  <a:cubicBezTo>
                    <a:pt x="858" y="7466"/>
                    <a:pt x="1310" y="6406"/>
                    <a:pt x="2132" y="5608"/>
                  </a:cubicBezTo>
                  <a:cubicBezTo>
                    <a:pt x="2787" y="4953"/>
                    <a:pt x="2882" y="4715"/>
                    <a:pt x="2977" y="4263"/>
                  </a:cubicBezTo>
                  <a:cubicBezTo>
                    <a:pt x="3001" y="4072"/>
                    <a:pt x="3049" y="3846"/>
                    <a:pt x="3239" y="3429"/>
                  </a:cubicBezTo>
                  <a:cubicBezTo>
                    <a:pt x="3346" y="3215"/>
                    <a:pt x="3465" y="2989"/>
                    <a:pt x="3620" y="2775"/>
                  </a:cubicBezTo>
                  <a:cubicBezTo>
                    <a:pt x="3656" y="2703"/>
                    <a:pt x="3703" y="2644"/>
                    <a:pt x="3751" y="2584"/>
                  </a:cubicBezTo>
                  <a:cubicBezTo>
                    <a:pt x="3894" y="2394"/>
                    <a:pt x="3870" y="2120"/>
                    <a:pt x="3680" y="1977"/>
                  </a:cubicBezTo>
                  <a:cubicBezTo>
                    <a:pt x="3594" y="1911"/>
                    <a:pt x="3498" y="1880"/>
                    <a:pt x="3403" y="1880"/>
                  </a:cubicBezTo>
                  <a:cubicBezTo>
                    <a:pt x="3275" y="1880"/>
                    <a:pt x="3150" y="1938"/>
                    <a:pt x="3061" y="2048"/>
                  </a:cubicBezTo>
                  <a:cubicBezTo>
                    <a:pt x="3001" y="2120"/>
                    <a:pt x="2941" y="2203"/>
                    <a:pt x="2906" y="2286"/>
                  </a:cubicBezTo>
                  <a:cubicBezTo>
                    <a:pt x="2739" y="2537"/>
                    <a:pt x="2584" y="2798"/>
                    <a:pt x="2453" y="3060"/>
                  </a:cubicBezTo>
                  <a:cubicBezTo>
                    <a:pt x="2215" y="3584"/>
                    <a:pt x="2156" y="3882"/>
                    <a:pt x="2132" y="4084"/>
                  </a:cubicBezTo>
                  <a:cubicBezTo>
                    <a:pt x="2084" y="4346"/>
                    <a:pt x="2049" y="4465"/>
                    <a:pt x="1513" y="4977"/>
                  </a:cubicBezTo>
                  <a:cubicBezTo>
                    <a:pt x="536" y="5954"/>
                    <a:pt x="1" y="7228"/>
                    <a:pt x="1" y="8597"/>
                  </a:cubicBezTo>
                  <a:cubicBezTo>
                    <a:pt x="1" y="11395"/>
                    <a:pt x="2275" y="13669"/>
                    <a:pt x="5073" y="13669"/>
                  </a:cubicBezTo>
                  <a:cubicBezTo>
                    <a:pt x="6656" y="13669"/>
                    <a:pt x="7871" y="13193"/>
                    <a:pt x="8514" y="12335"/>
                  </a:cubicBezTo>
                  <a:lnTo>
                    <a:pt x="8585" y="12335"/>
                  </a:lnTo>
                  <a:cubicBezTo>
                    <a:pt x="8632" y="12337"/>
                    <a:pt x="8680" y="12338"/>
                    <a:pt x="8730" y="12338"/>
                  </a:cubicBezTo>
                  <a:cubicBezTo>
                    <a:pt x="9006" y="12338"/>
                    <a:pt x="9322" y="12299"/>
                    <a:pt x="9716" y="12097"/>
                  </a:cubicBezTo>
                  <a:lnTo>
                    <a:pt x="9716" y="12097"/>
                  </a:lnTo>
                  <a:cubicBezTo>
                    <a:pt x="9645" y="12466"/>
                    <a:pt x="9526" y="12835"/>
                    <a:pt x="9359" y="13216"/>
                  </a:cubicBezTo>
                  <a:cubicBezTo>
                    <a:pt x="9299" y="13347"/>
                    <a:pt x="9311" y="13490"/>
                    <a:pt x="9395" y="13633"/>
                  </a:cubicBezTo>
                  <a:cubicBezTo>
                    <a:pt x="9466" y="13752"/>
                    <a:pt x="9597" y="13824"/>
                    <a:pt x="9752" y="13824"/>
                  </a:cubicBezTo>
                  <a:lnTo>
                    <a:pt x="13526" y="13824"/>
                  </a:lnTo>
                  <a:cubicBezTo>
                    <a:pt x="13693" y="13824"/>
                    <a:pt x="13860" y="13716"/>
                    <a:pt x="13919" y="13574"/>
                  </a:cubicBezTo>
                  <a:cubicBezTo>
                    <a:pt x="14598" y="12038"/>
                    <a:pt x="14598" y="10478"/>
                    <a:pt x="13919" y="8930"/>
                  </a:cubicBezTo>
                  <a:cubicBezTo>
                    <a:pt x="13336" y="7644"/>
                    <a:pt x="13336" y="6323"/>
                    <a:pt x="13919" y="5025"/>
                  </a:cubicBezTo>
                  <a:cubicBezTo>
                    <a:pt x="14598" y="3489"/>
                    <a:pt x="14598" y="1929"/>
                    <a:pt x="13919" y="382"/>
                  </a:cubicBezTo>
                  <a:cubicBezTo>
                    <a:pt x="13836" y="239"/>
                    <a:pt x="13693" y="131"/>
                    <a:pt x="13526" y="131"/>
                  </a:cubicBezTo>
                  <a:lnTo>
                    <a:pt x="9764" y="131"/>
                  </a:lnTo>
                  <a:cubicBezTo>
                    <a:pt x="9609" y="131"/>
                    <a:pt x="9478" y="203"/>
                    <a:pt x="9407" y="322"/>
                  </a:cubicBezTo>
                  <a:lnTo>
                    <a:pt x="9359" y="417"/>
                  </a:lnTo>
                  <a:cubicBezTo>
                    <a:pt x="8704" y="143"/>
                    <a:pt x="7990" y="1"/>
                    <a:pt x="72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4106150" y="2721150"/>
              <a:ext cx="23550" cy="21600"/>
            </a:xfrm>
            <a:custGeom>
              <a:avLst/>
              <a:gdLst/>
              <a:ahLst/>
              <a:cxnLst/>
              <a:rect l="l" t="t" r="r" b="b"/>
              <a:pathLst>
                <a:path w="942" h="864" extrusionOk="0">
                  <a:moveTo>
                    <a:pt x="471" y="0"/>
                  </a:moveTo>
                  <a:cubicBezTo>
                    <a:pt x="361" y="0"/>
                    <a:pt x="251" y="42"/>
                    <a:pt x="167" y="125"/>
                  </a:cubicBezTo>
                  <a:cubicBezTo>
                    <a:pt x="1" y="280"/>
                    <a:pt x="1" y="566"/>
                    <a:pt x="167" y="733"/>
                  </a:cubicBezTo>
                  <a:cubicBezTo>
                    <a:pt x="239" y="816"/>
                    <a:pt x="346" y="864"/>
                    <a:pt x="465" y="864"/>
                  </a:cubicBezTo>
                  <a:cubicBezTo>
                    <a:pt x="572" y="864"/>
                    <a:pt x="691" y="816"/>
                    <a:pt x="775" y="733"/>
                  </a:cubicBezTo>
                  <a:cubicBezTo>
                    <a:pt x="941" y="566"/>
                    <a:pt x="941" y="280"/>
                    <a:pt x="775" y="125"/>
                  </a:cubicBezTo>
                  <a:cubicBezTo>
                    <a:pt x="691" y="42"/>
                    <a:pt x="581" y="0"/>
                    <a:pt x="4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33"/>
          <p:cNvGrpSpPr/>
          <p:nvPr/>
        </p:nvGrpSpPr>
        <p:grpSpPr>
          <a:xfrm flipH="1">
            <a:off x="7779924" y="4071335"/>
            <a:ext cx="649951" cy="392727"/>
            <a:chOff x="731400" y="4056198"/>
            <a:chExt cx="649951" cy="392727"/>
          </a:xfrm>
        </p:grpSpPr>
        <p:sp>
          <p:nvSpPr>
            <p:cNvPr id="994" name="Google Shape;994;p33"/>
            <p:cNvSpPr/>
            <p:nvPr/>
          </p:nvSpPr>
          <p:spPr>
            <a:xfrm>
              <a:off x="731400" y="4166025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1256551" y="4322381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1163325" y="4056198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7" name="Google Shape;997;p33"/>
          <p:cNvGrpSpPr/>
          <p:nvPr/>
        </p:nvGrpSpPr>
        <p:grpSpPr>
          <a:xfrm flipH="1">
            <a:off x="714175" y="791600"/>
            <a:ext cx="760374" cy="322873"/>
            <a:chOff x="7611701" y="791600"/>
            <a:chExt cx="760374" cy="322873"/>
          </a:xfrm>
        </p:grpSpPr>
        <p:sp>
          <p:nvSpPr>
            <p:cNvPr id="998" name="Google Shape;998;p33"/>
            <p:cNvSpPr/>
            <p:nvPr/>
          </p:nvSpPr>
          <p:spPr>
            <a:xfrm>
              <a:off x="8089175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7611701" y="849731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7935600" y="1036773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1" name="Google Shape;1001;p33"/>
          <p:cNvGrpSpPr/>
          <p:nvPr/>
        </p:nvGrpSpPr>
        <p:grpSpPr>
          <a:xfrm>
            <a:off x="7875751" y="791600"/>
            <a:ext cx="554074" cy="282906"/>
            <a:chOff x="7835251" y="791600"/>
            <a:chExt cx="554074" cy="282906"/>
          </a:xfrm>
        </p:grpSpPr>
        <p:sp>
          <p:nvSpPr>
            <p:cNvPr id="1002" name="Google Shape;1002;p33"/>
            <p:cNvSpPr/>
            <p:nvPr/>
          </p:nvSpPr>
          <p:spPr>
            <a:xfrm flipH="1">
              <a:off x="7835251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 flipH="1">
              <a:off x="8264525" y="949706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004;p33"/>
          <p:cNvGrpSpPr/>
          <p:nvPr/>
        </p:nvGrpSpPr>
        <p:grpSpPr>
          <a:xfrm>
            <a:off x="714176" y="4095550"/>
            <a:ext cx="554074" cy="282906"/>
            <a:chOff x="7835251" y="791600"/>
            <a:chExt cx="554074" cy="282906"/>
          </a:xfrm>
        </p:grpSpPr>
        <p:sp>
          <p:nvSpPr>
            <p:cNvPr id="1005" name="Google Shape;1005;p33"/>
            <p:cNvSpPr/>
            <p:nvPr/>
          </p:nvSpPr>
          <p:spPr>
            <a:xfrm flipH="1">
              <a:off x="7835251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3"/>
            <p:cNvSpPr/>
            <p:nvPr/>
          </p:nvSpPr>
          <p:spPr>
            <a:xfrm flipH="1">
              <a:off x="8264525" y="949706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51"/>
          <p:cNvSpPr/>
          <p:nvPr/>
        </p:nvSpPr>
        <p:spPr>
          <a:xfrm>
            <a:off x="2729850" y="1850575"/>
            <a:ext cx="3684300" cy="331800"/>
          </a:xfrm>
          <a:prstGeom prst="roundRect">
            <a:avLst>
              <a:gd name="adj" fmla="val 13399"/>
            </a:avLst>
          </a:prstGeom>
          <a:solidFill>
            <a:srgbClr val="FFFFFF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Google Shape;1879;p51"/>
          <p:cNvSpPr txBox="1">
            <a:spLocks noGrp="1"/>
          </p:cNvSpPr>
          <p:nvPr>
            <p:ph type="title"/>
          </p:nvPr>
        </p:nvSpPr>
        <p:spPr>
          <a:xfrm>
            <a:off x="714175" y="53565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Средства</a:t>
            </a:r>
            <a:r>
              <a:rPr lang="en" dirty="0"/>
              <a:t> </a:t>
            </a:r>
            <a:r>
              <a:rPr lang="en" dirty="0" err="1"/>
              <a:t>разработки</a:t>
            </a:r>
            <a:endParaRPr dirty="0" err="1"/>
          </a:p>
        </p:txBody>
      </p:sp>
      <p:sp>
        <p:nvSpPr>
          <p:cNvPr id="1880" name="Google Shape;1880;p51"/>
          <p:cNvSpPr txBox="1"/>
          <p:nvPr/>
        </p:nvSpPr>
        <p:spPr>
          <a:xfrm>
            <a:off x="541577" y="3114946"/>
            <a:ext cx="2589083" cy="34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algn="ctr"/>
            <a:r>
              <a:rPr lang="en" sz="2200" dirty="0">
                <a:solidFill>
                  <a:srgbClr val="FFFFFF"/>
                </a:solidFill>
                <a:latin typeface="Do Hyeon"/>
                <a:ea typeface="Do Hyeon"/>
                <a:cs typeface="Do Hyeon"/>
              </a:rPr>
              <a:t>MS Visual Studio</a:t>
            </a:r>
          </a:p>
        </p:txBody>
      </p:sp>
      <p:sp>
        <p:nvSpPr>
          <p:cNvPr id="1881" name="Google Shape;1881;p51"/>
          <p:cNvSpPr txBox="1"/>
          <p:nvPr/>
        </p:nvSpPr>
        <p:spPr>
          <a:xfrm>
            <a:off x="924950" y="3465375"/>
            <a:ext cx="16482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algn="ctr"/>
            <a:r>
              <a:rPr lang="en" dirty="0" err="1">
                <a:solidFill>
                  <a:srgbClr val="FFFFFF"/>
                </a:solidFill>
                <a:latin typeface="Rajdhani Medium"/>
                <a:ea typeface="Rajdhani Medium"/>
                <a:cs typeface="Rajdhani Medium"/>
              </a:rPr>
              <a:t>Интегрированная</a:t>
            </a:r>
            <a:r>
              <a:rPr lang="en" dirty="0">
                <a:solidFill>
                  <a:srgbClr val="FFFFFF"/>
                </a:solidFill>
                <a:latin typeface="Rajdhani Medium"/>
                <a:ea typeface="Rajdhani Medium"/>
                <a:cs typeface="Rajdhani Medium"/>
              </a:rPr>
              <a:t> </a:t>
            </a:r>
            <a:r>
              <a:rPr lang="en" dirty="0" err="1">
                <a:solidFill>
                  <a:srgbClr val="FFFFFF"/>
                </a:solidFill>
                <a:latin typeface="Rajdhani Medium"/>
                <a:ea typeface="Rajdhani Medium"/>
                <a:cs typeface="Rajdhani Medium"/>
              </a:rPr>
              <a:t>среда</a:t>
            </a:r>
            <a:r>
              <a:rPr lang="en" dirty="0">
                <a:solidFill>
                  <a:srgbClr val="FFFFFF"/>
                </a:solidFill>
                <a:latin typeface="Rajdhani Medium"/>
                <a:ea typeface="Rajdhani Medium"/>
                <a:cs typeface="Rajdhani Medium"/>
              </a:rPr>
              <a:t> </a:t>
            </a:r>
            <a:r>
              <a:rPr lang="en" dirty="0" err="1">
                <a:solidFill>
                  <a:srgbClr val="FFFFFF"/>
                </a:solidFill>
                <a:latin typeface="Rajdhani Medium"/>
                <a:ea typeface="Rajdhani Medium"/>
                <a:cs typeface="Rajdhani Medium"/>
              </a:rPr>
              <a:t>разработки</a:t>
            </a:r>
            <a:r>
              <a:rPr lang="en" dirty="0">
                <a:solidFill>
                  <a:srgbClr val="FFFFFF"/>
                </a:solidFill>
                <a:latin typeface="Rajdhani Medium"/>
                <a:ea typeface="Rajdhani Medium"/>
                <a:cs typeface="Rajdhani Medium"/>
              </a:rPr>
              <a:t> ПО</a:t>
            </a:r>
          </a:p>
        </p:txBody>
      </p:sp>
      <p:sp>
        <p:nvSpPr>
          <p:cNvPr id="1882" name="Google Shape;1882;p51"/>
          <p:cNvSpPr txBox="1"/>
          <p:nvPr/>
        </p:nvSpPr>
        <p:spPr>
          <a:xfrm>
            <a:off x="2806901" y="3114946"/>
            <a:ext cx="1648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C#</a:t>
            </a:r>
            <a:endParaRPr sz="2200" dirty="0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883" name="Google Shape;1883;p51"/>
          <p:cNvSpPr txBox="1"/>
          <p:nvPr/>
        </p:nvSpPr>
        <p:spPr>
          <a:xfrm>
            <a:off x="2465428" y="3465374"/>
            <a:ext cx="2331211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algn="ctr"/>
            <a:r>
              <a:rPr lang="en" dirty="0" err="1">
                <a:solidFill>
                  <a:srgbClr val="FFFFFF"/>
                </a:solidFill>
                <a:latin typeface="Rajdhani Medium"/>
                <a:ea typeface="Rajdhani Medium"/>
                <a:cs typeface="Rajdhani Medium"/>
              </a:rPr>
              <a:t>Объектно-ориентированный</a:t>
            </a:r>
            <a:r>
              <a:rPr lang="en" dirty="0">
                <a:solidFill>
                  <a:srgbClr val="FFFFFF"/>
                </a:solidFill>
                <a:latin typeface="Rajdhani Medium"/>
                <a:ea typeface="Rajdhani Medium"/>
                <a:cs typeface="Rajdhani Medium"/>
              </a:rPr>
              <a:t> </a:t>
            </a:r>
            <a:r>
              <a:rPr lang="en" dirty="0" err="1">
                <a:solidFill>
                  <a:srgbClr val="FFFFFF"/>
                </a:solidFill>
                <a:latin typeface="Rajdhani Medium"/>
                <a:ea typeface="Rajdhani Medium"/>
                <a:cs typeface="Rajdhani Medium"/>
              </a:rPr>
              <a:t>язык</a:t>
            </a:r>
            <a:r>
              <a:rPr lang="en" dirty="0">
                <a:solidFill>
                  <a:srgbClr val="FFFFFF"/>
                </a:solidFill>
                <a:latin typeface="Rajdhani Medium"/>
                <a:ea typeface="Rajdhani Medium"/>
                <a:cs typeface="Rajdhani Medium"/>
              </a:rPr>
              <a:t> </a:t>
            </a:r>
            <a:r>
              <a:rPr lang="en" dirty="0" err="1">
                <a:solidFill>
                  <a:srgbClr val="FFFFFF"/>
                </a:solidFill>
                <a:latin typeface="Rajdhani Medium"/>
                <a:ea typeface="Rajdhani Medium"/>
                <a:cs typeface="Rajdhani Medium"/>
              </a:rPr>
              <a:t>программирования</a:t>
            </a:r>
          </a:p>
        </p:txBody>
      </p:sp>
      <p:sp>
        <p:nvSpPr>
          <p:cNvPr id="1884" name="Google Shape;1884;p51"/>
          <p:cNvSpPr txBox="1"/>
          <p:nvPr/>
        </p:nvSpPr>
        <p:spPr>
          <a:xfrm>
            <a:off x="3552754" y="1452075"/>
            <a:ext cx="1996675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algn="ctr"/>
            <a:r>
              <a:rPr lang="en" sz="2200" b="1" dirty="0">
                <a:solidFill>
                  <a:srgbClr val="FFFFFF"/>
                </a:solidFill>
                <a:latin typeface="Rajdhani Medium"/>
                <a:ea typeface="Do Hyeon"/>
                <a:cs typeface="Do Hyeon"/>
                <a:sym typeface="Do Hyeon"/>
              </a:rPr>
              <a:t>Healthy Cuisine</a:t>
            </a:r>
            <a:endParaRPr lang="ru-RU" sz="2200" dirty="0">
              <a:solidFill>
                <a:srgbClr val="FFFFFF"/>
              </a:solidFill>
              <a:latin typeface="Rajdhani Medium"/>
              <a:ea typeface="Do Hyeon"/>
              <a:cs typeface="Do Hyeon"/>
            </a:endParaRPr>
          </a:p>
        </p:txBody>
      </p:sp>
      <p:sp>
        <p:nvSpPr>
          <p:cNvPr id="1885" name="Google Shape;1885;p51"/>
          <p:cNvSpPr txBox="1"/>
          <p:nvPr/>
        </p:nvSpPr>
        <p:spPr>
          <a:xfrm>
            <a:off x="2805000" y="1906525"/>
            <a:ext cx="3534000" cy="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algn="ctr"/>
            <a:endParaRPr lang="en">
              <a:solidFill>
                <a:srgbClr val="FFFFFF"/>
              </a:solidFill>
              <a:latin typeface="Rajdhani Medium"/>
              <a:cs typeface="Rajdhani Medium"/>
            </a:endParaRPr>
          </a:p>
        </p:txBody>
      </p:sp>
      <p:sp>
        <p:nvSpPr>
          <p:cNvPr id="1886" name="Google Shape;1886;p51"/>
          <p:cNvSpPr txBox="1"/>
          <p:nvPr/>
        </p:nvSpPr>
        <p:spPr>
          <a:xfrm>
            <a:off x="4688903" y="3114946"/>
            <a:ext cx="1648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phpMyAdmin</a:t>
            </a:r>
            <a:endParaRPr sz="2200" dirty="0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887" name="Google Shape;1887;p51"/>
          <p:cNvSpPr txBox="1"/>
          <p:nvPr/>
        </p:nvSpPr>
        <p:spPr>
          <a:xfrm>
            <a:off x="4688918" y="3465375"/>
            <a:ext cx="16482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algn="ctr"/>
            <a:r>
              <a:rPr lang="en" dirty="0" err="1">
                <a:solidFill>
                  <a:srgbClr val="FFFFFF"/>
                </a:solidFill>
                <a:latin typeface="Rajdhani Medium"/>
                <a:ea typeface="Rajdhani Medium"/>
                <a:cs typeface="Rajdhani Medium"/>
              </a:rPr>
              <a:t>Система</a:t>
            </a:r>
            <a:r>
              <a:rPr lang="en" dirty="0">
                <a:solidFill>
                  <a:srgbClr val="FFFFFF"/>
                </a:solidFill>
                <a:latin typeface="Rajdhani Medium"/>
                <a:ea typeface="Rajdhani Medium"/>
                <a:cs typeface="Rajdhani Medium"/>
              </a:rPr>
              <a:t> </a:t>
            </a:r>
            <a:r>
              <a:rPr lang="en" dirty="0" err="1">
                <a:solidFill>
                  <a:srgbClr val="FFFFFF"/>
                </a:solidFill>
                <a:latin typeface="Rajdhani Medium"/>
                <a:ea typeface="Rajdhani Medium"/>
                <a:cs typeface="Rajdhani Medium"/>
              </a:rPr>
              <a:t>управления</a:t>
            </a:r>
            <a:r>
              <a:rPr lang="en" dirty="0">
                <a:solidFill>
                  <a:srgbClr val="FFFFFF"/>
                </a:solidFill>
                <a:latin typeface="Rajdhani Medium"/>
                <a:ea typeface="Rajdhani Medium"/>
                <a:cs typeface="Rajdhani Medium"/>
              </a:rPr>
              <a:t> </a:t>
            </a:r>
            <a:r>
              <a:rPr lang="en" dirty="0" err="1">
                <a:solidFill>
                  <a:srgbClr val="FFFFFF"/>
                </a:solidFill>
                <a:latin typeface="Rajdhani Medium"/>
                <a:ea typeface="Rajdhani Medium"/>
                <a:cs typeface="Rajdhani Medium"/>
              </a:rPr>
              <a:t>базами</a:t>
            </a:r>
            <a:r>
              <a:rPr lang="en" dirty="0">
                <a:solidFill>
                  <a:srgbClr val="FFFFFF"/>
                </a:solidFill>
                <a:latin typeface="Rajdhani Medium"/>
                <a:ea typeface="Rajdhani Medium"/>
                <a:cs typeface="Rajdhani Medium"/>
              </a:rPr>
              <a:t> </a:t>
            </a:r>
            <a:r>
              <a:rPr lang="en" dirty="0" err="1">
                <a:solidFill>
                  <a:srgbClr val="FFFFFF"/>
                </a:solidFill>
                <a:latin typeface="Rajdhani Medium"/>
                <a:ea typeface="Rajdhani Medium"/>
                <a:cs typeface="Rajdhani Medium"/>
              </a:rPr>
              <a:t>данных</a:t>
            </a:r>
          </a:p>
        </p:txBody>
      </p:sp>
      <p:sp>
        <p:nvSpPr>
          <p:cNvPr id="1888" name="Google Shape;1888;p51"/>
          <p:cNvSpPr txBox="1"/>
          <p:nvPr/>
        </p:nvSpPr>
        <p:spPr>
          <a:xfrm>
            <a:off x="6570904" y="3114946"/>
            <a:ext cx="1648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Figma</a:t>
            </a:r>
            <a:endParaRPr sz="2200" dirty="0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889" name="Google Shape;1889;p51"/>
          <p:cNvSpPr txBox="1"/>
          <p:nvPr/>
        </p:nvSpPr>
        <p:spPr>
          <a:xfrm>
            <a:off x="6333938" y="3500223"/>
            <a:ext cx="2122126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algn="ctr"/>
            <a:r>
              <a:rPr lang="en" dirty="0" err="1">
                <a:solidFill>
                  <a:srgbClr val="FFFFFF"/>
                </a:solidFill>
                <a:latin typeface="Rajdhani Medium"/>
                <a:ea typeface="Rajdhani Medium"/>
                <a:cs typeface="Rajdhani Medium"/>
              </a:rPr>
              <a:t>Средство</a:t>
            </a:r>
            <a:r>
              <a:rPr lang="en" dirty="0">
                <a:solidFill>
                  <a:srgbClr val="FFFFFF"/>
                </a:solidFill>
                <a:latin typeface="Rajdhani Medium"/>
                <a:ea typeface="Rajdhani Medium"/>
                <a:cs typeface="Rajdhani Medium"/>
              </a:rPr>
              <a:t> </a:t>
            </a:r>
            <a:r>
              <a:rPr lang="en" dirty="0" err="1">
                <a:solidFill>
                  <a:srgbClr val="FFFFFF"/>
                </a:solidFill>
                <a:latin typeface="Rajdhani Medium"/>
                <a:ea typeface="Rajdhani Medium"/>
                <a:cs typeface="Rajdhani Medium"/>
              </a:rPr>
              <a:t>для</a:t>
            </a:r>
            <a:r>
              <a:rPr lang="en" dirty="0">
                <a:solidFill>
                  <a:srgbClr val="FFFFFF"/>
                </a:solidFill>
                <a:latin typeface="Rajdhani Medium"/>
                <a:ea typeface="Rajdhani Medium"/>
                <a:cs typeface="Rajdhani Medium"/>
              </a:rPr>
              <a:t> </a:t>
            </a:r>
            <a:r>
              <a:rPr lang="en" dirty="0" err="1">
                <a:solidFill>
                  <a:srgbClr val="FFFFFF"/>
                </a:solidFill>
                <a:latin typeface="Rajdhani Medium"/>
                <a:ea typeface="Rajdhani Medium"/>
                <a:cs typeface="Rajdhani Medium"/>
              </a:rPr>
              <a:t>разработки</a:t>
            </a:r>
            <a:r>
              <a:rPr lang="en" dirty="0">
                <a:solidFill>
                  <a:srgbClr val="FFFFFF"/>
                </a:solidFill>
                <a:latin typeface="Rajdhani Medium"/>
                <a:ea typeface="Rajdhani Medium"/>
                <a:cs typeface="Rajdhani Medium"/>
              </a:rPr>
              <a:t> </a:t>
            </a:r>
            <a:r>
              <a:rPr lang="en" dirty="0" err="1">
                <a:solidFill>
                  <a:srgbClr val="FFFFFF"/>
                </a:solidFill>
                <a:latin typeface="Rajdhani Medium"/>
                <a:ea typeface="Rajdhani Medium"/>
                <a:cs typeface="Rajdhani Medium"/>
              </a:rPr>
              <a:t>интерфейса</a:t>
            </a:r>
            <a:r>
              <a:rPr lang="en" dirty="0">
                <a:solidFill>
                  <a:srgbClr val="FFFFFF"/>
                </a:solidFill>
                <a:latin typeface="Rajdhani Medium"/>
                <a:ea typeface="Rajdhani Medium"/>
                <a:cs typeface="Rajdhani Medium"/>
              </a:rPr>
              <a:t> и </a:t>
            </a:r>
            <a:r>
              <a:rPr lang="en">
                <a:solidFill>
                  <a:srgbClr val="FFFFFF"/>
                </a:solidFill>
                <a:latin typeface="Rajdhani Medium"/>
                <a:ea typeface="Rajdhani Medium"/>
                <a:cs typeface="Rajdhani Medium"/>
              </a:rPr>
              <a:t>прототипирования</a:t>
            </a:r>
            <a:endParaRPr lang="en" dirty="0">
              <a:solidFill>
                <a:srgbClr val="FFFFFF"/>
              </a:solidFill>
              <a:latin typeface="Rajdhani Medium"/>
              <a:ea typeface="Rajdhani Medium"/>
              <a:cs typeface="Rajdhani Medium"/>
            </a:endParaRPr>
          </a:p>
        </p:txBody>
      </p:sp>
      <p:cxnSp>
        <p:nvCxnSpPr>
          <p:cNvPr id="1890" name="Google Shape;1890;p51"/>
          <p:cNvCxnSpPr>
            <a:stCxn id="1878" idx="2"/>
            <a:endCxn id="1880" idx="0"/>
          </p:cNvCxnSpPr>
          <p:nvPr/>
        </p:nvCxnSpPr>
        <p:spPr>
          <a:xfrm rot="5400000">
            <a:off x="2737775" y="1280720"/>
            <a:ext cx="932571" cy="2735881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91" name="Google Shape;1891;p51"/>
          <p:cNvCxnSpPr>
            <a:stCxn id="1878" idx="2"/>
            <a:endCxn id="1882" idx="0"/>
          </p:cNvCxnSpPr>
          <p:nvPr/>
        </p:nvCxnSpPr>
        <p:spPr>
          <a:xfrm rot="5400000">
            <a:off x="3635100" y="2178175"/>
            <a:ext cx="932700" cy="941100"/>
          </a:xfrm>
          <a:prstGeom prst="curvedConnector3">
            <a:avLst>
              <a:gd name="adj1" fmla="val 49993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92" name="Google Shape;1892;p51"/>
          <p:cNvCxnSpPr>
            <a:stCxn id="1878" idx="2"/>
            <a:endCxn id="1886" idx="0"/>
          </p:cNvCxnSpPr>
          <p:nvPr/>
        </p:nvCxnSpPr>
        <p:spPr>
          <a:xfrm rot="-5400000" flipH="1">
            <a:off x="4576200" y="2178175"/>
            <a:ext cx="932700" cy="941100"/>
          </a:xfrm>
          <a:prstGeom prst="curvedConnector3">
            <a:avLst>
              <a:gd name="adj1" fmla="val 49993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93" name="Google Shape;1893;p51"/>
          <p:cNvCxnSpPr>
            <a:stCxn id="1878" idx="2"/>
            <a:endCxn id="1888" idx="0"/>
          </p:cNvCxnSpPr>
          <p:nvPr/>
        </p:nvCxnSpPr>
        <p:spPr>
          <a:xfrm rot="-5400000" flipH="1">
            <a:off x="5517150" y="1237225"/>
            <a:ext cx="932700" cy="2823000"/>
          </a:xfrm>
          <a:prstGeom prst="curvedConnector3">
            <a:avLst>
              <a:gd name="adj1" fmla="val 49993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894" name="Google Shape;1894;p51"/>
          <p:cNvGrpSpPr/>
          <p:nvPr/>
        </p:nvGrpSpPr>
        <p:grpSpPr>
          <a:xfrm>
            <a:off x="760631" y="754344"/>
            <a:ext cx="472674" cy="357426"/>
            <a:chOff x="1035550" y="3771223"/>
            <a:chExt cx="615301" cy="465277"/>
          </a:xfrm>
        </p:grpSpPr>
        <p:sp>
          <p:nvSpPr>
            <p:cNvPr id="1895" name="Google Shape;1895;p51"/>
            <p:cNvSpPr/>
            <p:nvPr/>
          </p:nvSpPr>
          <p:spPr>
            <a:xfrm>
              <a:off x="1035550" y="3875900"/>
              <a:ext cx="360300" cy="3606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1"/>
            <p:cNvSpPr/>
            <p:nvPr/>
          </p:nvSpPr>
          <p:spPr>
            <a:xfrm>
              <a:off x="1488551" y="3771223"/>
              <a:ext cx="162300" cy="1623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7" name="Google Shape;1897;p51"/>
          <p:cNvGrpSpPr/>
          <p:nvPr/>
        </p:nvGrpSpPr>
        <p:grpSpPr>
          <a:xfrm>
            <a:off x="7669451" y="4075563"/>
            <a:ext cx="760374" cy="322873"/>
            <a:chOff x="7611701" y="791600"/>
            <a:chExt cx="760374" cy="322873"/>
          </a:xfrm>
        </p:grpSpPr>
        <p:sp>
          <p:nvSpPr>
            <p:cNvPr id="1898" name="Google Shape;1898;p51"/>
            <p:cNvSpPr/>
            <p:nvPr/>
          </p:nvSpPr>
          <p:spPr>
            <a:xfrm>
              <a:off x="8089175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1"/>
            <p:cNvSpPr/>
            <p:nvPr/>
          </p:nvSpPr>
          <p:spPr>
            <a:xfrm>
              <a:off x="7611701" y="849731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1"/>
            <p:cNvSpPr/>
            <p:nvPr/>
          </p:nvSpPr>
          <p:spPr>
            <a:xfrm>
              <a:off x="7935600" y="1036773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1" name="Google Shape;1901;p51"/>
          <p:cNvGrpSpPr/>
          <p:nvPr/>
        </p:nvGrpSpPr>
        <p:grpSpPr>
          <a:xfrm>
            <a:off x="731400" y="4181163"/>
            <a:ext cx="649951" cy="282900"/>
            <a:chOff x="731400" y="4166025"/>
            <a:chExt cx="649951" cy="282900"/>
          </a:xfrm>
        </p:grpSpPr>
        <p:sp>
          <p:nvSpPr>
            <p:cNvPr id="1902" name="Google Shape;1902;p51"/>
            <p:cNvSpPr/>
            <p:nvPr/>
          </p:nvSpPr>
          <p:spPr>
            <a:xfrm>
              <a:off x="731400" y="4166025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1"/>
            <p:cNvSpPr/>
            <p:nvPr/>
          </p:nvSpPr>
          <p:spPr>
            <a:xfrm>
              <a:off x="1256551" y="4322381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51"/>
          <p:cNvGrpSpPr/>
          <p:nvPr/>
        </p:nvGrpSpPr>
        <p:grpSpPr>
          <a:xfrm>
            <a:off x="7800606" y="735319"/>
            <a:ext cx="629219" cy="456863"/>
            <a:chOff x="7736506" y="3989006"/>
            <a:chExt cx="629219" cy="456863"/>
          </a:xfrm>
        </p:grpSpPr>
        <p:sp>
          <p:nvSpPr>
            <p:cNvPr id="1905" name="Google Shape;1905;p51"/>
            <p:cNvSpPr/>
            <p:nvPr/>
          </p:nvSpPr>
          <p:spPr>
            <a:xfrm>
              <a:off x="7736506" y="4168969"/>
              <a:ext cx="276900" cy="276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1"/>
            <p:cNvSpPr/>
            <p:nvPr/>
          </p:nvSpPr>
          <p:spPr>
            <a:xfrm>
              <a:off x="8196376" y="3989006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1"/>
            <p:cNvSpPr/>
            <p:nvPr/>
          </p:nvSpPr>
          <p:spPr>
            <a:xfrm>
              <a:off x="8288025" y="4322898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4"/>
          <p:cNvSpPr txBox="1">
            <a:spLocks noGrp="1"/>
          </p:cNvSpPr>
          <p:nvPr>
            <p:ph type="title"/>
          </p:nvPr>
        </p:nvSpPr>
        <p:spPr>
          <a:xfrm>
            <a:off x="714175" y="53565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Выявление</a:t>
            </a:r>
            <a:r>
              <a:rPr lang="en" dirty="0"/>
              <a:t> </a:t>
            </a:r>
            <a:r>
              <a:rPr lang="en" dirty="0" err="1"/>
              <a:t>акторов</a:t>
            </a:r>
            <a:endParaRPr lang="ru-RU" dirty="0" err="1"/>
          </a:p>
        </p:txBody>
      </p:sp>
      <p:grpSp>
        <p:nvGrpSpPr>
          <p:cNvPr id="1030" name="Google Shape;1030;p34"/>
          <p:cNvGrpSpPr/>
          <p:nvPr/>
        </p:nvGrpSpPr>
        <p:grpSpPr>
          <a:xfrm>
            <a:off x="760631" y="754344"/>
            <a:ext cx="472674" cy="357426"/>
            <a:chOff x="1035550" y="3771223"/>
            <a:chExt cx="615301" cy="465277"/>
          </a:xfrm>
        </p:grpSpPr>
        <p:sp>
          <p:nvSpPr>
            <p:cNvPr id="1031" name="Google Shape;1031;p34"/>
            <p:cNvSpPr/>
            <p:nvPr/>
          </p:nvSpPr>
          <p:spPr>
            <a:xfrm>
              <a:off x="1035550" y="3875900"/>
              <a:ext cx="360300" cy="3606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1488551" y="3771223"/>
              <a:ext cx="162300" cy="1623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34"/>
          <p:cNvGrpSpPr/>
          <p:nvPr/>
        </p:nvGrpSpPr>
        <p:grpSpPr>
          <a:xfrm>
            <a:off x="7800606" y="735319"/>
            <a:ext cx="629219" cy="456863"/>
            <a:chOff x="7736506" y="3989006"/>
            <a:chExt cx="629219" cy="456863"/>
          </a:xfrm>
        </p:grpSpPr>
        <p:sp>
          <p:nvSpPr>
            <p:cNvPr id="1034" name="Google Shape;1034;p34"/>
            <p:cNvSpPr/>
            <p:nvPr/>
          </p:nvSpPr>
          <p:spPr>
            <a:xfrm>
              <a:off x="7736506" y="4168969"/>
              <a:ext cx="276900" cy="276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8196376" y="3989006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8288025" y="4322898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34"/>
          <p:cNvGrpSpPr/>
          <p:nvPr/>
        </p:nvGrpSpPr>
        <p:grpSpPr>
          <a:xfrm>
            <a:off x="7669451" y="4075563"/>
            <a:ext cx="760374" cy="322873"/>
            <a:chOff x="7611701" y="791600"/>
            <a:chExt cx="760374" cy="322873"/>
          </a:xfrm>
        </p:grpSpPr>
        <p:sp>
          <p:nvSpPr>
            <p:cNvPr id="1038" name="Google Shape;1038;p34"/>
            <p:cNvSpPr/>
            <p:nvPr/>
          </p:nvSpPr>
          <p:spPr>
            <a:xfrm>
              <a:off x="8089175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7611701" y="849731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7935600" y="1036773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34"/>
          <p:cNvGrpSpPr/>
          <p:nvPr/>
        </p:nvGrpSpPr>
        <p:grpSpPr>
          <a:xfrm>
            <a:off x="731400" y="4071335"/>
            <a:ext cx="649951" cy="392727"/>
            <a:chOff x="731400" y="4056198"/>
            <a:chExt cx="649951" cy="392727"/>
          </a:xfrm>
        </p:grpSpPr>
        <p:sp>
          <p:nvSpPr>
            <p:cNvPr id="1042" name="Google Shape;1042;p34"/>
            <p:cNvSpPr/>
            <p:nvPr/>
          </p:nvSpPr>
          <p:spPr>
            <a:xfrm>
              <a:off x="731400" y="4166025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1256551" y="4322381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1163325" y="4056198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Рисунок 10" descr="Изображение выглядит как текст, спортивная игра, спорт&#10;&#10;Автоматически созданное описание">
            <a:extLst>
              <a:ext uri="{FF2B5EF4-FFF2-40B4-BE49-F238E27FC236}">
                <a16:creationId xmlns:a16="http://schemas.microsoft.com/office/drawing/2014/main" id="{13424525-B4E4-80CF-24B4-D0790E281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868513"/>
            <a:ext cx="2743200" cy="20616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35"/>
          <p:cNvSpPr txBox="1">
            <a:spLocks noGrp="1"/>
          </p:cNvSpPr>
          <p:nvPr>
            <p:ph type="title"/>
          </p:nvPr>
        </p:nvSpPr>
        <p:spPr>
          <a:xfrm>
            <a:off x="714175" y="53565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Диаграмма</a:t>
            </a:r>
            <a:r>
              <a:rPr lang="en" dirty="0"/>
              <a:t> </a:t>
            </a:r>
            <a:r>
              <a:rPr lang="en" dirty="0" err="1"/>
              <a:t>вариантов</a:t>
            </a:r>
            <a:r>
              <a:rPr lang="en" dirty="0"/>
              <a:t> </a:t>
            </a:r>
            <a:r>
              <a:rPr lang="en" dirty="0" err="1"/>
              <a:t>использования</a:t>
            </a:r>
            <a:endParaRPr dirty="0" err="1"/>
          </a:p>
        </p:txBody>
      </p:sp>
      <p:grpSp>
        <p:nvGrpSpPr>
          <p:cNvPr id="1077" name="Google Shape;1077;p35"/>
          <p:cNvGrpSpPr/>
          <p:nvPr/>
        </p:nvGrpSpPr>
        <p:grpSpPr>
          <a:xfrm>
            <a:off x="731400" y="4071335"/>
            <a:ext cx="649951" cy="392727"/>
            <a:chOff x="731400" y="4056198"/>
            <a:chExt cx="649951" cy="392727"/>
          </a:xfrm>
        </p:grpSpPr>
        <p:sp>
          <p:nvSpPr>
            <p:cNvPr id="1078" name="Google Shape;1078;p35"/>
            <p:cNvSpPr/>
            <p:nvPr/>
          </p:nvSpPr>
          <p:spPr>
            <a:xfrm>
              <a:off x="731400" y="4166025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1256551" y="4322381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1163325" y="4056198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1" name="Google Shape;1081;p35"/>
          <p:cNvGrpSpPr/>
          <p:nvPr/>
        </p:nvGrpSpPr>
        <p:grpSpPr>
          <a:xfrm>
            <a:off x="7611701" y="791600"/>
            <a:ext cx="760374" cy="322873"/>
            <a:chOff x="7611701" y="791600"/>
            <a:chExt cx="760374" cy="322873"/>
          </a:xfrm>
        </p:grpSpPr>
        <p:sp>
          <p:nvSpPr>
            <p:cNvPr id="1082" name="Google Shape;1082;p35"/>
            <p:cNvSpPr/>
            <p:nvPr/>
          </p:nvSpPr>
          <p:spPr>
            <a:xfrm>
              <a:off x="8089175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7611701" y="849731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7935600" y="1036773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5" name="Google Shape;1085;p35"/>
          <p:cNvGrpSpPr/>
          <p:nvPr/>
        </p:nvGrpSpPr>
        <p:grpSpPr>
          <a:xfrm>
            <a:off x="760631" y="754344"/>
            <a:ext cx="472674" cy="357426"/>
            <a:chOff x="1035550" y="3771223"/>
            <a:chExt cx="615301" cy="465277"/>
          </a:xfrm>
        </p:grpSpPr>
        <p:sp>
          <p:nvSpPr>
            <p:cNvPr id="1086" name="Google Shape;1086;p35"/>
            <p:cNvSpPr/>
            <p:nvPr/>
          </p:nvSpPr>
          <p:spPr>
            <a:xfrm>
              <a:off x="1035550" y="3875900"/>
              <a:ext cx="360300" cy="3606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1488551" y="3771223"/>
              <a:ext cx="162300" cy="1623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35"/>
          <p:cNvGrpSpPr/>
          <p:nvPr/>
        </p:nvGrpSpPr>
        <p:grpSpPr>
          <a:xfrm flipH="1">
            <a:off x="7877701" y="4095550"/>
            <a:ext cx="552123" cy="344303"/>
            <a:chOff x="714176" y="791600"/>
            <a:chExt cx="552123" cy="344303"/>
          </a:xfrm>
        </p:grpSpPr>
        <p:sp>
          <p:nvSpPr>
            <p:cNvPr id="1089" name="Google Shape;1089;p35"/>
            <p:cNvSpPr/>
            <p:nvPr/>
          </p:nvSpPr>
          <p:spPr>
            <a:xfrm flipH="1">
              <a:off x="714176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5"/>
            <p:cNvSpPr/>
            <p:nvPr/>
          </p:nvSpPr>
          <p:spPr>
            <a:xfrm flipH="1">
              <a:off x="1101299" y="970903"/>
              <a:ext cx="165000" cy="1650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Рисунок 14">
            <a:extLst>
              <a:ext uri="{FF2B5EF4-FFF2-40B4-BE49-F238E27FC236}">
                <a16:creationId xmlns:a16="http://schemas.microsoft.com/office/drawing/2014/main" id="{E5E11F82-6F27-5252-9BAF-6CC7E757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046" y="1267165"/>
            <a:ext cx="3488937" cy="32852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46"/>
          <p:cNvSpPr txBox="1">
            <a:spLocks noGrp="1"/>
          </p:cNvSpPr>
          <p:nvPr>
            <p:ph type="title"/>
          </p:nvPr>
        </p:nvSpPr>
        <p:spPr>
          <a:xfrm>
            <a:off x="714175" y="53565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Регистрация</a:t>
            </a:r>
          </a:p>
        </p:txBody>
      </p:sp>
      <p:grpSp>
        <p:nvGrpSpPr>
          <p:cNvPr id="1710" name="Google Shape;1710;p46"/>
          <p:cNvGrpSpPr/>
          <p:nvPr/>
        </p:nvGrpSpPr>
        <p:grpSpPr>
          <a:xfrm>
            <a:off x="714176" y="791600"/>
            <a:ext cx="552123" cy="344303"/>
            <a:chOff x="714176" y="791600"/>
            <a:chExt cx="552123" cy="344303"/>
          </a:xfrm>
        </p:grpSpPr>
        <p:sp>
          <p:nvSpPr>
            <p:cNvPr id="1711" name="Google Shape;1711;p46"/>
            <p:cNvSpPr/>
            <p:nvPr/>
          </p:nvSpPr>
          <p:spPr>
            <a:xfrm flipH="1">
              <a:off x="714176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6"/>
            <p:cNvSpPr/>
            <p:nvPr/>
          </p:nvSpPr>
          <p:spPr>
            <a:xfrm flipH="1">
              <a:off x="1101299" y="970903"/>
              <a:ext cx="165000" cy="1650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3" name="Google Shape;1713;p46"/>
          <p:cNvGrpSpPr/>
          <p:nvPr/>
        </p:nvGrpSpPr>
        <p:grpSpPr>
          <a:xfrm>
            <a:off x="7993350" y="4075563"/>
            <a:ext cx="436475" cy="322873"/>
            <a:chOff x="7935600" y="791600"/>
            <a:chExt cx="436475" cy="322873"/>
          </a:xfrm>
        </p:grpSpPr>
        <p:sp>
          <p:nvSpPr>
            <p:cNvPr id="1714" name="Google Shape;1714;p46"/>
            <p:cNvSpPr/>
            <p:nvPr/>
          </p:nvSpPr>
          <p:spPr>
            <a:xfrm>
              <a:off x="8089175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6"/>
            <p:cNvSpPr/>
            <p:nvPr/>
          </p:nvSpPr>
          <p:spPr>
            <a:xfrm>
              <a:off x="7935600" y="1036773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46"/>
          <p:cNvGrpSpPr/>
          <p:nvPr/>
        </p:nvGrpSpPr>
        <p:grpSpPr>
          <a:xfrm>
            <a:off x="731400" y="4071335"/>
            <a:ext cx="649951" cy="392727"/>
            <a:chOff x="731400" y="4056198"/>
            <a:chExt cx="649951" cy="392727"/>
          </a:xfrm>
        </p:grpSpPr>
        <p:sp>
          <p:nvSpPr>
            <p:cNvPr id="1717" name="Google Shape;1717;p46"/>
            <p:cNvSpPr/>
            <p:nvPr/>
          </p:nvSpPr>
          <p:spPr>
            <a:xfrm>
              <a:off x="731400" y="4166025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6"/>
            <p:cNvSpPr/>
            <p:nvPr/>
          </p:nvSpPr>
          <p:spPr>
            <a:xfrm>
              <a:off x="1256551" y="4322381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6"/>
            <p:cNvSpPr/>
            <p:nvPr/>
          </p:nvSpPr>
          <p:spPr>
            <a:xfrm>
              <a:off x="1163325" y="4056198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46"/>
          <p:cNvGrpSpPr/>
          <p:nvPr/>
        </p:nvGrpSpPr>
        <p:grpSpPr>
          <a:xfrm>
            <a:off x="7611701" y="791600"/>
            <a:ext cx="760374" cy="322873"/>
            <a:chOff x="7611701" y="791600"/>
            <a:chExt cx="760374" cy="322873"/>
          </a:xfrm>
        </p:grpSpPr>
        <p:sp>
          <p:nvSpPr>
            <p:cNvPr id="1721" name="Google Shape;1721;p46"/>
            <p:cNvSpPr/>
            <p:nvPr/>
          </p:nvSpPr>
          <p:spPr>
            <a:xfrm>
              <a:off x="8089175" y="791600"/>
              <a:ext cx="282900" cy="2829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6"/>
            <p:cNvSpPr/>
            <p:nvPr/>
          </p:nvSpPr>
          <p:spPr>
            <a:xfrm>
              <a:off x="7611701" y="849731"/>
              <a:ext cx="124800" cy="1248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6"/>
            <p:cNvSpPr/>
            <p:nvPr/>
          </p:nvSpPr>
          <p:spPr>
            <a:xfrm>
              <a:off x="7935600" y="1036773"/>
              <a:ext cx="77700" cy="77700"/>
            </a:xfrm>
            <a:prstGeom prst="ellipse">
              <a:avLst/>
            </a:pr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38286B3B-2D78-AA52-6B5F-523E04B77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561" y="1419922"/>
            <a:ext cx="2590104" cy="2575468"/>
          </a:xfrm>
          <a:prstGeom prst="rect">
            <a:avLst/>
          </a:prstGeom>
        </p:spPr>
      </p:pic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EB67348-B26C-5BB3-3D4D-EF4636513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941" y="1888041"/>
            <a:ext cx="3254995" cy="16322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cipes Workshop to Celebrate Ceviche Day by Slidesgo">
  <a:themeElements>
    <a:clrScheme name="Simple Light">
      <a:dk1>
        <a:srgbClr val="FFDFD8"/>
      </a:dk1>
      <a:lt1>
        <a:srgbClr val="FFFFFF"/>
      </a:lt1>
      <a:dk2>
        <a:srgbClr val="FF9793"/>
      </a:dk2>
      <a:lt2>
        <a:srgbClr val="FBC7C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(16:9)</PresentationFormat>
  <Slides>14</Slides>
  <Notes>14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Recipes Workshop to Celebrate Ceviche Day by Slidesgo</vt:lpstr>
      <vt:lpstr>Slidesgo Final Pages</vt:lpstr>
      <vt:lpstr>Презентация PowerPoint</vt:lpstr>
      <vt:lpstr>О чем пойдет речь?</vt:lpstr>
      <vt:lpstr>О чем пойдет речь?</vt:lpstr>
      <vt:lpstr>Healthy Cuisine</vt:lpstr>
      <vt:lpstr>Актуальность и преимущества</vt:lpstr>
      <vt:lpstr>Средства разработки</vt:lpstr>
      <vt:lpstr>Выявление акторов</vt:lpstr>
      <vt:lpstr>Диаграмма вариантов использования</vt:lpstr>
      <vt:lpstr>Регистрация</vt:lpstr>
      <vt:lpstr>Авторизация</vt:lpstr>
      <vt:lpstr>Тестирование</vt:lpstr>
      <vt:lpstr>Просмотр подобранного рациона</vt:lpstr>
      <vt:lpstr>Оформление заказа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RECIPES WORKSHOP TO CELEBRATE CEVICHE DAY</dc:title>
  <cp:revision>237</cp:revision>
  <dcterms:modified xsi:type="dcterms:W3CDTF">2022-08-31T18:14:35Z</dcterms:modified>
</cp:coreProperties>
</file>