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29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0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098D-EE55-4A3C-B331-7F06F66BA4B8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774B-9461-4004-92D9-290CD982F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2967845" y="1047515"/>
            <a:ext cx="12797232" cy="3567920"/>
            <a:chOff x="-2967845" y="1047515"/>
            <a:chExt cx="12797232" cy="3567920"/>
          </a:xfrm>
        </p:grpSpPr>
        <p:grpSp>
          <p:nvGrpSpPr>
            <p:cNvPr id="7" name="群組 6"/>
            <p:cNvGrpSpPr/>
            <p:nvPr/>
          </p:nvGrpSpPr>
          <p:grpSpPr>
            <a:xfrm>
              <a:off x="-2967845" y="1416848"/>
              <a:ext cx="12797232" cy="3198587"/>
              <a:chOff x="-2967845" y="1416848"/>
              <a:chExt cx="12797232" cy="319858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831478" y="883269"/>
                <a:ext cx="3198586" cy="4265744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097222" y="883269"/>
                <a:ext cx="3198586" cy="4265744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2434266" y="883270"/>
                <a:ext cx="3198586" cy="4265744"/>
              </a:xfrm>
              <a:prstGeom prst="rect">
                <a:avLst/>
              </a:prstGeom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-1409810" y="1047515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MOF-303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373429" y="1095570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MOF-303(50:50)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45961" y="106012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MOF-303_TOC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1870" y="2336313"/>
            <a:ext cx="12796613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Courier New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謝宗霖</dc:creator>
  <cp:lastModifiedBy>謝宗霖</cp:lastModifiedBy>
  <cp:revision>2</cp:revision>
  <dcterms:created xsi:type="dcterms:W3CDTF">2023-02-02T08:14:25Z</dcterms:created>
  <dcterms:modified xsi:type="dcterms:W3CDTF">2023-02-02T08:18:29Z</dcterms:modified>
</cp:coreProperties>
</file>