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Walter1G/HealthSystem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AF16-FD2C-4562-999E-9CCD844A4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HEALTH MIS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573C9-0086-4DC1-A65E-6CF0A3A61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BY WALTER KAMAU</a:t>
            </a:r>
          </a:p>
        </p:txBody>
      </p:sp>
    </p:spTree>
    <p:extLst>
      <p:ext uri="{BB962C8B-B14F-4D97-AF65-F5344CB8AC3E}">
        <p14:creationId xmlns:p14="http://schemas.microsoft.com/office/powerpoint/2010/main" val="335626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323-DF46-4126-A7F5-F0FE517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A587-50DA-4B40-9BD7-FD2FE06A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project simulates a basic information system  where a doctor can manage patients and health programs. The goal is to implement a RESTFUL API using Flask to handle core functionalities such as creating programs, registering patients, and managing patients enrollments.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7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9507-DDD1-47B0-B5BD-130E1894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A075-D7E7-4ED6-9085-39E29F2E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Allow a doctor to:</a:t>
            </a:r>
          </a:p>
          <a:p>
            <a:r>
              <a:rPr lang="en-US" dirty="0"/>
              <a:t>    - Create health programs</a:t>
            </a:r>
          </a:p>
          <a:p>
            <a:r>
              <a:rPr lang="en-US" dirty="0"/>
              <a:t>    - Register new Clients</a:t>
            </a:r>
          </a:p>
          <a:p>
            <a:r>
              <a:rPr lang="en-US" dirty="0"/>
              <a:t>    - Enroll clients in programs</a:t>
            </a:r>
          </a:p>
          <a:p>
            <a:r>
              <a:rPr lang="en-US" dirty="0"/>
              <a:t>    - Search and view clients profiles</a:t>
            </a:r>
          </a:p>
          <a:p>
            <a:r>
              <a:rPr lang="en-US" dirty="0"/>
              <a:t>- Expose client profiles via an API for external systems</a:t>
            </a:r>
          </a:p>
          <a:p>
            <a:r>
              <a:rPr lang="en-US" dirty="0"/>
              <a:t>- Ensure clean, documented, and maintainable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8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587B-C4D3-44CD-B54E-DEE4B6EB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74F2D-D6D5-49C5-926B-C88522BAF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2569" y="1772443"/>
            <a:ext cx="2438400" cy="2171700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3A93EFE-DADD-45A2-8C9A-62BDA5A32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8575" y="2124868"/>
            <a:ext cx="2438400" cy="14668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3515211-1041-4D29-A853-0FF6659E1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7757" y="1878806"/>
            <a:ext cx="1647217" cy="2116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9E3ED1-3A4E-4D58-8317-E3F619C811C8}"/>
              </a:ext>
            </a:extLst>
          </p:cNvPr>
          <p:cNvSpPr txBox="1"/>
          <p:nvPr/>
        </p:nvSpPr>
        <p:spPr>
          <a:xfrm>
            <a:off x="1185863" y="4600575"/>
            <a:ext cx="143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A89517-8B25-485D-A80D-1B04DEEA2532}"/>
              </a:ext>
            </a:extLst>
          </p:cNvPr>
          <p:cNvSpPr txBox="1"/>
          <p:nvPr/>
        </p:nvSpPr>
        <p:spPr>
          <a:xfrm>
            <a:off x="4258933" y="458577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FrontEnd</a:t>
            </a:r>
            <a:r>
              <a:rPr lang="en-US" dirty="0"/>
              <a:t> 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03B52-254B-4E46-9106-4DFAC2D11177}"/>
              </a:ext>
            </a:extLst>
          </p:cNvPr>
          <p:cNvSpPr txBox="1"/>
          <p:nvPr/>
        </p:nvSpPr>
        <p:spPr>
          <a:xfrm>
            <a:off x="8081939" y="452969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 Utility</a:t>
            </a:r>
          </a:p>
        </p:txBody>
      </p:sp>
    </p:spTree>
    <p:extLst>
      <p:ext uri="{BB962C8B-B14F-4D97-AF65-F5344CB8AC3E}">
        <p14:creationId xmlns:p14="http://schemas.microsoft.com/office/powerpoint/2010/main" val="62114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6F9F-B210-4F09-B043-C9617581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504C-C5F7-4095-8C68-E7C62D29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the repository</a:t>
            </a:r>
          </a:p>
          <a:p>
            <a:pPr lvl="1"/>
            <a:r>
              <a:rPr lang="en-US" dirty="0"/>
              <a:t> git clone </a:t>
            </a:r>
            <a:r>
              <a:rPr lang="en-US" dirty="0">
                <a:hlinkClick r:id="rId2"/>
              </a:rPr>
              <a:t>git@github.com:Walter1G/</a:t>
            </a:r>
            <a:r>
              <a:rPr lang="en-US" dirty="0" err="1">
                <a:hlinkClick r:id="rId2"/>
              </a:rPr>
              <a:t>HealthSystem.git</a:t>
            </a:r>
            <a:endParaRPr lang="en-US" dirty="0"/>
          </a:p>
          <a:p>
            <a:pPr marL="269875" lvl="1" indent="-269875">
              <a:buNone/>
            </a:pPr>
            <a:r>
              <a:rPr lang="en-US" dirty="0"/>
              <a:t>Navigate inside the project folder</a:t>
            </a:r>
          </a:p>
          <a:p>
            <a:pPr marL="449263" lvl="1" indent="-88900"/>
            <a:r>
              <a:rPr lang="en-US" dirty="0"/>
              <a:t>	cd </a:t>
            </a:r>
            <a:r>
              <a:rPr lang="en-US" dirty="0" err="1"/>
              <a:t>HealthSystem</a:t>
            </a:r>
            <a:r>
              <a:rPr lang="en-US" dirty="0"/>
              <a:t>/server</a:t>
            </a:r>
          </a:p>
          <a:p>
            <a:pPr marL="360363" lvl="1" indent="0">
              <a:buNone/>
            </a:pPr>
            <a:r>
              <a:rPr lang="en-US" dirty="0"/>
              <a:t>Run the Server</a:t>
            </a:r>
          </a:p>
          <a:p>
            <a:pPr marL="646113" lvl="1"/>
            <a:r>
              <a:rPr lang="en-US" dirty="0"/>
              <a:t>	pip install –r requirements.txt</a:t>
            </a:r>
          </a:p>
          <a:p>
            <a:pPr marL="646113" lvl="1"/>
            <a:r>
              <a:rPr lang="en-US" dirty="0"/>
              <a:t>  flask run</a:t>
            </a:r>
          </a:p>
          <a:p>
            <a:pPr marL="360363" lvl="1" indent="0">
              <a:buNone/>
            </a:pPr>
            <a:r>
              <a:rPr lang="en-US" dirty="0"/>
              <a:t>Run the UI</a:t>
            </a:r>
          </a:p>
          <a:p>
            <a:pPr marL="360363" lvl="1" indent="0">
              <a:buNone/>
            </a:pPr>
            <a:r>
              <a:rPr lang="en-US" dirty="0"/>
              <a:t>cd ../UI</a:t>
            </a:r>
          </a:p>
          <a:p>
            <a:pPr marL="360363" lvl="1" indent="0">
              <a:buNone/>
            </a:pPr>
            <a:r>
              <a:rPr lang="en-US" dirty="0" err="1"/>
              <a:t>Npm</a:t>
            </a:r>
            <a:r>
              <a:rPr lang="en-US" dirty="0"/>
              <a:t> Install &amp;&amp; </a:t>
            </a:r>
            <a:r>
              <a:rPr lang="en-US" dirty="0" err="1"/>
              <a:t>npm</a:t>
            </a:r>
            <a:r>
              <a:rPr lang="en-US" dirty="0"/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333116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DC5D-0128-4600-9538-C5C14A6A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50" y="1658912"/>
            <a:ext cx="8596668" cy="34036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8696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176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HEALTH MIS</vt:lpstr>
      <vt:lpstr>INTRODUCITON </vt:lpstr>
      <vt:lpstr>OBJECTIVES</vt:lpstr>
      <vt:lpstr>TECHNOLOGY USED</vt:lpstr>
      <vt:lpstr>Installation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MIS</dc:title>
  <dc:creator>Walter Ndungu</dc:creator>
  <cp:lastModifiedBy>Walter Ndungu</cp:lastModifiedBy>
  <cp:revision>2</cp:revision>
  <dcterms:created xsi:type="dcterms:W3CDTF">2025-04-27T20:30:51Z</dcterms:created>
  <dcterms:modified xsi:type="dcterms:W3CDTF">2025-04-27T20:46:50Z</dcterms:modified>
</cp:coreProperties>
</file>