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6B9CF-EB39-EE23-DE44-8D8F46C0E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4ADC7-0D8B-071D-8684-488AC27E6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1527A-6E4C-6ED7-DE12-73000D3A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7D61E-91B4-6C7B-B320-BE4A7214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A86110-8237-1915-89CB-C62CEEF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2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33D7F-7FFC-A43E-92EF-628F00BF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DADE92-8E91-0C2E-C98B-865B969B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AD6A1F-6319-E2A1-C75A-00F66B4C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0C2BB1-BE0A-CC28-6784-AAF09181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82424-53C8-2AEA-D4CA-2A04C28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9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DA6BEC-B66B-1CFE-2DAA-1EBCF7913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E2724B-6797-EE91-62DC-5AA26444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5AF38-E1E6-F299-944B-40384341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97757B-C5E5-46E2-723B-93C588CC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CCA92-32E3-7ECD-7F6F-654ACBA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4C60B-FF33-9427-CC43-4990012E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4F181-ECF9-6AD4-F02C-CABC04D5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46253-68D2-A619-EAC2-AFA63C21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F8E91-49D8-A301-53C5-5D3B2CA9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B6D04-B06D-CF3F-62BE-BA82E0FC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88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489B3-AB45-D753-896F-CDC92D41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CE661C-8878-E39D-5881-6B7170F8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622EE-56D9-144F-F8CB-AAB38D75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448B8-67BB-F90D-9B9A-A6DF8961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B6F64-1580-5107-4243-1673684A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05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0E2C-A7EF-DC57-09F6-8CC3CBCB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12F1B-E670-63CF-7E6C-1371E775A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AA8C67-7376-DACC-4611-B02E857A3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12A00E-9639-C45A-EF57-74687594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B21D41-644E-29E1-0971-46A47005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653329-0478-16C6-4F41-A52337B2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6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D42FD-E1BD-EC16-F13B-B86B8615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0C4140-4321-0453-7F98-DB62FC1B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1B7C2C-CFDB-4734-B392-404DB5B1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0502B6-A2BF-F15C-8B56-1DFE01189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9E9648-FE00-34D4-BF95-7F83E478C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F5F4FC-0301-C198-9BAE-5F299733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742FC0-6486-1340-0DC4-BC873BBF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0F6475-6D2C-A542-CEEB-585D607E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7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39BBE-57A0-1A30-2840-42572C3B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B81D9-22B5-EE07-2B52-CC2CD30F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3604B2-6791-53E7-E9CB-1C280B96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16D982-5754-8A90-F1D2-CD6DE5D1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28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6A7BC2-329A-68CB-2432-8B2AF71F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49D92D-5A49-F68C-1E04-9459CB7F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C6EF64-CEFC-BE76-FEF4-591D14A0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7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7F8A9-64D8-D35A-5DCB-B910405F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0218C-E352-A0AB-552E-CCA350E5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E42D5A-D9D2-CBA5-1DC5-B7E32839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1BDC55-C24F-651B-01F5-92A7CAFB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54C9D-3AEC-DA55-67BB-C72F0DE3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AEE7F7-4976-CC36-F64D-2704B94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7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169F0-4E08-6271-916B-C6A3AA60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7CC59F-E3D9-5748-4175-0795F8733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2BD5ED-C49A-1E69-15DB-5EA3C2FA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ACA35-0D21-A4A7-A2C9-3C20F9D0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AAFA2E-B194-B67B-0F7A-E9035156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D8A2D5-C9C0-A1A2-261F-CCDB942E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03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6909AC-E045-19F7-3F0C-89325F5A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B43BA5-5EA8-2B49-AC64-D4B43940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23766-68C1-1EA3-9336-A6A719E8F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C3A1-AD39-4ED4-A2C0-58EE134BCFC2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30A41-0A09-0173-72C5-73730B1FE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5251B-62D4-D2FD-35C7-313861F46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6E11-B2D0-4D65-9A99-AE16B3E95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5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6598D6-1132-CED7-D6E5-9034F8CC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89640" cy="2678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9FE113-C01F-5B62-951C-BD58A2F1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41" y="3639128"/>
            <a:ext cx="6096000" cy="28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A66571-B0EF-58F8-FCB0-0CF18501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79719"/>
            <a:ext cx="10905066" cy="389856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1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Walter Moura</dc:creator>
  <cp:lastModifiedBy>Walter Moura</cp:lastModifiedBy>
  <cp:revision>1</cp:revision>
  <dcterms:created xsi:type="dcterms:W3CDTF">2022-07-12T15:15:23Z</dcterms:created>
  <dcterms:modified xsi:type="dcterms:W3CDTF">2022-07-12T17:10:32Z</dcterms:modified>
</cp:coreProperties>
</file>