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72" r:id="rId2"/>
    <p:sldId id="275" r:id="rId3"/>
    <p:sldId id="280" r:id="rId4"/>
    <p:sldId id="277" r:id="rId5"/>
    <p:sldId id="284" r:id="rId6"/>
    <p:sldId id="274" r:id="rId7"/>
    <p:sldId id="278" r:id="rId8"/>
    <p:sldId id="283" r:id="rId9"/>
    <p:sldId id="279" r:id="rId10"/>
    <p:sldId id="281" r:id="rId11"/>
    <p:sldId id="27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3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502ED-38DF-43AC-A8CD-F9D3E3173CC4}" type="datetime1">
              <a:rPr lang="es-ES" smtClean="0"/>
              <a:t>29/05/2020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097EB-C63E-4831-9239-7FC098CD3FD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0834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DAD7FE-6CFB-4941-843F-5B8FA3E21170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912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0298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559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1054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2463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625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882F5-1609-43D2-9352-5ACAB9E6A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157B92-C96A-40B4-8606-DBBA26D25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4E89DE-51E3-4322-B2CB-E1A9072A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7F0D198-0886-401E-862C-EF3536AA44DD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80484-1A47-42B8-B1FF-55BA2043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AD5797-CBF8-4E25-BDE1-7B18C5E7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589106C-61F1-4204-AE9E-CEDF8379CADE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E3DABF7-66A9-4E2E-9912-9D3C8DD0B69E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26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8221D-5C80-4BD9-B9A5-D161305A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A16E40-3131-4C8A-8895-5EDD44F89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34DC5B-11E6-4D87-B059-933FACD7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E184A9-C1BE-4691-8290-38F7E3B9E2EA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E7B05-0B42-480F-B91A-E474FEAE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EDC0AC-64B5-4626-ABCA-80DACB1C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0874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BEE8B1-6094-4FEC-8397-C90BC2B16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975C18-CB55-462E-B16A-B7A3B2554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0D9B04-CD8C-4AB0-91E7-32644BB6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537EF8-1A52-460D-8FA5-88CB8E631AE8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8AF05A-008A-4E6D-A882-B35727E6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C4ABBD-0825-4223-89F2-7F32FA59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6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823C8-1CDC-4AA7-AE01-1ACB167F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969760-8E92-4193-B7B2-5DB0A2D6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6EFCA8-5326-43F8-AA6B-D8D1D7B0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11FD10-D06B-4536-8048-7D2897F296FB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355372-E4FB-498F-92F2-63DC00FC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771A17-0285-446E-A2BC-38191F2E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27496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F955F-C1D9-4C2A-A02F-42795757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1A824E-73AB-43F9-8B89-2AAA838CC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39D671-0EAD-4AF3-BA86-4085779E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540A2F-3117-4E4B-AFC9-CB157300D9A8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AE1FE7-F551-4416-8317-3B735E9C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0D775E-FA8C-46BE-87A9-BC1022C2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4252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DA7CD-0E0A-4DB9-8B2F-2EF8BE85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16A628-12F9-4394-B82E-78E62FD3E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1321FA-D2A0-47C5-88BA-3ACCA8854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3BD08D-7D15-4384-9854-437E9EB6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983E3B-19EF-4B0A-B85C-B5EE2F3F66E9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E8E999-8B3A-43F0-8FE7-2EDC6637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304C50-44AC-4402-B054-E91975F2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955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B8753-D15D-4734-A239-799F229F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2F412D-F791-4830-B40A-BFA95647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45F769-893E-4FD3-9B70-52F6AD61A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9020C2-3F11-42A6-9F93-DF4BAC21A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832D8A-693D-4D8D-8049-4B73FE74D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AE5445-CEC8-488D-A62E-088885A3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EE2287-7AED-4508-BA8B-A33013696AEC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B822E0-E2A3-4ECE-80A0-04A4C1FB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06C0BF-EAD1-4715-94F8-FD211129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6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49FDC-9530-4D87-A819-1075133B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5A238F-90D1-456B-BC7D-C38361B0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BD4DFD-A822-4FD8-BFBF-197CBA855426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772D3F-B5C8-4B02-87ED-9631204D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CA5A1B-BA71-4D56-A3EC-1C8E16B4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55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C9EA6A-75A8-41F8-B6B3-4D3D235E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84916D-9C1E-4B35-A1BA-B043FBD4F6CF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B9262C-D984-4312-95CD-2C3BDB3B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D3556F-72F8-48C1-9459-35CDC6DB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686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1355E-A766-4963-9397-4219A282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56C8CD-48DB-4F45-941B-2BF96D88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8630A4-44D8-49A8-9231-C7A9B30CA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5DBE20-19A3-4B5A-8896-E7E61B38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EDA92C-EA07-4844-A9C0-7671CE0A3023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E96BD4-FDFF-4A25-BA0D-ECD53848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B28955-7683-4155-BA96-217D002D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60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FF030-828A-4445-ADD4-B5D3CCD7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5A6F63-12D3-4FBF-999E-9B624485F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C1A5F0-AAB2-4292-887A-27E9501B4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3490BE-E89E-402A-AA14-445112D5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11FD10-D06B-4536-8048-7D2897F296FB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42D15D-DCDF-4582-9433-54D74AFB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17864D-94FB-4B7B-801F-FFD9B6D6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386130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9EA7E3-B2DC-4C88-94B3-5B79D64A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EFF1D9-AF55-44ED-B197-B1D0A9BD6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A20C23-5DE4-4C8B-BD93-6A006AD81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811FD10-D06B-4536-8048-7D2897F296FB}" type="datetime1">
              <a:rPr lang="es-ES" noProof="0" smtClean="0"/>
              <a:t>29/05/2020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42F852-0BDE-4C73-AFAE-2C38C1AFC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B19E1-41DE-41A8-9915-67EB25283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161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www.jetbrains.com/phpstor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tbeans.org/" TargetMode="External"/><Relationship Id="rId5" Type="http://schemas.openxmlformats.org/officeDocument/2006/relationships/hyperlink" Target="https://atom.io/" TargetMode="External"/><Relationship Id="rId4" Type="http://schemas.openxmlformats.org/officeDocument/2006/relationships/hyperlink" Target="https://www.sublimetext.com/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s/index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es/download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Marco de Trabajo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Walter Arias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APRENDIZAJE DE UN LENGUAJE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CO" sz="2400" dirty="0"/>
              <a:t>Variables</a:t>
            </a:r>
          </a:p>
          <a:p>
            <a:r>
              <a:rPr lang="es-CO" sz="2400" dirty="0"/>
              <a:t>Operadores</a:t>
            </a:r>
          </a:p>
          <a:p>
            <a:r>
              <a:rPr lang="es-CO" sz="2400" dirty="0"/>
              <a:t>Estructuras de Decisión (Simples y compuestas)</a:t>
            </a:r>
          </a:p>
          <a:p>
            <a:r>
              <a:rPr lang="es-CO" sz="2400" dirty="0"/>
              <a:t>Estructuras de Repetición</a:t>
            </a:r>
          </a:p>
          <a:p>
            <a:r>
              <a:rPr lang="es-CO" sz="2400" dirty="0"/>
              <a:t>Estructuras de datos compuestas (Arreglos y matrices)</a:t>
            </a:r>
          </a:p>
          <a:p>
            <a:r>
              <a:rPr lang="es-CO" sz="2400" dirty="0"/>
              <a:t>Manejo de Archivos</a:t>
            </a:r>
          </a:p>
          <a:p>
            <a:r>
              <a:rPr lang="es-CO" sz="2400" dirty="0"/>
              <a:t>Funciones</a:t>
            </a:r>
          </a:p>
          <a:p>
            <a:r>
              <a:rPr lang="es-CO" sz="2400" dirty="0"/>
              <a:t>Bases de datos</a:t>
            </a:r>
          </a:p>
          <a:p>
            <a:r>
              <a:rPr lang="es-CO" sz="2400" dirty="0"/>
              <a:t>Orientación a Objetos.</a:t>
            </a:r>
          </a:p>
          <a:p>
            <a:r>
              <a:rPr lang="es-CO" sz="2400" dirty="0" err="1"/>
              <a:t>Frameworks</a:t>
            </a:r>
            <a:endParaRPr lang="es-CO" sz="2400" dirty="0"/>
          </a:p>
        </p:txBody>
      </p:sp>
      <p:sp>
        <p:nvSpPr>
          <p:cNvPr id="4" name="Cara sonriente 3"/>
          <p:cNvSpPr/>
          <p:nvPr/>
        </p:nvSpPr>
        <p:spPr>
          <a:xfrm>
            <a:off x="9775065" y="3013656"/>
            <a:ext cx="1532586" cy="1584102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097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Lenguajes web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s-ES" dirty="0">
                <a:solidFill>
                  <a:srgbClr val="FF0000"/>
                </a:solidFill>
              </a:rPr>
              <a:t>PARTE 1</a:t>
            </a:r>
          </a:p>
          <a:p>
            <a:pPr rtl="0"/>
            <a:r>
              <a:rPr lang="es-ES" dirty="0"/>
              <a:t>FRONTEND: HTML, JS, CSS</a:t>
            </a:r>
          </a:p>
          <a:p>
            <a:pPr rtl="0"/>
            <a:r>
              <a:rPr lang="es-ES" dirty="0"/>
              <a:t>BACKEND: PHP</a:t>
            </a:r>
          </a:p>
          <a:p>
            <a:pPr rtl="0"/>
            <a:r>
              <a:rPr lang="es-ES" dirty="0"/>
              <a:t>BASES DE DATOS: MYSQL.</a:t>
            </a:r>
          </a:p>
          <a:p>
            <a:r>
              <a:rPr lang="es-ES" dirty="0">
                <a:solidFill>
                  <a:srgbClr val="FF0000"/>
                </a:solidFill>
              </a:rPr>
              <a:t>PARTE 2</a:t>
            </a:r>
          </a:p>
          <a:p>
            <a:r>
              <a:rPr lang="es-ES" dirty="0"/>
              <a:t>FRONTEND: HTML, FRAMEWORKS JS(JQUERY – </a:t>
            </a:r>
            <a:r>
              <a:rPr lang="es-ES" dirty="0" err="1">
                <a:solidFill>
                  <a:srgbClr val="FFC000"/>
                </a:solidFill>
              </a:rPr>
              <a:t>React</a:t>
            </a:r>
            <a:r>
              <a:rPr lang="es-ES" dirty="0"/>
              <a:t>), </a:t>
            </a:r>
          </a:p>
          <a:p>
            <a:r>
              <a:rPr lang="es-ES" dirty="0"/>
              <a:t>FRAMEWORKS CSS (BOOTSTRAP)</a:t>
            </a:r>
          </a:p>
          <a:p>
            <a:r>
              <a:rPr lang="es-ES" dirty="0"/>
              <a:t>BACKEND: FRAMEWORKS PHP (LARAVEL)</a:t>
            </a:r>
          </a:p>
          <a:p>
            <a:r>
              <a:rPr lang="es-ES" dirty="0"/>
              <a:t>BASES DE DATOS: MYSQL, POSTGRES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Herramienta de Desarrollo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s-ES" dirty="0">
                <a:hlinkClick r:id="rId3"/>
              </a:rPr>
              <a:t>https://code.visualstudio.com/</a:t>
            </a:r>
            <a:r>
              <a:rPr lang="es-ES" dirty="0"/>
              <a:t>(Recomendado)</a:t>
            </a:r>
            <a:endParaRPr lang="es-ES" dirty="0">
              <a:hlinkClick r:id="rId4"/>
            </a:endParaRPr>
          </a:p>
          <a:p>
            <a:r>
              <a:rPr lang="es-ES" dirty="0">
                <a:hlinkClick r:id="rId4"/>
              </a:rPr>
              <a:t>https://www.sublimetext.com/3</a:t>
            </a:r>
            <a:endParaRPr lang="es-ES" dirty="0"/>
          </a:p>
          <a:p>
            <a:r>
              <a:rPr lang="es-ES" dirty="0">
                <a:hlinkClick r:id="rId5"/>
              </a:rPr>
              <a:t>https://atom.io/</a:t>
            </a:r>
            <a:r>
              <a:rPr lang="es-ES" dirty="0"/>
              <a:t>  </a:t>
            </a:r>
            <a:r>
              <a:rPr lang="es-ES" dirty="0">
                <a:hlinkClick r:id="rId6"/>
              </a:rPr>
              <a:t>https://netbeans.org/</a:t>
            </a:r>
            <a:endParaRPr lang="es-ES" dirty="0"/>
          </a:p>
          <a:p>
            <a:r>
              <a:rPr lang="es-ES" dirty="0">
                <a:hlinkClick r:id="rId7"/>
              </a:rPr>
              <a:t>https://www.jetbrains.com/phpstorm/</a:t>
            </a:r>
            <a:endParaRPr lang="es-ES" dirty="0"/>
          </a:p>
          <a:p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C27D6C45-0683-4839-8DC1-304D96CB6815}"/>
              </a:ext>
            </a:extLst>
          </p:cNvPr>
          <p:cNvSpPr/>
          <p:nvPr/>
        </p:nvSpPr>
        <p:spPr>
          <a:xfrm>
            <a:off x="838200" y="5433834"/>
            <a:ext cx="2349718" cy="1200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07F6F7E-D7C6-4610-A8B6-11781066D718}"/>
              </a:ext>
            </a:extLst>
          </p:cNvPr>
          <p:cNvSpPr/>
          <p:nvPr/>
        </p:nvSpPr>
        <p:spPr>
          <a:xfrm>
            <a:off x="9225524" y="5435659"/>
            <a:ext cx="2349718" cy="1200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 WEB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74" y="1284720"/>
            <a:ext cx="10515600" cy="4351338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4" name="Nube 3"/>
          <p:cNvSpPr/>
          <p:nvPr/>
        </p:nvSpPr>
        <p:spPr>
          <a:xfrm>
            <a:off x="5531903" y="2441706"/>
            <a:ext cx="2414361" cy="1823523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LA WEB </a:t>
            </a:r>
          </a:p>
          <a:p>
            <a:pPr algn="ctr"/>
            <a:r>
              <a:rPr lang="es-CO" dirty="0"/>
              <a:t>WWW</a:t>
            </a:r>
          </a:p>
        </p:txBody>
      </p:sp>
      <p:sp>
        <p:nvSpPr>
          <p:cNvPr id="5" name="Cilindro 4"/>
          <p:cNvSpPr/>
          <p:nvPr/>
        </p:nvSpPr>
        <p:spPr>
          <a:xfrm>
            <a:off x="1365161" y="3026535"/>
            <a:ext cx="592428" cy="824248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ara sonriente 5"/>
          <p:cNvSpPr/>
          <p:nvPr/>
        </p:nvSpPr>
        <p:spPr>
          <a:xfrm>
            <a:off x="10187189" y="3026535"/>
            <a:ext cx="862884" cy="824248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ayo 6"/>
          <p:cNvSpPr/>
          <p:nvPr/>
        </p:nvSpPr>
        <p:spPr>
          <a:xfrm>
            <a:off x="2485623" y="3026535"/>
            <a:ext cx="708338" cy="798490"/>
          </a:xfrm>
          <a:prstGeom prst="lightningBol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8360536" y="2067059"/>
            <a:ext cx="154260" cy="33098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9154030" y="5759232"/>
            <a:ext cx="2492705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highlight>
                  <a:srgbClr val="FFFF00"/>
                </a:highlight>
              </a:rPr>
              <a:t>FRONTEND</a:t>
            </a:r>
          </a:p>
          <a:p>
            <a:pPr algn="ctr"/>
            <a:r>
              <a:rPr lang="es-CO" b="1" dirty="0">
                <a:highlight>
                  <a:srgbClr val="FFFF00"/>
                </a:highlight>
              </a:rPr>
              <a:t>CLIENTE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365161" y="5678269"/>
            <a:ext cx="116128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highlight>
                  <a:srgbClr val="FFFF00"/>
                </a:highlight>
              </a:rPr>
              <a:t>BACKEND</a:t>
            </a:r>
          </a:p>
          <a:p>
            <a:pPr algn="ctr"/>
            <a:r>
              <a:rPr lang="es-CO" b="1" dirty="0">
                <a:highlight>
                  <a:srgbClr val="FFFF00"/>
                </a:highlight>
              </a:rPr>
              <a:t>SERVIDOR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 flipH="1">
            <a:off x="8757634" y="3438659"/>
            <a:ext cx="1326525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cxnSpLocks/>
            <a:stCxn id="4" idx="2"/>
          </p:cNvCxnSpPr>
          <p:nvPr/>
        </p:nvCxnSpPr>
        <p:spPr>
          <a:xfrm flipH="1" flipV="1">
            <a:off x="2966704" y="3243756"/>
            <a:ext cx="2572688" cy="1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3387144" y="4031087"/>
            <a:ext cx="811369" cy="9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4061138" y="5376929"/>
            <a:ext cx="2034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731998" y="5429987"/>
            <a:ext cx="171117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NAVEGADOR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912937" y="3895897"/>
            <a:ext cx="161024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BASE DATOS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2538858" y="3793704"/>
            <a:ext cx="11047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LOGICA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845844" y="2572000"/>
            <a:ext cx="1386918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CO" b="1" dirty="0"/>
              <a:t>Puerto 80</a:t>
            </a:r>
          </a:p>
          <a:p>
            <a:r>
              <a:rPr lang="es-CO" b="1" dirty="0"/>
              <a:t>Puerto 3306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632291" y="4103320"/>
            <a:ext cx="972126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PHP</a:t>
            </a:r>
          </a:p>
          <a:p>
            <a:r>
              <a:rPr lang="es-CO" dirty="0"/>
              <a:t>NODE.JS</a:t>
            </a:r>
          </a:p>
          <a:p>
            <a:r>
              <a:rPr lang="es-CO" dirty="0"/>
              <a:t>ASP</a:t>
            </a:r>
          </a:p>
          <a:p>
            <a:r>
              <a:rPr lang="es-CO" dirty="0"/>
              <a:t>PYTHON</a:t>
            </a:r>
          </a:p>
          <a:p>
            <a:r>
              <a:rPr lang="es-CO" dirty="0"/>
              <a:t>JSP</a:t>
            </a:r>
          </a:p>
        </p:txBody>
      </p:sp>
      <p:sp>
        <p:nvSpPr>
          <p:cNvPr id="15" name="CuadroTexto 14"/>
          <p:cNvSpPr txBox="1"/>
          <p:nvPr/>
        </p:nvSpPr>
        <p:spPr>
          <a:xfrm flipH="1">
            <a:off x="9638476" y="4437410"/>
            <a:ext cx="1836743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HTML</a:t>
            </a:r>
          </a:p>
          <a:p>
            <a:r>
              <a:rPr lang="es-CO" dirty="0"/>
              <a:t>JAVASCRIPT</a:t>
            </a:r>
          </a:p>
          <a:p>
            <a:r>
              <a:rPr lang="es-CO" dirty="0"/>
              <a:t>CSS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251983" y="3678774"/>
            <a:ext cx="7986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CO" u="sng" dirty="0"/>
              <a:t>HTTP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37426" y="4298911"/>
            <a:ext cx="115198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MYSQL</a:t>
            </a:r>
          </a:p>
          <a:p>
            <a:r>
              <a:rPr lang="es-CO" dirty="0"/>
              <a:t>POSTGRES</a:t>
            </a:r>
          </a:p>
          <a:p>
            <a:r>
              <a:rPr lang="es-CO" dirty="0"/>
              <a:t>ORACLE</a:t>
            </a:r>
          </a:p>
          <a:p>
            <a:r>
              <a:rPr lang="es-CO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300873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COMO CODIFICAR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596721" y="1922601"/>
            <a:ext cx="10972800" cy="4389120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C00000"/>
                </a:solidFill>
              </a:rPr>
              <a:t>DESARROLLO</a:t>
            </a:r>
          </a:p>
          <a:p>
            <a:pPr marL="0" indent="0" rtl="0">
              <a:buNone/>
            </a:pPr>
            <a:r>
              <a:rPr lang="es-ES" dirty="0">
                <a:solidFill>
                  <a:srgbClr val="FF0000"/>
                </a:solidFill>
              </a:rPr>
              <a:t>XAMMP, (BDATOS (MARIA DB), SERVIDOR DE PAGINA(APACHE), PHP(LENGUAJE DE DESARROLLO</a:t>
            </a:r>
            <a:r>
              <a:rPr lang="es-ES" dirty="0"/>
              <a:t>) FILEZILLA (SERVIDOR DE DOCUMENTOS FTP), MERCURY (SERVIDOR DE CORREOS), SERVIDOR DE APLICACIONES (TOMCAT).</a:t>
            </a:r>
          </a:p>
          <a:p>
            <a:pPr marL="0" indent="0" rtl="0">
              <a:buNone/>
            </a:pPr>
            <a:r>
              <a:rPr lang="es-ES" dirty="0"/>
              <a:t>APPSERVER, WAMP SERVER.  (SIMULAMOS SERVIDOR EN PC)</a:t>
            </a:r>
          </a:p>
          <a:p>
            <a:pPr rtl="0"/>
            <a:r>
              <a:rPr lang="es-ES" dirty="0"/>
              <a:t>PRODUCCION: TENEMOS UN SERVIDOR DE VERDAD.</a:t>
            </a:r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B266D-7AAE-49F8-99A5-DD694748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del entorno de desarrollo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80A0A9-0A4F-424C-9DDD-258295EBD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Instalación del editor de código (</a:t>
            </a:r>
            <a:r>
              <a:rPr lang="es-ES" dirty="0" err="1"/>
              <a:t>VsCode</a:t>
            </a:r>
            <a:r>
              <a:rPr lang="es-ES" dirty="0"/>
              <a:t>)</a:t>
            </a:r>
          </a:p>
          <a:p>
            <a:r>
              <a:rPr lang="es-ES" dirty="0"/>
              <a:t>Instalación de XAMMP (APACHE+PHP+MYSQL O MARIADB)</a:t>
            </a:r>
          </a:p>
          <a:p>
            <a:r>
              <a:rPr lang="es-ES" dirty="0" err="1"/>
              <a:t>Plugins</a:t>
            </a:r>
            <a:r>
              <a:rPr lang="es-ES" dirty="0"/>
              <a:t> recomendados para VSCODE</a:t>
            </a:r>
          </a:p>
          <a:p>
            <a:r>
              <a:rPr lang="es-ES" dirty="0"/>
              <a:t>Adaptación de </a:t>
            </a:r>
            <a:r>
              <a:rPr lang="es-ES" dirty="0" err="1"/>
              <a:t>VSCode</a:t>
            </a:r>
            <a:r>
              <a:rPr lang="es-ES" dirty="0"/>
              <a:t> Para Programar en PHP</a:t>
            </a:r>
          </a:p>
          <a:p>
            <a:r>
              <a:rPr lang="es-ES" dirty="0"/>
              <a:t>Estructura de Directorios RECOMENDADA.</a:t>
            </a:r>
          </a:p>
          <a:p>
            <a:r>
              <a:rPr lang="es-ES" dirty="0"/>
              <a:t>Archivos de configuración de </a:t>
            </a:r>
            <a:r>
              <a:rPr lang="es-ES" dirty="0" err="1"/>
              <a:t>php</a:t>
            </a:r>
            <a:r>
              <a:rPr lang="es-ES" dirty="0"/>
              <a:t>, versión de PHP, </a:t>
            </a:r>
            <a:r>
              <a:rPr lang="es-ES" dirty="0" err="1"/>
              <a:t>phpinfo</a:t>
            </a:r>
            <a:r>
              <a:rPr lang="es-ES" dirty="0"/>
              <a:t>();</a:t>
            </a:r>
          </a:p>
          <a:p>
            <a:r>
              <a:rPr lang="es-ES" dirty="0"/>
              <a:t>Variables y tipos de datos en PHP</a:t>
            </a:r>
          </a:p>
          <a:p>
            <a:r>
              <a:rPr lang="es-ES" dirty="0"/>
              <a:t>Estructuras de decisión Sencillas en PHP 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152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Donde encontrar la </a:t>
            </a:r>
            <a:r>
              <a:rPr lang="es-ES" dirty="0" err="1"/>
              <a:t>info</a:t>
            </a:r>
            <a:r>
              <a:rPr lang="es-ES" dirty="0"/>
              <a:t> (código ) ?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917222" y="1749073"/>
            <a:ext cx="10515600" cy="4351338"/>
          </a:xfrm>
        </p:spPr>
        <p:txBody>
          <a:bodyPr rtlCol="0"/>
          <a:lstStyle/>
          <a:p>
            <a:r>
              <a:rPr lang="es-ES" dirty="0">
                <a:hlinkClick r:id="rId3"/>
              </a:rPr>
              <a:t>https://github.com/WalterArias/smphp</a:t>
            </a:r>
          </a:p>
          <a:p>
            <a:r>
              <a:rPr lang="es-ES" dirty="0">
                <a:hlinkClick r:id="rId3"/>
              </a:rPr>
              <a:t>https://www.php.net/manual/es/index.php</a:t>
            </a:r>
            <a:endParaRPr lang="es-ES" dirty="0"/>
          </a:p>
          <a:p>
            <a:endParaRPr lang="es-ES" u="sng" dirty="0"/>
          </a:p>
          <a:p>
            <a:endParaRPr lang="es-ES" u="sng" dirty="0"/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EE2ABB5C-1B74-477B-900E-6C99E86FAB77}"/>
              </a:ext>
            </a:extLst>
          </p:cNvPr>
          <p:cNvSpPr/>
          <p:nvPr/>
        </p:nvSpPr>
        <p:spPr>
          <a:xfrm>
            <a:off x="7179734" y="1118217"/>
            <a:ext cx="3984978" cy="1849349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REPOSITORIO CON EL CÓDIGO DE EJEMPLO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Instalar XAMPP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s-ES" dirty="0">
                <a:hlinkClick r:id="rId3"/>
              </a:rPr>
              <a:t>https://www.apachefriends.org/es/download.html</a:t>
            </a:r>
            <a:endParaRPr lang="es-ES" dirty="0"/>
          </a:p>
          <a:p>
            <a:pPr rtl="0"/>
            <a:r>
              <a:rPr lang="es-ES" dirty="0"/>
              <a:t>Si es desarrollo ejecute siempre módulos (NO SERVICIOS)</a:t>
            </a:r>
          </a:p>
          <a:p>
            <a:pPr rtl="0"/>
            <a:r>
              <a:rPr lang="es-ES" dirty="0"/>
              <a:t>Puerto 80 PAGINAS WEB</a:t>
            </a:r>
          </a:p>
          <a:p>
            <a:pPr rtl="0"/>
            <a:r>
              <a:rPr lang="es-ES" dirty="0"/>
              <a:t>Puerto 3306: base de datos.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740D8-F9B2-4599-95AC-6024D010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 Studio PLUGINS PHP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8C5500-15A0-4CDE-BE21-5066121C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FORMAT HTML IN PHP</a:t>
            </a:r>
          </a:p>
          <a:p>
            <a:r>
              <a:rPr lang="es-ES" dirty="0"/>
              <a:t>PHP INTELLISENSE</a:t>
            </a:r>
          </a:p>
          <a:p>
            <a:r>
              <a:rPr lang="es-ES" dirty="0"/>
              <a:t>PHP CS FIXER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3076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EL PHP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err="1"/>
              <a:t>Version</a:t>
            </a:r>
            <a:r>
              <a:rPr lang="es-ES" dirty="0"/>
              <a:t> de </a:t>
            </a:r>
            <a:r>
              <a:rPr lang="es-ES" dirty="0" err="1"/>
              <a:t>php</a:t>
            </a:r>
            <a:r>
              <a:rPr lang="es-ES" dirty="0"/>
              <a:t> : </a:t>
            </a:r>
            <a:r>
              <a:rPr lang="es-ES" dirty="0" err="1"/>
              <a:t>php</a:t>
            </a:r>
            <a:r>
              <a:rPr lang="es-ES" dirty="0"/>
              <a:t>  -v (en línea de comandos)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408</Words>
  <Application>Microsoft Office PowerPoint</Application>
  <PresentationFormat>Panorámica</PresentationFormat>
  <Paragraphs>89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Marco de Trabajo</vt:lpstr>
      <vt:lpstr>Herramienta de Desarrollo</vt:lpstr>
      <vt:lpstr>LA WEB</vt:lpstr>
      <vt:lpstr>COMO CODIFICAR</vt:lpstr>
      <vt:lpstr>Instalación del entorno de desarrollo</vt:lpstr>
      <vt:lpstr>Donde encontrar la info (código ) ?</vt:lpstr>
      <vt:lpstr>Instalar XAMPP</vt:lpstr>
      <vt:lpstr>Visual Studio PLUGINS PHP</vt:lpstr>
      <vt:lpstr>EL PHP</vt:lpstr>
      <vt:lpstr>APRENDIZAJE DE UN LENGUAJE</vt:lpstr>
      <vt:lpstr>Lenguajes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Marco de Trabajo</dc:title>
  <dc:creator>walter</dc:creator>
  <cp:lastModifiedBy>Walter Arias Aguirre</cp:lastModifiedBy>
  <cp:revision>48</cp:revision>
  <dcterms:created xsi:type="dcterms:W3CDTF">2019-04-05T16:49:57Z</dcterms:created>
  <dcterms:modified xsi:type="dcterms:W3CDTF">2020-05-29T17:39:55Z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