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7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25B09-CBFD-8849-B4D3-3C7D68D62CD8}" type="datetimeFigureOut">
              <a:rPr kumimoji="1" lang="zh-CN" altLang="en-US" smtClean="0"/>
              <a:t>2019/4/14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B3F3D-4175-8B45-9C4C-20A4E6C55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81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8A4F-5DA3-FE4A-9792-8D004E77829A}" type="datetimeFigureOut">
              <a:rPr kumimoji="1" lang="zh-CN" altLang="en-US" smtClean="0"/>
              <a:t>2019/4/14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2BE-80A1-7343-B633-D8500B1B0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56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8A4F-5DA3-FE4A-9792-8D004E77829A}" type="datetimeFigureOut">
              <a:rPr kumimoji="1" lang="zh-CN" altLang="en-US" smtClean="0"/>
              <a:t>2019/4/14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2BE-80A1-7343-B633-D8500B1B0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3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8A4F-5DA3-FE4A-9792-8D004E77829A}" type="datetimeFigureOut">
              <a:rPr kumimoji="1" lang="zh-CN" altLang="en-US" smtClean="0"/>
              <a:t>2019/4/14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2BE-80A1-7343-B633-D8500B1B0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3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8A4F-5DA3-FE4A-9792-8D004E77829A}" type="datetimeFigureOut">
              <a:rPr kumimoji="1" lang="zh-CN" altLang="en-US" smtClean="0"/>
              <a:t>2019/4/14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2BE-80A1-7343-B633-D8500B1B0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964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8A4F-5DA3-FE4A-9792-8D004E77829A}" type="datetimeFigureOut">
              <a:rPr kumimoji="1" lang="zh-CN" altLang="en-US" smtClean="0"/>
              <a:t>2019/4/14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2BE-80A1-7343-B633-D8500B1B0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03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8A4F-5DA3-FE4A-9792-8D004E77829A}" type="datetimeFigureOut">
              <a:rPr kumimoji="1" lang="zh-CN" altLang="en-US" smtClean="0"/>
              <a:t>2019/4/14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2BE-80A1-7343-B633-D8500B1B0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76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8A4F-5DA3-FE4A-9792-8D004E77829A}" type="datetimeFigureOut">
              <a:rPr kumimoji="1" lang="zh-CN" altLang="en-US" smtClean="0"/>
              <a:t>2019/4/14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2BE-80A1-7343-B633-D8500B1B0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17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8A4F-5DA3-FE4A-9792-8D004E77829A}" type="datetimeFigureOut">
              <a:rPr kumimoji="1" lang="zh-CN" altLang="en-US" smtClean="0"/>
              <a:t>2019/4/14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2BE-80A1-7343-B633-D8500B1B0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29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8A4F-5DA3-FE4A-9792-8D004E77829A}" type="datetimeFigureOut">
              <a:rPr kumimoji="1" lang="zh-CN" altLang="en-US" smtClean="0"/>
              <a:t>2019/4/14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2BE-80A1-7343-B633-D8500B1B0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95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8A4F-5DA3-FE4A-9792-8D004E77829A}" type="datetimeFigureOut">
              <a:rPr kumimoji="1" lang="zh-CN" altLang="en-US" smtClean="0"/>
              <a:t>2019/4/14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2BE-80A1-7343-B633-D8500B1B0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13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8A4F-5DA3-FE4A-9792-8D004E77829A}" type="datetimeFigureOut">
              <a:rPr kumimoji="1" lang="zh-CN" altLang="en-US" smtClean="0"/>
              <a:t>2019/4/14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82BE-80A1-7343-B633-D8500B1B0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32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E8A4F-5DA3-FE4A-9792-8D004E77829A}" type="datetimeFigureOut">
              <a:rPr kumimoji="1" lang="zh-CN" altLang="en-US" smtClean="0"/>
              <a:t>2019/4/14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82BE-80A1-7343-B633-D8500B1B00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95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1282700"/>
            <a:ext cx="10541000" cy="4292600"/>
          </a:xfrm>
          <a:prstGeom prst="rect">
            <a:avLst/>
          </a:prstGeom>
        </p:spPr>
      </p:pic>
      <p:cxnSp>
        <p:nvCxnSpPr>
          <p:cNvPr id="8" name="曲线连接符 7"/>
          <p:cNvCxnSpPr/>
          <p:nvPr/>
        </p:nvCxnSpPr>
        <p:spPr>
          <a:xfrm rot="16200000" flipH="1">
            <a:off x="8558213" y="3786187"/>
            <a:ext cx="828675" cy="542925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 rot="10800000" flipV="1">
            <a:off x="8642606" y="3255264"/>
            <a:ext cx="464819" cy="388048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16200000" flipH="1">
            <a:off x="8352237" y="2474642"/>
            <a:ext cx="778859" cy="731522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 flipV="1">
            <a:off x="7680961" y="2401157"/>
            <a:ext cx="554738" cy="524924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8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52500"/>
            <a:ext cx="10820400" cy="4953000"/>
          </a:xfrm>
          <a:prstGeom prst="rect">
            <a:avLst/>
          </a:prstGeom>
        </p:spPr>
      </p:pic>
      <p:cxnSp>
        <p:nvCxnSpPr>
          <p:cNvPr id="6" name="曲线连接符 5"/>
          <p:cNvCxnSpPr/>
          <p:nvPr/>
        </p:nvCxnSpPr>
        <p:spPr>
          <a:xfrm>
            <a:off x="7800975" y="3014663"/>
            <a:ext cx="1557338" cy="1400175"/>
          </a:xfrm>
          <a:prstGeom prst="curved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5216" y="2133600"/>
            <a:ext cx="536448" cy="5242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5424" y="2195673"/>
            <a:ext cx="79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1</a:t>
            </a:r>
            <a:endParaRPr kumimoji="1" lang="zh-CN" altLang="en-US" sz="2000" b="1" dirty="0"/>
          </a:p>
        </p:txBody>
      </p:sp>
      <p:sp>
        <p:nvSpPr>
          <p:cNvPr id="6" name="椭圆 5"/>
          <p:cNvSpPr/>
          <p:nvPr/>
        </p:nvSpPr>
        <p:spPr>
          <a:xfrm>
            <a:off x="2529840" y="871728"/>
            <a:ext cx="536448" cy="5242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70048" y="933801"/>
            <a:ext cx="79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2</a:t>
            </a:r>
            <a:endParaRPr kumimoji="1" lang="zh-CN" altLang="en-US" sz="2000" b="1" dirty="0"/>
          </a:p>
        </p:txBody>
      </p:sp>
      <p:sp>
        <p:nvSpPr>
          <p:cNvPr id="8" name="椭圆 7"/>
          <p:cNvSpPr/>
          <p:nvPr/>
        </p:nvSpPr>
        <p:spPr>
          <a:xfrm>
            <a:off x="2529840" y="3870960"/>
            <a:ext cx="536448" cy="5242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70048" y="3933033"/>
            <a:ext cx="79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3</a:t>
            </a:r>
            <a:endParaRPr kumimoji="1" lang="zh-CN" altLang="en-US" sz="2000" b="1" dirty="0"/>
          </a:p>
        </p:txBody>
      </p:sp>
      <p:sp>
        <p:nvSpPr>
          <p:cNvPr id="10" name="椭圆 9"/>
          <p:cNvSpPr/>
          <p:nvPr/>
        </p:nvSpPr>
        <p:spPr>
          <a:xfrm>
            <a:off x="5504688" y="871728"/>
            <a:ext cx="536448" cy="5242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644896" y="933801"/>
            <a:ext cx="79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6</a:t>
            </a:r>
            <a:endParaRPr kumimoji="1" lang="zh-CN" altLang="en-US" sz="2000" b="1" dirty="0"/>
          </a:p>
        </p:txBody>
      </p:sp>
      <p:sp>
        <p:nvSpPr>
          <p:cNvPr id="12" name="椭圆 11"/>
          <p:cNvSpPr/>
          <p:nvPr/>
        </p:nvSpPr>
        <p:spPr>
          <a:xfrm>
            <a:off x="4041648" y="2333655"/>
            <a:ext cx="536448" cy="5242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81856" y="2395728"/>
            <a:ext cx="79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4</a:t>
            </a:r>
            <a:endParaRPr kumimoji="1" lang="zh-CN" altLang="en-US" sz="2000" b="1" dirty="0"/>
          </a:p>
        </p:txBody>
      </p:sp>
      <p:sp>
        <p:nvSpPr>
          <p:cNvPr id="14" name="椭圆 13"/>
          <p:cNvSpPr/>
          <p:nvPr/>
        </p:nvSpPr>
        <p:spPr>
          <a:xfrm>
            <a:off x="5675376" y="3870960"/>
            <a:ext cx="536448" cy="5242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15584" y="3933033"/>
            <a:ext cx="79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5</a:t>
            </a:r>
            <a:endParaRPr kumimoji="1" lang="zh-CN" altLang="en-US" sz="2000" b="1" dirty="0"/>
          </a:p>
        </p:txBody>
      </p:sp>
      <p:sp>
        <p:nvSpPr>
          <p:cNvPr id="16" name="椭圆 15"/>
          <p:cNvSpPr/>
          <p:nvPr/>
        </p:nvSpPr>
        <p:spPr>
          <a:xfrm>
            <a:off x="7723632" y="2395728"/>
            <a:ext cx="536448" cy="5242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863840" y="2457801"/>
            <a:ext cx="79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7</a:t>
            </a:r>
            <a:endParaRPr kumimoji="1" lang="zh-CN" altLang="en-US" sz="2000" b="1" dirty="0"/>
          </a:p>
        </p:txBody>
      </p:sp>
      <p:sp>
        <p:nvSpPr>
          <p:cNvPr id="18" name="椭圆 17"/>
          <p:cNvSpPr/>
          <p:nvPr/>
        </p:nvSpPr>
        <p:spPr>
          <a:xfrm>
            <a:off x="10088880" y="1610457"/>
            <a:ext cx="536448" cy="5242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229088" y="1672530"/>
            <a:ext cx="79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9</a:t>
            </a:r>
            <a:endParaRPr kumimoji="1" lang="zh-CN" altLang="en-US" sz="2000" b="1" dirty="0"/>
          </a:p>
        </p:txBody>
      </p:sp>
      <p:sp>
        <p:nvSpPr>
          <p:cNvPr id="20" name="椭圆 19"/>
          <p:cNvSpPr/>
          <p:nvPr/>
        </p:nvSpPr>
        <p:spPr>
          <a:xfrm>
            <a:off x="10088880" y="3670905"/>
            <a:ext cx="536448" cy="5242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229088" y="3732978"/>
            <a:ext cx="79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8</a:t>
            </a:r>
            <a:endParaRPr kumimoji="1" lang="zh-CN" altLang="en-US" sz="2000" b="1" dirty="0"/>
          </a:p>
        </p:txBody>
      </p:sp>
      <p:cxnSp>
        <p:nvCxnSpPr>
          <p:cNvPr id="23" name="直线箭头连接符 22"/>
          <p:cNvCxnSpPr>
            <a:stCxn id="5" idx="0"/>
          </p:cNvCxnSpPr>
          <p:nvPr/>
        </p:nvCxnSpPr>
        <p:spPr>
          <a:xfrm flipV="1">
            <a:off x="1121664" y="1333911"/>
            <a:ext cx="1408176" cy="861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81328" y="1504250"/>
            <a:ext cx="877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25</a:t>
            </a:r>
            <a:endParaRPr kumimoji="1" lang="zh-CN" altLang="en-US" dirty="0"/>
          </a:p>
        </p:txBody>
      </p:sp>
      <p:cxnSp>
        <p:nvCxnSpPr>
          <p:cNvPr id="25" name="直线箭头连接符 24"/>
          <p:cNvCxnSpPr>
            <a:endCxn id="6" idx="4"/>
          </p:cNvCxnSpPr>
          <p:nvPr/>
        </p:nvCxnSpPr>
        <p:spPr>
          <a:xfrm flipV="1">
            <a:off x="2798064" y="1395984"/>
            <a:ext cx="0" cy="2474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61487" y="2578117"/>
            <a:ext cx="877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endCxn id="8" idx="1"/>
          </p:cNvCxnSpPr>
          <p:nvPr/>
        </p:nvCxnSpPr>
        <p:spPr>
          <a:xfrm>
            <a:off x="1121664" y="2579837"/>
            <a:ext cx="1486737" cy="1367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322489" y="3096070"/>
            <a:ext cx="877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50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endCxn id="12" idx="1"/>
          </p:cNvCxnSpPr>
          <p:nvPr/>
        </p:nvCxnSpPr>
        <p:spPr>
          <a:xfrm>
            <a:off x="3060192" y="1240536"/>
            <a:ext cx="1060017" cy="116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62528" y="1534290"/>
            <a:ext cx="877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cxnSp>
        <p:nvCxnSpPr>
          <p:cNvPr id="34" name="直线箭头连接符 33"/>
          <p:cNvCxnSpPr>
            <a:endCxn id="12" idx="3"/>
          </p:cNvCxnSpPr>
          <p:nvPr/>
        </p:nvCxnSpPr>
        <p:spPr>
          <a:xfrm flipV="1">
            <a:off x="3035808" y="2781135"/>
            <a:ext cx="1084401" cy="1357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544825" y="3358405"/>
            <a:ext cx="877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10</a:t>
            </a:r>
            <a:endParaRPr kumimoji="1" lang="zh-CN" altLang="en-US" dirty="0"/>
          </a:p>
        </p:txBody>
      </p:sp>
      <p:cxnSp>
        <p:nvCxnSpPr>
          <p:cNvPr id="37" name="直线箭头连接符 36"/>
          <p:cNvCxnSpPr>
            <a:endCxn id="10" idx="2"/>
          </p:cNvCxnSpPr>
          <p:nvPr/>
        </p:nvCxnSpPr>
        <p:spPr>
          <a:xfrm flipV="1">
            <a:off x="3087281" y="1133856"/>
            <a:ext cx="2417407" cy="43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870960" y="711128"/>
            <a:ext cx="877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22</a:t>
            </a:r>
            <a:endParaRPr kumimoji="1" lang="zh-CN" altLang="en-US" dirty="0"/>
          </a:p>
        </p:txBody>
      </p:sp>
      <p:cxnSp>
        <p:nvCxnSpPr>
          <p:cNvPr id="41" name="直线箭头连接符 40"/>
          <p:cNvCxnSpPr>
            <a:endCxn id="16" idx="2"/>
          </p:cNvCxnSpPr>
          <p:nvPr/>
        </p:nvCxnSpPr>
        <p:spPr>
          <a:xfrm>
            <a:off x="4562857" y="2595783"/>
            <a:ext cx="3160775" cy="62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910072" y="2219242"/>
            <a:ext cx="877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cxnSp>
        <p:nvCxnSpPr>
          <p:cNvPr id="44" name="直线箭头连接符 43"/>
          <p:cNvCxnSpPr>
            <a:endCxn id="16" idx="2"/>
          </p:cNvCxnSpPr>
          <p:nvPr/>
        </p:nvCxnSpPr>
        <p:spPr>
          <a:xfrm flipV="1">
            <a:off x="3035808" y="2657856"/>
            <a:ext cx="4687824" cy="1493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748784" y="3237307"/>
            <a:ext cx="877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14</a:t>
            </a:r>
            <a:endParaRPr kumimoji="1" lang="zh-CN" altLang="en-US" dirty="0"/>
          </a:p>
        </p:txBody>
      </p:sp>
      <p:cxnSp>
        <p:nvCxnSpPr>
          <p:cNvPr id="47" name="直线箭头连接符 46"/>
          <p:cNvCxnSpPr>
            <a:endCxn id="14" idx="2"/>
          </p:cNvCxnSpPr>
          <p:nvPr/>
        </p:nvCxnSpPr>
        <p:spPr>
          <a:xfrm flipV="1">
            <a:off x="3114220" y="4133088"/>
            <a:ext cx="2561156" cy="158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501896" y="4133303"/>
            <a:ext cx="877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20</a:t>
            </a:r>
            <a:endParaRPr kumimoji="1" lang="zh-CN" altLang="en-US" dirty="0"/>
          </a:p>
        </p:txBody>
      </p:sp>
      <p:cxnSp>
        <p:nvCxnSpPr>
          <p:cNvPr id="50" name="直线箭头连接符 49"/>
          <p:cNvCxnSpPr>
            <a:endCxn id="16" idx="2"/>
          </p:cNvCxnSpPr>
          <p:nvPr/>
        </p:nvCxnSpPr>
        <p:spPr>
          <a:xfrm flipV="1">
            <a:off x="6211824" y="2657856"/>
            <a:ext cx="1511808" cy="1491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675120" y="3567215"/>
            <a:ext cx="877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10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6041136" y="1571131"/>
            <a:ext cx="877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cxnSp>
        <p:nvCxnSpPr>
          <p:cNvPr id="55" name="直线箭头连接符 54"/>
          <p:cNvCxnSpPr>
            <a:endCxn id="16" idx="2"/>
          </p:cNvCxnSpPr>
          <p:nvPr/>
        </p:nvCxnSpPr>
        <p:spPr>
          <a:xfrm>
            <a:off x="5885689" y="1395984"/>
            <a:ext cx="1837943" cy="12618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 flipH="1" flipV="1">
            <a:off x="6056377" y="1080460"/>
            <a:ext cx="1859279" cy="13152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845808" y="1455456"/>
            <a:ext cx="877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20</a:t>
            </a:r>
            <a:endParaRPr kumimoji="1" lang="zh-CN" altLang="en-US" dirty="0"/>
          </a:p>
        </p:txBody>
      </p:sp>
      <p:cxnSp>
        <p:nvCxnSpPr>
          <p:cNvPr id="61" name="直线箭头连接符 60"/>
          <p:cNvCxnSpPr>
            <a:endCxn id="20" idx="2"/>
          </p:cNvCxnSpPr>
          <p:nvPr/>
        </p:nvCxnSpPr>
        <p:spPr>
          <a:xfrm flipV="1">
            <a:off x="6255183" y="3933033"/>
            <a:ext cx="3833697" cy="223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211568" y="4085899"/>
            <a:ext cx="877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10</a:t>
            </a:r>
            <a:endParaRPr kumimoji="1" lang="zh-CN" altLang="en-US" dirty="0"/>
          </a:p>
        </p:txBody>
      </p:sp>
      <p:cxnSp>
        <p:nvCxnSpPr>
          <p:cNvPr id="64" name="直线箭头连接符 63"/>
          <p:cNvCxnSpPr>
            <a:endCxn id="18" idx="2"/>
          </p:cNvCxnSpPr>
          <p:nvPr/>
        </p:nvCxnSpPr>
        <p:spPr>
          <a:xfrm>
            <a:off x="6041136" y="1071584"/>
            <a:ext cx="4047744" cy="801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8119872" y="1211318"/>
            <a:ext cx="877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cxnSp>
        <p:nvCxnSpPr>
          <p:cNvPr id="68" name="直线箭头连接符 67"/>
          <p:cNvCxnSpPr>
            <a:stCxn id="17" idx="2"/>
          </p:cNvCxnSpPr>
          <p:nvPr/>
        </p:nvCxnSpPr>
        <p:spPr>
          <a:xfrm>
            <a:off x="8260080" y="2857911"/>
            <a:ext cx="1969008" cy="893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8869680" y="2867336"/>
            <a:ext cx="877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18</a:t>
            </a:r>
            <a:endParaRPr kumimoji="1" lang="zh-CN" altLang="en-US" dirty="0"/>
          </a:p>
        </p:txBody>
      </p:sp>
      <p:cxnSp>
        <p:nvCxnSpPr>
          <p:cNvPr id="72" name="直线箭头连接符 71"/>
          <p:cNvCxnSpPr/>
          <p:nvPr/>
        </p:nvCxnSpPr>
        <p:spPr>
          <a:xfrm flipH="1">
            <a:off x="8317991" y="2098596"/>
            <a:ext cx="1962915" cy="518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8496300" y="2107372"/>
            <a:ext cx="877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cxnSp>
        <p:nvCxnSpPr>
          <p:cNvPr id="76" name="直线箭头连接符 75"/>
          <p:cNvCxnSpPr>
            <a:endCxn id="18" idx="4"/>
          </p:cNvCxnSpPr>
          <p:nvPr/>
        </p:nvCxnSpPr>
        <p:spPr>
          <a:xfrm flipH="1" flipV="1">
            <a:off x="10357104" y="2134713"/>
            <a:ext cx="12192" cy="1551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0299193" y="2822307"/>
            <a:ext cx="877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28</a:t>
            </a:r>
            <a:endParaRPr kumimoji="1" lang="zh-CN" altLang="en-US" dirty="0"/>
          </a:p>
        </p:txBody>
      </p:sp>
      <p:cxnSp>
        <p:nvCxnSpPr>
          <p:cNvPr id="79" name="直线箭头连接符 78"/>
          <p:cNvCxnSpPr>
            <a:endCxn id="18" idx="2"/>
          </p:cNvCxnSpPr>
          <p:nvPr/>
        </p:nvCxnSpPr>
        <p:spPr>
          <a:xfrm flipV="1">
            <a:off x="4498849" y="1872585"/>
            <a:ext cx="5590031" cy="571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817365" y="2117320"/>
            <a:ext cx="877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11</a:t>
            </a:r>
            <a:endParaRPr kumimoji="1" lang="zh-CN" altLang="en-US" dirty="0"/>
          </a:p>
        </p:txBody>
      </p:sp>
      <p:sp>
        <p:nvSpPr>
          <p:cNvPr id="83" name="右箭头 82"/>
          <p:cNvSpPr/>
          <p:nvPr/>
        </p:nvSpPr>
        <p:spPr>
          <a:xfrm rot="19712733">
            <a:off x="10575987" y="1407320"/>
            <a:ext cx="551689" cy="338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右箭头 83"/>
          <p:cNvSpPr/>
          <p:nvPr/>
        </p:nvSpPr>
        <p:spPr>
          <a:xfrm>
            <a:off x="9144" y="2277570"/>
            <a:ext cx="551689" cy="338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10738105" y="933801"/>
            <a:ext cx="206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smtClean="0"/>
              <a:t>Max flow: 75</a:t>
            </a:r>
            <a:endParaRPr kumimoji="1"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87765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0" y="2463800"/>
            <a:ext cx="6997700" cy="1930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50" y="3115056"/>
            <a:ext cx="1228852" cy="10789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8156448" y="3340608"/>
            <a:ext cx="170688" cy="219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156448" y="3974592"/>
            <a:ext cx="170688" cy="219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027414" y="3340608"/>
            <a:ext cx="170688" cy="219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027414" y="3964940"/>
            <a:ext cx="170688" cy="219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/>
          <p:cNvCxnSpPr>
            <a:stCxn id="6" idx="7"/>
            <a:endCxn id="8" idx="0"/>
          </p:cNvCxnSpPr>
          <p:nvPr/>
        </p:nvCxnSpPr>
        <p:spPr>
          <a:xfrm flipH="1">
            <a:off x="8241792" y="3372747"/>
            <a:ext cx="60347" cy="601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10" idx="2"/>
            <a:endCxn id="8" idx="6"/>
          </p:cNvCxnSpPr>
          <p:nvPr/>
        </p:nvCxnSpPr>
        <p:spPr>
          <a:xfrm flipH="1">
            <a:off x="8327136" y="4074668"/>
            <a:ext cx="700278" cy="9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9" idx="3"/>
          </p:cNvCxnSpPr>
          <p:nvPr/>
        </p:nvCxnSpPr>
        <p:spPr>
          <a:xfrm>
            <a:off x="9052411" y="3527925"/>
            <a:ext cx="51457" cy="537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endCxn id="9" idx="1"/>
          </p:cNvCxnSpPr>
          <p:nvPr/>
        </p:nvCxnSpPr>
        <p:spPr>
          <a:xfrm flipV="1">
            <a:off x="8276410" y="3372747"/>
            <a:ext cx="776001" cy="5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endCxn id="10" idx="1"/>
          </p:cNvCxnSpPr>
          <p:nvPr/>
        </p:nvCxnSpPr>
        <p:spPr>
          <a:xfrm>
            <a:off x="8297365" y="3466405"/>
            <a:ext cx="755046" cy="530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6" idx="1"/>
          </p:cNvCxnSpPr>
          <p:nvPr/>
        </p:nvCxnSpPr>
        <p:spPr>
          <a:xfrm rot="5400000" flipH="1" flipV="1">
            <a:off x="8655797" y="2640705"/>
            <a:ext cx="257691" cy="120639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5400000" flipH="1" flipV="1">
            <a:off x="8813165" y="3499993"/>
            <a:ext cx="959612" cy="18973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8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/>
          <p:cNvSpPr/>
          <p:nvPr/>
        </p:nvSpPr>
        <p:spPr>
          <a:xfrm>
            <a:off x="2816352" y="2218944"/>
            <a:ext cx="2731008" cy="1987296"/>
          </a:xfrm>
          <a:custGeom>
            <a:avLst/>
            <a:gdLst>
              <a:gd name="connsiteX0" fmla="*/ 914400 w 2731008"/>
              <a:gd name="connsiteY0" fmla="*/ 0 h 1987296"/>
              <a:gd name="connsiteX1" fmla="*/ 0 w 2731008"/>
              <a:gd name="connsiteY1" fmla="*/ 1353312 h 1987296"/>
              <a:gd name="connsiteX2" fmla="*/ 597408 w 2731008"/>
              <a:gd name="connsiteY2" fmla="*/ 1987296 h 1987296"/>
              <a:gd name="connsiteX3" fmla="*/ 1987296 w 2731008"/>
              <a:gd name="connsiteY3" fmla="*/ 1987296 h 1987296"/>
              <a:gd name="connsiteX4" fmla="*/ 2731008 w 2731008"/>
              <a:gd name="connsiteY4" fmla="*/ 1133856 h 1987296"/>
              <a:gd name="connsiteX5" fmla="*/ 914400 w 2731008"/>
              <a:gd name="connsiteY5" fmla="*/ 0 h 198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1008" h="1987296">
                <a:moveTo>
                  <a:pt x="914400" y="0"/>
                </a:moveTo>
                <a:lnTo>
                  <a:pt x="0" y="1353312"/>
                </a:lnTo>
                <a:lnTo>
                  <a:pt x="597408" y="1987296"/>
                </a:lnTo>
                <a:lnTo>
                  <a:pt x="1987296" y="1987296"/>
                </a:lnTo>
                <a:lnTo>
                  <a:pt x="2731008" y="1133856"/>
                </a:lnTo>
                <a:lnTo>
                  <a:pt x="91440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/>
          <p:cNvCxnSpPr>
            <a:stCxn id="5" idx="0"/>
            <a:endCxn id="5" idx="2"/>
          </p:cNvCxnSpPr>
          <p:nvPr/>
        </p:nvCxnSpPr>
        <p:spPr>
          <a:xfrm flipH="1">
            <a:off x="3413760" y="2218944"/>
            <a:ext cx="316992" cy="198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>
            <a:stCxn id="5" idx="0"/>
            <a:endCxn id="5" idx="3"/>
          </p:cNvCxnSpPr>
          <p:nvPr/>
        </p:nvCxnSpPr>
        <p:spPr>
          <a:xfrm>
            <a:off x="3730752" y="2218944"/>
            <a:ext cx="1072896" cy="198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形状 9"/>
          <p:cNvSpPr/>
          <p:nvPr/>
        </p:nvSpPr>
        <p:spPr>
          <a:xfrm>
            <a:off x="7034784" y="2206752"/>
            <a:ext cx="2731008" cy="1999488"/>
          </a:xfrm>
          <a:custGeom>
            <a:avLst/>
            <a:gdLst>
              <a:gd name="connsiteX0" fmla="*/ 1292352 w 2731008"/>
              <a:gd name="connsiteY0" fmla="*/ 865632 h 1999488"/>
              <a:gd name="connsiteX1" fmla="*/ 0 w 2731008"/>
              <a:gd name="connsiteY1" fmla="*/ 0 h 1999488"/>
              <a:gd name="connsiteX2" fmla="*/ 2731008 w 2731008"/>
              <a:gd name="connsiteY2" fmla="*/ 0 h 1999488"/>
              <a:gd name="connsiteX3" fmla="*/ 2731008 w 2731008"/>
              <a:gd name="connsiteY3" fmla="*/ 36576 h 1999488"/>
              <a:gd name="connsiteX4" fmla="*/ 2718816 w 2731008"/>
              <a:gd name="connsiteY4" fmla="*/ 670560 h 1999488"/>
              <a:gd name="connsiteX5" fmla="*/ 2706624 w 2731008"/>
              <a:gd name="connsiteY5" fmla="*/ 755904 h 1999488"/>
              <a:gd name="connsiteX6" fmla="*/ 2682240 w 2731008"/>
              <a:gd name="connsiteY6" fmla="*/ 865632 h 1999488"/>
              <a:gd name="connsiteX7" fmla="*/ 2633472 w 2731008"/>
              <a:gd name="connsiteY7" fmla="*/ 975360 h 1999488"/>
              <a:gd name="connsiteX8" fmla="*/ 2596896 w 2731008"/>
              <a:gd name="connsiteY8" fmla="*/ 1085088 h 1999488"/>
              <a:gd name="connsiteX9" fmla="*/ 2572512 w 2731008"/>
              <a:gd name="connsiteY9" fmla="*/ 1158240 h 1999488"/>
              <a:gd name="connsiteX10" fmla="*/ 2560320 w 2731008"/>
              <a:gd name="connsiteY10" fmla="*/ 1219200 h 1999488"/>
              <a:gd name="connsiteX11" fmla="*/ 2535936 w 2731008"/>
              <a:gd name="connsiteY11" fmla="*/ 1267968 h 1999488"/>
              <a:gd name="connsiteX12" fmla="*/ 2511552 w 2731008"/>
              <a:gd name="connsiteY12" fmla="*/ 1341120 h 1999488"/>
              <a:gd name="connsiteX13" fmla="*/ 2450592 w 2731008"/>
              <a:gd name="connsiteY13" fmla="*/ 1438656 h 1999488"/>
              <a:gd name="connsiteX14" fmla="*/ 2438400 w 2731008"/>
              <a:gd name="connsiteY14" fmla="*/ 1475232 h 1999488"/>
              <a:gd name="connsiteX15" fmla="*/ 2389632 w 2731008"/>
              <a:gd name="connsiteY15" fmla="*/ 1536192 h 1999488"/>
              <a:gd name="connsiteX16" fmla="*/ 2365248 w 2731008"/>
              <a:gd name="connsiteY16" fmla="*/ 1572768 h 1999488"/>
              <a:gd name="connsiteX17" fmla="*/ 2292096 w 2731008"/>
              <a:gd name="connsiteY17" fmla="*/ 1670304 h 1999488"/>
              <a:gd name="connsiteX18" fmla="*/ 2182368 w 2731008"/>
              <a:gd name="connsiteY18" fmla="*/ 1743456 h 1999488"/>
              <a:gd name="connsiteX19" fmla="*/ 2109216 w 2731008"/>
              <a:gd name="connsiteY19" fmla="*/ 1792224 h 1999488"/>
              <a:gd name="connsiteX20" fmla="*/ 2011680 w 2731008"/>
              <a:gd name="connsiteY20" fmla="*/ 1816608 h 1999488"/>
              <a:gd name="connsiteX21" fmla="*/ 1962912 w 2731008"/>
              <a:gd name="connsiteY21" fmla="*/ 1840992 h 1999488"/>
              <a:gd name="connsiteX22" fmla="*/ 1901952 w 2731008"/>
              <a:gd name="connsiteY22" fmla="*/ 1853184 h 1999488"/>
              <a:gd name="connsiteX23" fmla="*/ 1840992 w 2731008"/>
              <a:gd name="connsiteY23" fmla="*/ 1877568 h 1999488"/>
              <a:gd name="connsiteX24" fmla="*/ 1743456 w 2731008"/>
              <a:gd name="connsiteY24" fmla="*/ 1901952 h 1999488"/>
              <a:gd name="connsiteX25" fmla="*/ 1694688 w 2731008"/>
              <a:gd name="connsiteY25" fmla="*/ 1914144 h 1999488"/>
              <a:gd name="connsiteX26" fmla="*/ 1645920 w 2731008"/>
              <a:gd name="connsiteY26" fmla="*/ 1938528 h 1999488"/>
              <a:gd name="connsiteX27" fmla="*/ 1426464 w 2731008"/>
              <a:gd name="connsiteY27" fmla="*/ 1975104 h 1999488"/>
              <a:gd name="connsiteX28" fmla="*/ 1304544 w 2731008"/>
              <a:gd name="connsiteY28" fmla="*/ 1999488 h 1999488"/>
              <a:gd name="connsiteX29" fmla="*/ 963168 w 2731008"/>
              <a:gd name="connsiteY29" fmla="*/ 1987296 h 1999488"/>
              <a:gd name="connsiteX30" fmla="*/ 914400 w 2731008"/>
              <a:gd name="connsiteY30" fmla="*/ 1975104 h 1999488"/>
              <a:gd name="connsiteX31" fmla="*/ 816864 w 2731008"/>
              <a:gd name="connsiteY31" fmla="*/ 1950720 h 1999488"/>
              <a:gd name="connsiteX32" fmla="*/ 731520 w 2731008"/>
              <a:gd name="connsiteY32" fmla="*/ 1853184 h 1999488"/>
              <a:gd name="connsiteX33" fmla="*/ 707136 w 2731008"/>
              <a:gd name="connsiteY33" fmla="*/ 1816608 h 1999488"/>
              <a:gd name="connsiteX34" fmla="*/ 646176 w 2731008"/>
              <a:gd name="connsiteY34" fmla="*/ 1743456 h 1999488"/>
              <a:gd name="connsiteX35" fmla="*/ 633984 w 2731008"/>
              <a:gd name="connsiteY35" fmla="*/ 1706880 h 1999488"/>
              <a:gd name="connsiteX36" fmla="*/ 609600 w 2731008"/>
              <a:gd name="connsiteY36" fmla="*/ 1670304 h 1999488"/>
              <a:gd name="connsiteX37" fmla="*/ 585216 w 2731008"/>
              <a:gd name="connsiteY37" fmla="*/ 1597152 h 1999488"/>
              <a:gd name="connsiteX38" fmla="*/ 573024 w 2731008"/>
              <a:gd name="connsiteY38" fmla="*/ 1560576 h 1999488"/>
              <a:gd name="connsiteX39" fmla="*/ 573024 w 2731008"/>
              <a:gd name="connsiteY39" fmla="*/ 1524000 h 199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731008" h="1999488">
                <a:moveTo>
                  <a:pt x="1292352" y="865632"/>
                </a:moveTo>
                <a:lnTo>
                  <a:pt x="0" y="0"/>
                </a:lnTo>
                <a:lnTo>
                  <a:pt x="2731008" y="0"/>
                </a:lnTo>
                <a:lnTo>
                  <a:pt x="2731008" y="36576"/>
                </a:lnTo>
                <a:cubicBezTo>
                  <a:pt x="2726944" y="247904"/>
                  <a:pt x="2725977" y="459314"/>
                  <a:pt x="2718816" y="670560"/>
                </a:cubicBezTo>
                <a:cubicBezTo>
                  <a:pt x="2717842" y="699280"/>
                  <a:pt x="2711348" y="727558"/>
                  <a:pt x="2706624" y="755904"/>
                </a:cubicBezTo>
                <a:cubicBezTo>
                  <a:pt x="2703403" y="775230"/>
                  <a:pt x="2689547" y="843712"/>
                  <a:pt x="2682240" y="865632"/>
                </a:cubicBezTo>
                <a:cubicBezTo>
                  <a:pt x="2641092" y="989075"/>
                  <a:pt x="2675959" y="869141"/>
                  <a:pt x="2633472" y="975360"/>
                </a:cubicBezTo>
                <a:lnTo>
                  <a:pt x="2596896" y="1085088"/>
                </a:lnTo>
                <a:cubicBezTo>
                  <a:pt x="2588768" y="1109472"/>
                  <a:pt x="2577553" y="1133036"/>
                  <a:pt x="2572512" y="1158240"/>
                </a:cubicBezTo>
                <a:cubicBezTo>
                  <a:pt x="2568448" y="1178560"/>
                  <a:pt x="2566873" y="1199541"/>
                  <a:pt x="2560320" y="1219200"/>
                </a:cubicBezTo>
                <a:cubicBezTo>
                  <a:pt x="2554573" y="1236442"/>
                  <a:pt x="2542686" y="1251093"/>
                  <a:pt x="2535936" y="1267968"/>
                </a:cubicBezTo>
                <a:cubicBezTo>
                  <a:pt x="2526390" y="1291833"/>
                  <a:pt x="2522188" y="1317721"/>
                  <a:pt x="2511552" y="1341120"/>
                </a:cubicBezTo>
                <a:cubicBezTo>
                  <a:pt x="2433347" y="1513172"/>
                  <a:pt x="2509200" y="1321439"/>
                  <a:pt x="2450592" y="1438656"/>
                </a:cubicBezTo>
                <a:cubicBezTo>
                  <a:pt x="2444845" y="1450151"/>
                  <a:pt x="2445211" y="1464334"/>
                  <a:pt x="2438400" y="1475232"/>
                </a:cubicBezTo>
                <a:cubicBezTo>
                  <a:pt x="2424608" y="1497299"/>
                  <a:pt x="2405245" y="1515374"/>
                  <a:pt x="2389632" y="1536192"/>
                </a:cubicBezTo>
                <a:cubicBezTo>
                  <a:pt x="2380840" y="1547914"/>
                  <a:pt x="2373866" y="1560918"/>
                  <a:pt x="2365248" y="1572768"/>
                </a:cubicBezTo>
                <a:cubicBezTo>
                  <a:pt x="2341345" y="1605635"/>
                  <a:pt x="2324608" y="1645920"/>
                  <a:pt x="2292096" y="1670304"/>
                </a:cubicBezTo>
                <a:cubicBezTo>
                  <a:pt x="2202862" y="1737230"/>
                  <a:pt x="2285835" y="1677613"/>
                  <a:pt x="2182368" y="1743456"/>
                </a:cubicBezTo>
                <a:cubicBezTo>
                  <a:pt x="2157644" y="1759190"/>
                  <a:pt x="2137647" y="1785116"/>
                  <a:pt x="2109216" y="1792224"/>
                </a:cubicBezTo>
                <a:cubicBezTo>
                  <a:pt x="2076704" y="1800352"/>
                  <a:pt x="2041655" y="1801621"/>
                  <a:pt x="2011680" y="1816608"/>
                </a:cubicBezTo>
                <a:cubicBezTo>
                  <a:pt x="1995424" y="1824736"/>
                  <a:pt x="1980154" y="1835245"/>
                  <a:pt x="1962912" y="1840992"/>
                </a:cubicBezTo>
                <a:cubicBezTo>
                  <a:pt x="1943253" y="1847545"/>
                  <a:pt x="1921800" y="1847229"/>
                  <a:pt x="1901952" y="1853184"/>
                </a:cubicBezTo>
                <a:cubicBezTo>
                  <a:pt x="1880990" y="1859473"/>
                  <a:pt x="1861910" y="1871132"/>
                  <a:pt x="1840992" y="1877568"/>
                </a:cubicBezTo>
                <a:cubicBezTo>
                  <a:pt x="1808961" y="1887424"/>
                  <a:pt x="1775968" y="1893824"/>
                  <a:pt x="1743456" y="1901952"/>
                </a:cubicBezTo>
                <a:cubicBezTo>
                  <a:pt x="1727200" y="1906016"/>
                  <a:pt x="1709675" y="1906650"/>
                  <a:pt x="1694688" y="1914144"/>
                </a:cubicBezTo>
                <a:cubicBezTo>
                  <a:pt x="1678432" y="1922272"/>
                  <a:pt x="1663395" y="1933535"/>
                  <a:pt x="1645920" y="1938528"/>
                </a:cubicBezTo>
                <a:cubicBezTo>
                  <a:pt x="1541399" y="1968391"/>
                  <a:pt x="1525970" y="1958520"/>
                  <a:pt x="1426464" y="1975104"/>
                </a:cubicBezTo>
                <a:cubicBezTo>
                  <a:pt x="1385583" y="1981917"/>
                  <a:pt x="1304544" y="1999488"/>
                  <a:pt x="1304544" y="1999488"/>
                </a:cubicBezTo>
                <a:cubicBezTo>
                  <a:pt x="1190752" y="1995424"/>
                  <a:pt x="1076811" y="1994399"/>
                  <a:pt x="963168" y="1987296"/>
                </a:cubicBezTo>
                <a:cubicBezTo>
                  <a:pt x="946444" y="1986251"/>
                  <a:pt x="930757" y="1978739"/>
                  <a:pt x="914400" y="1975104"/>
                </a:cubicBezTo>
                <a:cubicBezTo>
                  <a:pt x="826126" y="1955487"/>
                  <a:pt x="882223" y="1972506"/>
                  <a:pt x="816864" y="1950720"/>
                </a:cubicBezTo>
                <a:cubicBezTo>
                  <a:pt x="759968" y="1865376"/>
                  <a:pt x="792480" y="1893824"/>
                  <a:pt x="731520" y="1853184"/>
                </a:cubicBezTo>
                <a:cubicBezTo>
                  <a:pt x="723392" y="1840992"/>
                  <a:pt x="716517" y="1827865"/>
                  <a:pt x="707136" y="1816608"/>
                </a:cubicBezTo>
                <a:cubicBezTo>
                  <a:pt x="673431" y="1776162"/>
                  <a:pt x="668879" y="1788862"/>
                  <a:pt x="646176" y="1743456"/>
                </a:cubicBezTo>
                <a:cubicBezTo>
                  <a:pt x="640429" y="1731961"/>
                  <a:pt x="639731" y="1718375"/>
                  <a:pt x="633984" y="1706880"/>
                </a:cubicBezTo>
                <a:cubicBezTo>
                  <a:pt x="627431" y="1693774"/>
                  <a:pt x="615551" y="1683694"/>
                  <a:pt x="609600" y="1670304"/>
                </a:cubicBezTo>
                <a:cubicBezTo>
                  <a:pt x="599161" y="1646816"/>
                  <a:pt x="593344" y="1621536"/>
                  <a:pt x="585216" y="1597152"/>
                </a:cubicBezTo>
                <a:lnTo>
                  <a:pt x="573024" y="1560576"/>
                </a:lnTo>
                <a:cubicBezTo>
                  <a:pt x="559547" y="1520145"/>
                  <a:pt x="547981" y="1524000"/>
                  <a:pt x="573024" y="1524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614928" y="2066544"/>
            <a:ext cx="2316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00528" y="3425952"/>
            <a:ext cx="2316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10128" y="4053840"/>
            <a:ext cx="2316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657344" y="4053840"/>
            <a:ext cx="2316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401056" y="3200400"/>
            <a:ext cx="2316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949440" y="2072640"/>
            <a:ext cx="2316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284464" y="2913888"/>
            <a:ext cx="2316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400288" y="1066800"/>
            <a:ext cx="2316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98080" y="3578352"/>
            <a:ext cx="2316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619488" y="2066544"/>
            <a:ext cx="231648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03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55071"/>
            <a:ext cx="5291666" cy="4947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955071"/>
            <a:ext cx="5291667" cy="49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3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4793</TotalTime>
  <Words>31</Words>
  <Application>Microsoft Macintosh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7</cp:revision>
  <dcterms:created xsi:type="dcterms:W3CDTF">2019-04-13T03:13:34Z</dcterms:created>
  <dcterms:modified xsi:type="dcterms:W3CDTF">2019-04-17T08:11:55Z</dcterms:modified>
</cp:coreProperties>
</file>