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>
        <p:scale>
          <a:sx n="120" d="100"/>
          <a:sy n="120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5497E-1C2F-7544-A315-ED9281C702CB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7061-8435-F84B-8F69-8D5A058D9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0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83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68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1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32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5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8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81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61D-1294-C040-81C4-C8E228CE53DA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BA39-68BE-194E-A7D9-B909C0371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4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74" y="1574061"/>
            <a:ext cx="5568950" cy="3860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758846" y="3009931"/>
                <a:ext cx="8046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𝑯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846" y="3009931"/>
                <a:ext cx="80467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63185" y="3009930"/>
                <a:ext cx="8046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85" y="3009930"/>
                <a:ext cx="80467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39262" y="4765579"/>
                <a:ext cx="5242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62" y="4765579"/>
                <a:ext cx="5242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963185" y="4765579"/>
                <a:ext cx="5242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85" y="4765579"/>
                <a:ext cx="52425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899054" y="1558067"/>
                <a:ext cx="5242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54" y="1558067"/>
                <a:ext cx="52425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207025" y="1574061"/>
                <a:ext cx="5242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025" y="1574061"/>
                <a:ext cx="52425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92326" y="3009930"/>
                <a:ext cx="5242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26" y="3009930"/>
                <a:ext cx="5242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8195" y="2825264"/>
                <a:ext cx="52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95" y="2825264"/>
                <a:ext cx="52425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539548" y="3070410"/>
                <a:ext cx="5242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48" y="3070410"/>
                <a:ext cx="52425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/>
          <p:cNvCxnSpPr/>
          <p:nvPr/>
        </p:nvCxnSpPr>
        <p:spPr>
          <a:xfrm>
            <a:off x="2775098" y="5375394"/>
            <a:ext cx="2491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2392326" y="2626242"/>
            <a:ext cx="31897" cy="2079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701209" y="3135129"/>
                <a:ext cx="29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09" y="3135129"/>
                <a:ext cx="29771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095752" y="5391388"/>
                <a:ext cx="29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52" y="5391388"/>
                <a:ext cx="29771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3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73" y="510362"/>
            <a:ext cx="6060972" cy="53162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902688" y="733646"/>
                <a:ext cx="13822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88" y="733646"/>
                <a:ext cx="138223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69842" y="733646"/>
                <a:ext cx="13822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42" y="733646"/>
                <a:ext cx="138223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352075" y="733646"/>
                <a:ext cx="13822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75" y="733646"/>
                <a:ext cx="138223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93804" y="4596808"/>
                <a:ext cx="13822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4" y="4596808"/>
                <a:ext cx="13822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660958" y="4596808"/>
                <a:ext cx="13822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58" y="4596808"/>
                <a:ext cx="138223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60624" y="4596808"/>
                <a:ext cx="13822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4" y="4596808"/>
                <a:ext cx="138223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5399126" y="2624764"/>
            <a:ext cx="741975" cy="352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973822" y="2665227"/>
                <a:ext cx="1006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822" y="2665227"/>
                <a:ext cx="100619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2595" y="2167119"/>
            <a:ext cx="1917700" cy="800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2222" y="2368401"/>
            <a:ext cx="698133" cy="80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252092" y="2597887"/>
                <a:ext cx="1006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92" y="2597887"/>
                <a:ext cx="100619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2143" y="2567169"/>
            <a:ext cx="698133" cy="80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852500" y="2722302"/>
                <a:ext cx="1006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500" y="2722302"/>
                <a:ext cx="100619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495696" y="2625499"/>
                <a:ext cx="1006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96" y="2625499"/>
                <a:ext cx="100619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7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625600"/>
            <a:ext cx="6502400" cy="359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029740" y="1722474"/>
                <a:ext cx="6273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40" y="1722474"/>
                <a:ext cx="62732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57061" y="4543646"/>
                <a:ext cx="6273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061" y="4543646"/>
                <a:ext cx="62732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782982" y="4543646"/>
                <a:ext cx="6273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82" y="4543646"/>
                <a:ext cx="62732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389038" y="1722474"/>
                <a:ext cx="6273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38" y="1722474"/>
                <a:ext cx="62732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833627" y="2959027"/>
                <a:ext cx="5097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627" y="2959027"/>
                <a:ext cx="5097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611179" y="3053318"/>
                <a:ext cx="5097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79" y="3053318"/>
                <a:ext cx="50977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671291" y="3053686"/>
                <a:ext cx="325473" cy="368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1" y="3053686"/>
                <a:ext cx="325473" cy="3689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230385" y="3053318"/>
                <a:ext cx="325473" cy="368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85" y="3053318"/>
                <a:ext cx="325473" cy="3689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011043" y="3053318"/>
                <a:ext cx="325473" cy="368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043" y="3053318"/>
                <a:ext cx="325473" cy="3689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053626" y="3053318"/>
                <a:ext cx="325473" cy="368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626" y="3053318"/>
                <a:ext cx="325473" cy="3689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603255" y="4543646"/>
                <a:ext cx="5097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55" y="4543646"/>
                <a:ext cx="50977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081629" y="4543646"/>
                <a:ext cx="5097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629" y="4543646"/>
                <a:ext cx="50977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460500"/>
            <a:ext cx="5200650" cy="3917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507665" y="1562985"/>
                <a:ext cx="978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65" y="1562985"/>
                <a:ext cx="97819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362893" y="4830725"/>
                <a:ext cx="978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4830725"/>
                <a:ext cx="978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507665" y="1562985"/>
                <a:ext cx="978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65" y="1562985"/>
                <a:ext cx="97819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638260" y="4839733"/>
                <a:ext cx="978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60" y="4839733"/>
                <a:ext cx="978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296940" y="3234809"/>
                <a:ext cx="978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940" y="3234809"/>
                <a:ext cx="97819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155803" y="3234809"/>
                <a:ext cx="6733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03" y="3234809"/>
                <a:ext cx="67339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330994" y="3277341"/>
                <a:ext cx="6733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994" y="3277341"/>
                <a:ext cx="6733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279758" y="3277341"/>
                <a:ext cx="6733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58" y="3277341"/>
                <a:ext cx="6733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5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0"/>
            <a:ext cx="6788150" cy="4197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614531" y="3678865"/>
                <a:ext cx="6273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31" y="3678865"/>
                <a:ext cx="62732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07396" y="3234809"/>
                <a:ext cx="42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6" y="3234809"/>
                <a:ext cx="425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07396" y="2749255"/>
                <a:ext cx="42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6" y="2749255"/>
                <a:ext cx="425302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72</Words>
  <Application>Microsoft Macintosh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Cambria Math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2019-04-17T16:48:15Z</dcterms:created>
  <dcterms:modified xsi:type="dcterms:W3CDTF">2019-04-17T18:59:57Z</dcterms:modified>
</cp:coreProperties>
</file>