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6"/>
  </p:normalViewPr>
  <p:slideViewPr>
    <p:cSldViewPr snapToGrid="0" snapToObjects="1">
      <p:cViewPr>
        <p:scale>
          <a:sx n="150" d="100"/>
          <a:sy n="15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DBC5A-385B-5346-ADC8-6B94D021001D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BA70E-CD07-D642-A1CD-8B0CFC842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93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61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5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33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11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7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98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67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7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19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4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20AD-A909-1441-88CF-1A1D3AC76D7C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DD12-FF9D-D34E-98BF-A6C4DEDBB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5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0.png"/><Relationship Id="rId6" Type="http://schemas.openxmlformats.org/officeDocument/2006/relationships/image" Target="../media/image80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20" Type="http://schemas.openxmlformats.org/officeDocument/2006/relationships/image" Target="../media/image28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20" Type="http://schemas.openxmlformats.org/officeDocument/2006/relationships/image" Target="../media/image75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08960" y="1316736"/>
                <a:ext cx="215798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×⋯×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0" y="1316736"/>
                <a:ext cx="2157984" cy="390748"/>
              </a:xfrm>
              <a:prstGeom prst="rect">
                <a:avLst/>
              </a:prstGeom>
              <a:blipFill rotWithShape="0"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42304" y="3157728"/>
                <a:ext cx="165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304" y="3157728"/>
                <a:ext cx="165811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19602" y="1327449"/>
                <a:ext cx="17922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⊗⋯⊗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02" y="1327449"/>
                <a:ext cx="1792224" cy="390748"/>
              </a:xfrm>
              <a:prstGeom prst="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/>
          <p:cNvCxnSpPr/>
          <p:nvPr/>
        </p:nvCxnSpPr>
        <p:spPr>
          <a:xfrm>
            <a:off x="4465674" y="1686068"/>
            <a:ext cx="2222205" cy="1471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752753" y="1501402"/>
            <a:ext cx="194575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7071360" y="1818167"/>
            <a:ext cx="0" cy="119084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752753" y="2339162"/>
                <a:ext cx="1148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𝜙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53" y="2339162"/>
                <a:ext cx="114831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540556" y="1052168"/>
                <a:ext cx="669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556" y="1052168"/>
                <a:ext cx="6698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026278" y="2224793"/>
                <a:ext cx="669851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78" y="2224793"/>
                <a:ext cx="669851" cy="403124"/>
              </a:xfrm>
              <a:prstGeom prst="rect">
                <a:avLst/>
              </a:prstGeom>
              <a:blipFill rotWithShape="0">
                <a:blip r:embed="rId7"/>
                <a:stretch>
                  <a:fillRect t="-3030" r="-12844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/>
          <p:cNvCxnSpPr/>
          <p:nvPr/>
        </p:nvCxnSpPr>
        <p:spPr>
          <a:xfrm flipH="1">
            <a:off x="4752754" y="2619003"/>
            <a:ext cx="514190" cy="219890"/>
          </a:xfrm>
          <a:prstGeom prst="straightConnector1">
            <a:avLst/>
          </a:prstGeom>
          <a:ln w="2857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7454842" y="2523828"/>
            <a:ext cx="445574" cy="364538"/>
          </a:xfrm>
          <a:prstGeom prst="straightConnector1">
            <a:avLst/>
          </a:prstGeom>
          <a:ln w="2857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08474" y="2888366"/>
            <a:ext cx="153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P-linear map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677629" y="2852414"/>
            <a:ext cx="24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Linear Transformation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8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/>
          <p:cNvSpPr/>
          <p:nvPr/>
        </p:nvSpPr>
        <p:spPr>
          <a:xfrm>
            <a:off x="2320565" y="780417"/>
            <a:ext cx="1036948" cy="1677971"/>
          </a:xfrm>
          <a:custGeom>
            <a:avLst/>
            <a:gdLst>
              <a:gd name="connsiteX0" fmla="*/ 367645 w 1036948"/>
              <a:gd name="connsiteY0" fmla="*/ 1677971 h 1677971"/>
              <a:gd name="connsiteX1" fmla="*/ 904973 w 1036948"/>
              <a:gd name="connsiteY1" fmla="*/ 1244338 h 1677971"/>
              <a:gd name="connsiteX2" fmla="*/ 0 w 1036948"/>
              <a:gd name="connsiteY2" fmla="*/ 499620 h 1677971"/>
              <a:gd name="connsiteX3" fmla="*/ 1036948 w 1036948"/>
              <a:gd name="connsiteY3" fmla="*/ 0 h 1677971"/>
              <a:gd name="connsiteX4" fmla="*/ 1036948 w 1036948"/>
              <a:gd name="connsiteY4" fmla="*/ 443059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948" h="1677971">
                <a:moveTo>
                  <a:pt x="367645" y="1677971"/>
                </a:moveTo>
                <a:lnTo>
                  <a:pt x="904973" y="1244338"/>
                </a:lnTo>
                <a:lnTo>
                  <a:pt x="0" y="499620"/>
                </a:lnTo>
                <a:lnTo>
                  <a:pt x="1036948" y="0"/>
                </a:lnTo>
                <a:lnTo>
                  <a:pt x="1036948" y="44305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>
            <a:stCxn id="4" idx="3"/>
          </p:cNvCxnSpPr>
          <p:nvPr/>
        </p:nvCxnSpPr>
        <p:spPr>
          <a:xfrm>
            <a:off x="3357513" y="780417"/>
            <a:ext cx="518475" cy="235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>
            <a:stCxn id="4" idx="1"/>
          </p:cNvCxnSpPr>
          <p:nvPr/>
        </p:nvCxnSpPr>
        <p:spPr>
          <a:xfrm flipV="1">
            <a:off x="3225538" y="2005901"/>
            <a:ext cx="490194" cy="18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227055" y="1434736"/>
                <a:ext cx="735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055" y="1434736"/>
                <a:ext cx="73529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047188" y="1065404"/>
                <a:ext cx="273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88" y="1065404"/>
                <a:ext cx="27337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093476" y="1674626"/>
                <a:ext cx="273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76" y="1674626"/>
                <a:ext cx="27337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任意形状 11"/>
          <p:cNvSpPr/>
          <p:nvPr/>
        </p:nvSpPr>
        <p:spPr>
          <a:xfrm>
            <a:off x="6477000" y="591967"/>
            <a:ext cx="1447800" cy="1413934"/>
          </a:xfrm>
          <a:custGeom>
            <a:avLst/>
            <a:gdLst>
              <a:gd name="connsiteX0" fmla="*/ 440266 w 1447800"/>
              <a:gd name="connsiteY0" fmla="*/ 0 h 1413934"/>
              <a:gd name="connsiteX1" fmla="*/ 0 w 1447800"/>
              <a:gd name="connsiteY1" fmla="*/ 931334 h 1413934"/>
              <a:gd name="connsiteX2" fmla="*/ 922866 w 1447800"/>
              <a:gd name="connsiteY2" fmla="*/ 1413934 h 1413934"/>
              <a:gd name="connsiteX3" fmla="*/ 1447800 w 1447800"/>
              <a:gd name="connsiteY3" fmla="*/ 736600 h 1413934"/>
              <a:gd name="connsiteX4" fmla="*/ 440266 w 1447800"/>
              <a:gd name="connsiteY4" fmla="*/ 0 h 141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1413934">
                <a:moveTo>
                  <a:pt x="440266" y="0"/>
                </a:moveTo>
                <a:lnTo>
                  <a:pt x="0" y="931334"/>
                </a:lnTo>
                <a:lnTo>
                  <a:pt x="922866" y="1413934"/>
                </a:lnTo>
                <a:lnTo>
                  <a:pt x="1447800" y="736600"/>
                </a:lnTo>
                <a:lnTo>
                  <a:pt x="440266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/>
          <p:cNvCxnSpPr>
            <a:stCxn id="12" idx="1"/>
          </p:cNvCxnSpPr>
          <p:nvPr/>
        </p:nvCxnSpPr>
        <p:spPr>
          <a:xfrm>
            <a:off x="6477000" y="1523301"/>
            <a:ext cx="0" cy="1383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462658" y="1434736"/>
                <a:ext cx="735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58" y="1434736"/>
                <a:ext cx="73529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661521" y="247336"/>
                <a:ext cx="273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521" y="247336"/>
                <a:ext cx="27337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194283" y="1298934"/>
                <a:ext cx="273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283" y="1298934"/>
                <a:ext cx="273377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7200900" y="1932624"/>
                <a:ext cx="273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1932624"/>
                <a:ext cx="2733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924800" y="1065404"/>
                <a:ext cx="273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065404"/>
                <a:ext cx="273377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44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26782" y="3136604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01210" y="3042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46744" y="3136604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21172" y="3042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866706" y="3136604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41134" y="3042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18708" y="2721935"/>
            <a:ext cx="808074" cy="87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75638" y="2721935"/>
            <a:ext cx="971106" cy="9409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95600" y="2846867"/>
            <a:ext cx="971106" cy="9409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15562" y="2791045"/>
            <a:ext cx="808074" cy="87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/>
        </p:nvSpPr>
        <p:spPr>
          <a:xfrm>
            <a:off x="1761067" y="2683933"/>
            <a:ext cx="2133600" cy="1168400"/>
          </a:xfrm>
          <a:custGeom>
            <a:avLst/>
            <a:gdLst>
              <a:gd name="connsiteX0" fmla="*/ 0 w 2133600"/>
              <a:gd name="connsiteY0" fmla="*/ 550334 h 1168400"/>
              <a:gd name="connsiteX1" fmla="*/ 8466 w 2133600"/>
              <a:gd name="connsiteY1" fmla="*/ 287867 h 1168400"/>
              <a:gd name="connsiteX2" fmla="*/ 25400 w 2133600"/>
              <a:gd name="connsiteY2" fmla="*/ 270934 h 1168400"/>
              <a:gd name="connsiteX3" fmla="*/ 33866 w 2133600"/>
              <a:gd name="connsiteY3" fmla="*/ 245534 h 1168400"/>
              <a:gd name="connsiteX4" fmla="*/ 50800 w 2133600"/>
              <a:gd name="connsiteY4" fmla="*/ 228600 h 1168400"/>
              <a:gd name="connsiteX5" fmla="*/ 101600 w 2133600"/>
              <a:gd name="connsiteY5" fmla="*/ 169334 h 1168400"/>
              <a:gd name="connsiteX6" fmla="*/ 127000 w 2133600"/>
              <a:gd name="connsiteY6" fmla="*/ 152400 h 1168400"/>
              <a:gd name="connsiteX7" fmla="*/ 177800 w 2133600"/>
              <a:gd name="connsiteY7" fmla="*/ 101600 h 1168400"/>
              <a:gd name="connsiteX8" fmla="*/ 245533 w 2133600"/>
              <a:gd name="connsiteY8" fmla="*/ 84667 h 1168400"/>
              <a:gd name="connsiteX9" fmla="*/ 270933 w 2133600"/>
              <a:gd name="connsiteY9" fmla="*/ 76200 h 1168400"/>
              <a:gd name="connsiteX10" fmla="*/ 304800 w 2133600"/>
              <a:gd name="connsiteY10" fmla="*/ 59267 h 1168400"/>
              <a:gd name="connsiteX11" fmla="*/ 355600 w 2133600"/>
              <a:gd name="connsiteY11" fmla="*/ 50800 h 1168400"/>
              <a:gd name="connsiteX12" fmla="*/ 397933 w 2133600"/>
              <a:gd name="connsiteY12" fmla="*/ 42334 h 1168400"/>
              <a:gd name="connsiteX13" fmla="*/ 457200 w 2133600"/>
              <a:gd name="connsiteY13" fmla="*/ 33867 h 1168400"/>
              <a:gd name="connsiteX14" fmla="*/ 524933 w 2133600"/>
              <a:gd name="connsiteY14" fmla="*/ 16934 h 1168400"/>
              <a:gd name="connsiteX15" fmla="*/ 677333 w 2133600"/>
              <a:gd name="connsiteY15" fmla="*/ 0 h 1168400"/>
              <a:gd name="connsiteX16" fmla="*/ 922866 w 2133600"/>
              <a:gd name="connsiteY16" fmla="*/ 8467 h 1168400"/>
              <a:gd name="connsiteX17" fmla="*/ 948266 w 2133600"/>
              <a:gd name="connsiteY17" fmla="*/ 50800 h 1168400"/>
              <a:gd name="connsiteX18" fmla="*/ 965200 w 2133600"/>
              <a:gd name="connsiteY18" fmla="*/ 67734 h 1168400"/>
              <a:gd name="connsiteX19" fmla="*/ 999066 w 2133600"/>
              <a:gd name="connsiteY19" fmla="*/ 118534 h 1168400"/>
              <a:gd name="connsiteX20" fmla="*/ 1032933 w 2133600"/>
              <a:gd name="connsiteY20" fmla="*/ 169334 h 1168400"/>
              <a:gd name="connsiteX21" fmla="*/ 1058333 w 2133600"/>
              <a:gd name="connsiteY21" fmla="*/ 245534 h 1168400"/>
              <a:gd name="connsiteX22" fmla="*/ 1066800 w 2133600"/>
              <a:gd name="connsiteY22" fmla="*/ 270934 h 1168400"/>
              <a:gd name="connsiteX23" fmla="*/ 1058333 w 2133600"/>
              <a:gd name="connsiteY23" fmla="*/ 482600 h 1168400"/>
              <a:gd name="connsiteX24" fmla="*/ 1049866 w 2133600"/>
              <a:gd name="connsiteY24" fmla="*/ 533400 h 1168400"/>
              <a:gd name="connsiteX25" fmla="*/ 1075266 w 2133600"/>
              <a:gd name="connsiteY25" fmla="*/ 550334 h 1168400"/>
              <a:gd name="connsiteX26" fmla="*/ 1109133 w 2133600"/>
              <a:gd name="connsiteY26" fmla="*/ 592667 h 1168400"/>
              <a:gd name="connsiteX27" fmla="*/ 1117600 w 2133600"/>
              <a:gd name="connsiteY27" fmla="*/ 618067 h 1168400"/>
              <a:gd name="connsiteX28" fmla="*/ 1134533 w 2133600"/>
              <a:gd name="connsiteY28" fmla="*/ 643467 h 1168400"/>
              <a:gd name="connsiteX29" fmla="*/ 1143000 w 2133600"/>
              <a:gd name="connsiteY29" fmla="*/ 668867 h 1168400"/>
              <a:gd name="connsiteX30" fmla="*/ 1159933 w 2133600"/>
              <a:gd name="connsiteY30" fmla="*/ 694267 h 1168400"/>
              <a:gd name="connsiteX31" fmla="*/ 1168400 w 2133600"/>
              <a:gd name="connsiteY31" fmla="*/ 719667 h 1168400"/>
              <a:gd name="connsiteX32" fmla="*/ 1185333 w 2133600"/>
              <a:gd name="connsiteY32" fmla="*/ 745067 h 1168400"/>
              <a:gd name="connsiteX33" fmla="*/ 1193800 w 2133600"/>
              <a:gd name="connsiteY33" fmla="*/ 770467 h 1168400"/>
              <a:gd name="connsiteX34" fmla="*/ 1219200 w 2133600"/>
              <a:gd name="connsiteY34" fmla="*/ 795867 h 1168400"/>
              <a:gd name="connsiteX35" fmla="*/ 1227666 w 2133600"/>
              <a:gd name="connsiteY35" fmla="*/ 821267 h 1168400"/>
              <a:gd name="connsiteX36" fmla="*/ 1253066 w 2133600"/>
              <a:gd name="connsiteY36" fmla="*/ 838200 h 1168400"/>
              <a:gd name="connsiteX37" fmla="*/ 1295400 w 2133600"/>
              <a:gd name="connsiteY37" fmla="*/ 880534 h 1168400"/>
              <a:gd name="connsiteX38" fmla="*/ 1320800 w 2133600"/>
              <a:gd name="connsiteY38" fmla="*/ 905934 h 1168400"/>
              <a:gd name="connsiteX39" fmla="*/ 1337733 w 2133600"/>
              <a:gd name="connsiteY39" fmla="*/ 931334 h 1168400"/>
              <a:gd name="connsiteX40" fmla="*/ 1371600 w 2133600"/>
              <a:gd name="connsiteY40" fmla="*/ 956734 h 1168400"/>
              <a:gd name="connsiteX41" fmla="*/ 1439333 w 2133600"/>
              <a:gd name="connsiteY41" fmla="*/ 1016000 h 1168400"/>
              <a:gd name="connsiteX42" fmla="*/ 1490133 w 2133600"/>
              <a:gd name="connsiteY42" fmla="*/ 1049867 h 1168400"/>
              <a:gd name="connsiteX43" fmla="*/ 1524000 w 2133600"/>
              <a:gd name="connsiteY43" fmla="*/ 1075267 h 1168400"/>
              <a:gd name="connsiteX44" fmla="*/ 1549400 w 2133600"/>
              <a:gd name="connsiteY44" fmla="*/ 1083734 h 1168400"/>
              <a:gd name="connsiteX45" fmla="*/ 1583266 w 2133600"/>
              <a:gd name="connsiteY45" fmla="*/ 1100667 h 1168400"/>
              <a:gd name="connsiteX46" fmla="*/ 1617133 w 2133600"/>
              <a:gd name="connsiteY46" fmla="*/ 1109134 h 1168400"/>
              <a:gd name="connsiteX47" fmla="*/ 1659466 w 2133600"/>
              <a:gd name="connsiteY47" fmla="*/ 1126067 h 1168400"/>
              <a:gd name="connsiteX48" fmla="*/ 1684866 w 2133600"/>
              <a:gd name="connsiteY48" fmla="*/ 1134534 h 1168400"/>
              <a:gd name="connsiteX49" fmla="*/ 1718733 w 2133600"/>
              <a:gd name="connsiteY49" fmla="*/ 1151467 h 1168400"/>
              <a:gd name="connsiteX50" fmla="*/ 1803400 w 2133600"/>
              <a:gd name="connsiteY50" fmla="*/ 1168400 h 1168400"/>
              <a:gd name="connsiteX51" fmla="*/ 1913466 w 2133600"/>
              <a:gd name="connsiteY51" fmla="*/ 1159934 h 1168400"/>
              <a:gd name="connsiteX52" fmla="*/ 1964266 w 2133600"/>
              <a:gd name="connsiteY52" fmla="*/ 1143000 h 1168400"/>
              <a:gd name="connsiteX53" fmla="*/ 1989666 w 2133600"/>
              <a:gd name="connsiteY53" fmla="*/ 1134534 h 1168400"/>
              <a:gd name="connsiteX54" fmla="*/ 2006600 w 2133600"/>
              <a:gd name="connsiteY54" fmla="*/ 1117600 h 1168400"/>
              <a:gd name="connsiteX55" fmla="*/ 2015066 w 2133600"/>
              <a:gd name="connsiteY55" fmla="*/ 1092200 h 1168400"/>
              <a:gd name="connsiteX56" fmla="*/ 2032000 w 2133600"/>
              <a:gd name="connsiteY56" fmla="*/ 1066800 h 1168400"/>
              <a:gd name="connsiteX57" fmla="*/ 2048933 w 2133600"/>
              <a:gd name="connsiteY57" fmla="*/ 965200 h 1168400"/>
              <a:gd name="connsiteX58" fmla="*/ 2057400 w 2133600"/>
              <a:gd name="connsiteY58" fmla="*/ 905934 h 1168400"/>
              <a:gd name="connsiteX59" fmla="*/ 2074333 w 2133600"/>
              <a:gd name="connsiteY59" fmla="*/ 745067 h 1168400"/>
              <a:gd name="connsiteX60" fmla="*/ 2091266 w 2133600"/>
              <a:gd name="connsiteY60" fmla="*/ 677334 h 1168400"/>
              <a:gd name="connsiteX61" fmla="*/ 2108200 w 2133600"/>
              <a:gd name="connsiteY61" fmla="*/ 626534 h 1168400"/>
              <a:gd name="connsiteX62" fmla="*/ 2133600 w 2133600"/>
              <a:gd name="connsiteY62" fmla="*/ 618067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133600" h="1168400">
                <a:moveTo>
                  <a:pt x="0" y="550334"/>
                </a:moveTo>
                <a:cubicBezTo>
                  <a:pt x="2822" y="462845"/>
                  <a:pt x="541" y="375042"/>
                  <a:pt x="8466" y="287867"/>
                </a:cubicBezTo>
                <a:cubicBezTo>
                  <a:pt x="9189" y="279917"/>
                  <a:pt x="21293" y="277779"/>
                  <a:pt x="25400" y="270934"/>
                </a:cubicBezTo>
                <a:cubicBezTo>
                  <a:pt x="29992" y="263281"/>
                  <a:pt x="29274" y="253187"/>
                  <a:pt x="33866" y="245534"/>
                </a:cubicBezTo>
                <a:cubicBezTo>
                  <a:pt x="37973" y="238689"/>
                  <a:pt x="45813" y="234834"/>
                  <a:pt x="50800" y="228600"/>
                </a:cubicBezTo>
                <a:cubicBezTo>
                  <a:pt x="83485" y="187743"/>
                  <a:pt x="49717" y="213805"/>
                  <a:pt x="101600" y="169334"/>
                </a:cubicBezTo>
                <a:cubicBezTo>
                  <a:pt x="109326" y="162712"/>
                  <a:pt x="119805" y="159595"/>
                  <a:pt x="127000" y="152400"/>
                </a:cubicBezTo>
                <a:cubicBezTo>
                  <a:pt x="150480" y="128920"/>
                  <a:pt x="146447" y="113001"/>
                  <a:pt x="177800" y="101600"/>
                </a:cubicBezTo>
                <a:cubicBezTo>
                  <a:pt x="199671" y="93647"/>
                  <a:pt x="223455" y="92027"/>
                  <a:pt x="245533" y="84667"/>
                </a:cubicBezTo>
                <a:cubicBezTo>
                  <a:pt x="254000" y="81845"/>
                  <a:pt x="262730" y="79716"/>
                  <a:pt x="270933" y="76200"/>
                </a:cubicBezTo>
                <a:cubicBezTo>
                  <a:pt x="282534" y="71228"/>
                  <a:pt x="292711" y="62894"/>
                  <a:pt x="304800" y="59267"/>
                </a:cubicBezTo>
                <a:cubicBezTo>
                  <a:pt x="321243" y="54334"/>
                  <a:pt x="338710" y="53871"/>
                  <a:pt x="355600" y="50800"/>
                </a:cubicBezTo>
                <a:cubicBezTo>
                  <a:pt x="369758" y="48226"/>
                  <a:pt x="383738" y="44700"/>
                  <a:pt x="397933" y="42334"/>
                </a:cubicBezTo>
                <a:cubicBezTo>
                  <a:pt x="417618" y="39053"/>
                  <a:pt x="437515" y="37148"/>
                  <a:pt x="457200" y="33867"/>
                </a:cubicBezTo>
                <a:cubicBezTo>
                  <a:pt x="603565" y="9472"/>
                  <a:pt x="426791" y="38743"/>
                  <a:pt x="524933" y="16934"/>
                </a:cubicBezTo>
                <a:cubicBezTo>
                  <a:pt x="575531" y="5690"/>
                  <a:pt x="625386" y="4329"/>
                  <a:pt x="677333" y="0"/>
                </a:cubicBezTo>
                <a:cubicBezTo>
                  <a:pt x="759177" y="2822"/>
                  <a:pt x="841354" y="579"/>
                  <a:pt x="922866" y="8467"/>
                </a:cubicBezTo>
                <a:cubicBezTo>
                  <a:pt x="941088" y="10230"/>
                  <a:pt x="942891" y="41842"/>
                  <a:pt x="948266" y="50800"/>
                </a:cubicBezTo>
                <a:cubicBezTo>
                  <a:pt x="952373" y="57645"/>
                  <a:pt x="960410" y="61348"/>
                  <a:pt x="965200" y="67734"/>
                </a:cubicBezTo>
                <a:cubicBezTo>
                  <a:pt x="977411" y="84015"/>
                  <a:pt x="989964" y="100332"/>
                  <a:pt x="999066" y="118534"/>
                </a:cubicBezTo>
                <a:cubicBezTo>
                  <a:pt x="1019570" y="159540"/>
                  <a:pt x="1007076" y="143475"/>
                  <a:pt x="1032933" y="169334"/>
                </a:cubicBezTo>
                <a:lnTo>
                  <a:pt x="1058333" y="245534"/>
                </a:lnTo>
                <a:lnTo>
                  <a:pt x="1066800" y="270934"/>
                </a:lnTo>
                <a:cubicBezTo>
                  <a:pt x="1063978" y="341489"/>
                  <a:pt x="1062879" y="412135"/>
                  <a:pt x="1058333" y="482600"/>
                </a:cubicBezTo>
                <a:cubicBezTo>
                  <a:pt x="1057228" y="499731"/>
                  <a:pt x="1045703" y="516746"/>
                  <a:pt x="1049866" y="533400"/>
                </a:cubicBezTo>
                <a:cubicBezTo>
                  <a:pt x="1052334" y="543272"/>
                  <a:pt x="1067320" y="543977"/>
                  <a:pt x="1075266" y="550334"/>
                </a:cubicBezTo>
                <a:cubicBezTo>
                  <a:pt x="1088393" y="560836"/>
                  <a:pt x="1101797" y="577995"/>
                  <a:pt x="1109133" y="592667"/>
                </a:cubicBezTo>
                <a:cubicBezTo>
                  <a:pt x="1113124" y="600649"/>
                  <a:pt x="1113609" y="610085"/>
                  <a:pt x="1117600" y="618067"/>
                </a:cubicBezTo>
                <a:cubicBezTo>
                  <a:pt x="1122151" y="627168"/>
                  <a:pt x="1129982" y="634366"/>
                  <a:pt x="1134533" y="643467"/>
                </a:cubicBezTo>
                <a:cubicBezTo>
                  <a:pt x="1138524" y="651449"/>
                  <a:pt x="1139009" y="660885"/>
                  <a:pt x="1143000" y="668867"/>
                </a:cubicBezTo>
                <a:cubicBezTo>
                  <a:pt x="1147551" y="677968"/>
                  <a:pt x="1155382" y="685166"/>
                  <a:pt x="1159933" y="694267"/>
                </a:cubicBezTo>
                <a:cubicBezTo>
                  <a:pt x="1163924" y="702249"/>
                  <a:pt x="1164409" y="711685"/>
                  <a:pt x="1168400" y="719667"/>
                </a:cubicBezTo>
                <a:cubicBezTo>
                  <a:pt x="1172951" y="728768"/>
                  <a:pt x="1180782" y="735966"/>
                  <a:pt x="1185333" y="745067"/>
                </a:cubicBezTo>
                <a:cubicBezTo>
                  <a:pt x="1189324" y="753049"/>
                  <a:pt x="1188849" y="763041"/>
                  <a:pt x="1193800" y="770467"/>
                </a:cubicBezTo>
                <a:cubicBezTo>
                  <a:pt x="1200442" y="780430"/>
                  <a:pt x="1210733" y="787400"/>
                  <a:pt x="1219200" y="795867"/>
                </a:cubicBezTo>
                <a:cubicBezTo>
                  <a:pt x="1222022" y="804334"/>
                  <a:pt x="1222091" y="814298"/>
                  <a:pt x="1227666" y="821267"/>
                </a:cubicBezTo>
                <a:cubicBezTo>
                  <a:pt x="1234023" y="829213"/>
                  <a:pt x="1245408" y="831499"/>
                  <a:pt x="1253066" y="838200"/>
                </a:cubicBezTo>
                <a:cubicBezTo>
                  <a:pt x="1268085" y="851341"/>
                  <a:pt x="1281289" y="866423"/>
                  <a:pt x="1295400" y="880534"/>
                </a:cubicBezTo>
                <a:cubicBezTo>
                  <a:pt x="1303867" y="889001"/>
                  <a:pt x="1314158" y="895971"/>
                  <a:pt x="1320800" y="905934"/>
                </a:cubicBezTo>
                <a:cubicBezTo>
                  <a:pt x="1326444" y="914401"/>
                  <a:pt x="1330538" y="924139"/>
                  <a:pt x="1337733" y="931334"/>
                </a:cubicBezTo>
                <a:cubicBezTo>
                  <a:pt x="1347711" y="941312"/>
                  <a:pt x="1360311" y="948267"/>
                  <a:pt x="1371600" y="956734"/>
                </a:cubicBezTo>
                <a:cubicBezTo>
                  <a:pt x="1419577" y="1028701"/>
                  <a:pt x="1340556" y="917223"/>
                  <a:pt x="1439333" y="1016000"/>
                </a:cubicBezTo>
                <a:cubicBezTo>
                  <a:pt x="1471044" y="1047711"/>
                  <a:pt x="1453374" y="1037613"/>
                  <a:pt x="1490133" y="1049867"/>
                </a:cubicBezTo>
                <a:cubicBezTo>
                  <a:pt x="1501422" y="1058334"/>
                  <a:pt x="1511748" y="1068266"/>
                  <a:pt x="1524000" y="1075267"/>
                </a:cubicBezTo>
                <a:cubicBezTo>
                  <a:pt x="1531749" y="1079695"/>
                  <a:pt x="1541197" y="1080218"/>
                  <a:pt x="1549400" y="1083734"/>
                </a:cubicBezTo>
                <a:cubicBezTo>
                  <a:pt x="1561001" y="1088706"/>
                  <a:pt x="1571448" y="1096235"/>
                  <a:pt x="1583266" y="1100667"/>
                </a:cubicBezTo>
                <a:cubicBezTo>
                  <a:pt x="1594162" y="1104753"/>
                  <a:pt x="1606094" y="1105454"/>
                  <a:pt x="1617133" y="1109134"/>
                </a:cubicBezTo>
                <a:cubicBezTo>
                  <a:pt x="1631551" y="1113940"/>
                  <a:pt x="1645236" y="1120731"/>
                  <a:pt x="1659466" y="1126067"/>
                </a:cubicBezTo>
                <a:cubicBezTo>
                  <a:pt x="1667822" y="1129201"/>
                  <a:pt x="1676663" y="1131018"/>
                  <a:pt x="1684866" y="1134534"/>
                </a:cubicBezTo>
                <a:cubicBezTo>
                  <a:pt x="1696467" y="1139506"/>
                  <a:pt x="1706597" y="1148000"/>
                  <a:pt x="1718733" y="1151467"/>
                </a:cubicBezTo>
                <a:cubicBezTo>
                  <a:pt x="1746407" y="1159374"/>
                  <a:pt x="1803400" y="1168400"/>
                  <a:pt x="1803400" y="1168400"/>
                </a:cubicBezTo>
                <a:cubicBezTo>
                  <a:pt x="1840089" y="1165578"/>
                  <a:pt x="1877119" y="1165673"/>
                  <a:pt x="1913466" y="1159934"/>
                </a:cubicBezTo>
                <a:cubicBezTo>
                  <a:pt x="1931097" y="1157150"/>
                  <a:pt x="1947333" y="1148644"/>
                  <a:pt x="1964266" y="1143000"/>
                </a:cubicBezTo>
                <a:lnTo>
                  <a:pt x="1989666" y="1134534"/>
                </a:lnTo>
                <a:cubicBezTo>
                  <a:pt x="1995311" y="1128889"/>
                  <a:pt x="2002493" y="1124445"/>
                  <a:pt x="2006600" y="1117600"/>
                </a:cubicBezTo>
                <a:cubicBezTo>
                  <a:pt x="2011192" y="1109947"/>
                  <a:pt x="2011075" y="1100182"/>
                  <a:pt x="2015066" y="1092200"/>
                </a:cubicBezTo>
                <a:cubicBezTo>
                  <a:pt x="2019617" y="1083098"/>
                  <a:pt x="2026355" y="1075267"/>
                  <a:pt x="2032000" y="1066800"/>
                </a:cubicBezTo>
                <a:cubicBezTo>
                  <a:pt x="2046708" y="1007963"/>
                  <a:pt x="2037607" y="1050145"/>
                  <a:pt x="2048933" y="965200"/>
                </a:cubicBezTo>
                <a:cubicBezTo>
                  <a:pt x="2051571" y="945419"/>
                  <a:pt x="2055311" y="925780"/>
                  <a:pt x="2057400" y="905934"/>
                </a:cubicBezTo>
                <a:cubicBezTo>
                  <a:pt x="2063104" y="851742"/>
                  <a:pt x="2063655" y="798459"/>
                  <a:pt x="2074333" y="745067"/>
                </a:cubicBezTo>
                <a:cubicBezTo>
                  <a:pt x="2078897" y="722246"/>
                  <a:pt x="2083906" y="699412"/>
                  <a:pt x="2091266" y="677334"/>
                </a:cubicBezTo>
                <a:cubicBezTo>
                  <a:pt x="2096911" y="660401"/>
                  <a:pt x="2091267" y="632179"/>
                  <a:pt x="2108200" y="626534"/>
                </a:cubicBezTo>
                <a:lnTo>
                  <a:pt x="2133600" y="618067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/>
          <p:cNvCxnSpPr>
            <a:stCxn id="21" idx="18"/>
          </p:cNvCxnSpPr>
          <p:nvPr/>
        </p:nvCxnSpPr>
        <p:spPr>
          <a:xfrm flipV="1">
            <a:off x="2726267" y="2480733"/>
            <a:ext cx="169333" cy="270934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746744" y="2293557"/>
                <a:ext cx="550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744" y="2293557"/>
                <a:ext cx="5503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029200" y="3132691"/>
                <a:ext cx="49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charset="0"/>
                        </a:rPr>
                        <m:t>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132691"/>
                <a:ext cx="491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47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692150"/>
            <a:ext cx="3225800" cy="3035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917700" y="1380067"/>
                <a:ext cx="452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00" y="1380067"/>
                <a:ext cx="45268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613011" y="1702600"/>
                <a:ext cx="28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11" y="1702600"/>
                <a:ext cx="287866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/>
          <p:cNvCxnSpPr/>
          <p:nvPr/>
        </p:nvCxnSpPr>
        <p:spPr>
          <a:xfrm flipV="1">
            <a:off x="3674533" y="1934065"/>
            <a:ext cx="0" cy="27573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8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08960" y="1316736"/>
                <a:ext cx="2157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×⋯×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0" y="1316736"/>
                <a:ext cx="2157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42304" y="3157728"/>
                <a:ext cx="165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304" y="3157728"/>
                <a:ext cx="165811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19602" y="1327449"/>
                <a:ext cx="1792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02" y="1327449"/>
                <a:ext cx="17922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/>
          <p:cNvCxnSpPr/>
          <p:nvPr/>
        </p:nvCxnSpPr>
        <p:spPr>
          <a:xfrm>
            <a:off x="4465674" y="1686068"/>
            <a:ext cx="2222205" cy="1471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752753" y="1501402"/>
            <a:ext cx="194575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7071360" y="1818167"/>
            <a:ext cx="0" cy="119084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752753" y="2339162"/>
                <a:ext cx="1148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𝜙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53" y="2339162"/>
                <a:ext cx="114831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540556" y="1052168"/>
                <a:ext cx="669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Λ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556" y="1052168"/>
                <a:ext cx="6698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026278" y="2224793"/>
                <a:ext cx="669851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78" y="2224793"/>
                <a:ext cx="669851" cy="403124"/>
              </a:xfrm>
              <a:prstGeom prst="rect">
                <a:avLst/>
              </a:prstGeom>
              <a:blipFill rotWithShape="0">
                <a:blip r:embed="rId7"/>
                <a:stretch>
                  <a:fillRect t="-3030" r="-12844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/>
          <p:cNvCxnSpPr/>
          <p:nvPr/>
        </p:nvCxnSpPr>
        <p:spPr>
          <a:xfrm>
            <a:off x="7454842" y="2523828"/>
            <a:ext cx="445574" cy="364538"/>
          </a:xfrm>
          <a:prstGeom prst="straightConnector1">
            <a:avLst/>
          </a:prstGeom>
          <a:ln w="2857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77629" y="2852414"/>
            <a:ext cx="24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Linear Transformation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4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08960" y="1316736"/>
                <a:ext cx="2157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0" y="1316736"/>
                <a:ext cx="2157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/>
          <p:cNvCxnSpPr/>
          <p:nvPr/>
        </p:nvCxnSpPr>
        <p:spPr>
          <a:xfrm>
            <a:off x="4465674" y="1686068"/>
            <a:ext cx="2222205" cy="1471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752753" y="1501402"/>
            <a:ext cx="194575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7071360" y="1818167"/>
            <a:ext cx="0" cy="119084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752753" y="2339162"/>
                <a:ext cx="1148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𝜙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53" y="2339162"/>
                <a:ext cx="114831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540556" y="1052168"/>
                <a:ext cx="669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556" y="1052168"/>
                <a:ext cx="6698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026278" y="2224793"/>
                <a:ext cx="669851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78" y="2224793"/>
                <a:ext cx="669851" cy="394210"/>
              </a:xfrm>
              <a:prstGeom prst="rect">
                <a:avLst/>
              </a:prstGeom>
              <a:blipFill rotWithShape="0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/>
          <p:cNvCxnSpPr/>
          <p:nvPr/>
        </p:nvCxnSpPr>
        <p:spPr>
          <a:xfrm flipH="1">
            <a:off x="4752754" y="2619003"/>
            <a:ext cx="514190" cy="219890"/>
          </a:xfrm>
          <a:prstGeom prst="straightConnector1">
            <a:avLst/>
          </a:prstGeom>
          <a:ln w="2857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7454842" y="2523828"/>
            <a:ext cx="445574" cy="364538"/>
          </a:xfrm>
          <a:prstGeom prst="straightConnector1">
            <a:avLst/>
          </a:prstGeom>
          <a:ln w="2857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08474" y="2888366"/>
            <a:ext cx="153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Bilinear map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677629" y="2852414"/>
            <a:ext cx="24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Linear Transformation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237483" y="1305211"/>
                <a:ext cx="2157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83" y="1305211"/>
                <a:ext cx="21579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146824" y="3200564"/>
                <a:ext cx="2157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24" y="3200564"/>
                <a:ext cx="21579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89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28800" y="1477925"/>
            <a:ext cx="1892596" cy="18606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828800" y="3678866"/>
            <a:ext cx="10419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1456661" y="1892595"/>
            <a:ext cx="10632" cy="1244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09284" y="3678866"/>
                <a:ext cx="531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84" y="3678866"/>
                <a:ext cx="53162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25033" y="221157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33" y="2211572"/>
                <a:ext cx="45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541721" y="2145268"/>
                <a:ext cx="393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21" y="2145268"/>
                <a:ext cx="39340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721396" y="2145268"/>
                <a:ext cx="393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96" y="2145268"/>
                <a:ext cx="39340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09284" y="1052623"/>
                <a:ext cx="946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ℓ</m:t>
                      </m:r>
                    </m:oMath>
                  </m:oMathPara>
                </a14:m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84" y="1052623"/>
                <a:ext cx="94629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206255" y="3025261"/>
                <a:ext cx="1329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𝑔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∘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∘ℓ</m:t>
                      </m:r>
                    </m:oMath>
                  </m:oMathPara>
                </a14:m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255" y="3025261"/>
                <a:ext cx="13290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82233" y="1237289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33" y="1237289"/>
                <a:ext cx="4465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689499" y="1166220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499" y="1166220"/>
                <a:ext cx="4465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403497" y="3209927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97" y="3209927"/>
                <a:ext cx="44656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652284" y="3213288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284" y="3213288"/>
                <a:ext cx="44656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702056" y="1533895"/>
            <a:ext cx="1892596" cy="18606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264349" y="2210944"/>
                <a:ext cx="393404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49" y="2210944"/>
                <a:ext cx="393404" cy="394660"/>
              </a:xfrm>
              <a:prstGeom prst="rect">
                <a:avLst/>
              </a:prstGeom>
              <a:blipFill rotWithShape="0">
                <a:blip r:embed="rId12"/>
                <a:stretch>
                  <a:fillRect r="-7813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7382540" y="1108593"/>
                <a:ext cx="946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ℓ</m:t>
                      </m:r>
                    </m:oMath>
                  </m:oMathPara>
                </a14:m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40" y="1108593"/>
                <a:ext cx="94629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983817" y="3128779"/>
                <a:ext cx="1329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𝑔</m:t>
                      </m:r>
                      <m:r>
                        <a:rPr kumimoji="1" lang="en-US" altLang="zh-CN" sz="1400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∘</m:t>
                      </m:r>
                      <m:r>
                        <a:rPr kumimoji="1" lang="en-US" altLang="zh-CN" sz="1400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∘ℓ</m:t>
                      </m:r>
                    </m:oMath>
                  </m:oMathPara>
                </a14:m>
                <a:endParaRPr kumimoji="1" lang="zh-CN" altLang="en-US" sz="1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17" y="3128779"/>
                <a:ext cx="1329071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255489" y="1293259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89" y="1293259"/>
                <a:ext cx="4465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562755" y="1222190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755" y="1222190"/>
                <a:ext cx="4465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276753" y="3265897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53" y="3265897"/>
                <a:ext cx="44656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525540" y="3269258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40" y="3269258"/>
                <a:ext cx="4465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连接符 33"/>
          <p:cNvCxnSpPr/>
          <p:nvPr/>
        </p:nvCxnSpPr>
        <p:spPr>
          <a:xfrm>
            <a:off x="6702056" y="1533895"/>
            <a:ext cx="549349" cy="1860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 flipH="1">
            <a:off x="7962015" y="1533895"/>
            <a:ext cx="593651" cy="1860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295358" y="3152313"/>
                <a:ext cx="1329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58" y="3152313"/>
                <a:ext cx="1329071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672279" y="3128778"/>
                <a:ext cx="1329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rgbClr val="0432FF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kumimoji="1" lang="zh-CN" altLang="en-US" sz="1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279" y="3128778"/>
                <a:ext cx="1329071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022365" y="3336966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65" y="3336966"/>
                <a:ext cx="44656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767977" y="3352342"/>
                <a:ext cx="446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77" y="3352342"/>
                <a:ext cx="44656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8687686" y="2186244"/>
                <a:ext cx="393404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686" y="2186244"/>
                <a:ext cx="393404" cy="394660"/>
              </a:xfrm>
              <a:prstGeom prst="rect">
                <a:avLst/>
              </a:prstGeom>
              <a:blipFill rotWithShape="0">
                <a:blip r:embed="rId20"/>
                <a:stretch>
                  <a:fillRect r="-7692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54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2500"/>
            <a:ext cx="10820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3402419" y="2434856"/>
            <a:ext cx="20520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七边形 5"/>
          <p:cNvSpPr/>
          <p:nvPr/>
        </p:nvSpPr>
        <p:spPr>
          <a:xfrm>
            <a:off x="3312043" y="2360430"/>
            <a:ext cx="101010" cy="10632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七边形 6"/>
          <p:cNvSpPr/>
          <p:nvPr/>
        </p:nvSpPr>
        <p:spPr>
          <a:xfrm>
            <a:off x="3847214" y="2371063"/>
            <a:ext cx="86833" cy="10632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七边形 7"/>
          <p:cNvSpPr/>
          <p:nvPr/>
        </p:nvSpPr>
        <p:spPr>
          <a:xfrm>
            <a:off x="4997301" y="2371062"/>
            <a:ext cx="83289" cy="12759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七边形 8"/>
          <p:cNvSpPr/>
          <p:nvPr/>
        </p:nvSpPr>
        <p:spPr>
          <a:xfrm>
            <a:off x="5369443" y="2381694"/>
            <a:ext cx="85946" cy="10632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432197" y="2236850"/>
                <a:ext cx="818707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≔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97" y="2236850"/>
                <a:ext cx="818707" cy="396006"/>
              </a:xfrm>
              <a:prstGeom prst="rect">
                <a:avLst/>
              </a:prstGeom>
              <a:blipFill rotWithShape="0"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02615" y="2464140"/>
                <a:ext cx="38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15" y="2464140"/>
                <a:ext cx="38543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697914" y="2477389"/>
                <a:ext cx="38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14" y="2477389"/>
                <a:ext cx="38543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428460" y="2477389"/>
                <a:ext cx="1086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zh-CN" sz="1200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60" y="2477389"/>
                <a:ext cx="1086738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869047" y="2488573"/>
                <a:ext cx="1086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47" y="2488573"/>
                <a:ext cx="1086738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16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32428" y="1063256"/>
            <a:ext cx="4061637" cy="3285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/>
        </p:nvSpPr>
        <p:spPr>
          <a:xfrm>
            <a:off x="6932428" y="1063256"/>
            <a:ext cx="4061637" cy="3296093"/>
          </a:xfrm>
          <a:custGeom>
            <a:avLst/>
            <a:gdLst>
              <a:gd name="connsiteX0" fmla="*/ 0 w 4061637"/>
              <a:gd name="connsiteY0" fmla="*/ 0 h 3296093"/>
              <a:gd name="connsiteX1" fmla="*/ 4061637 w 4061637"/>
              <a:gd name="connsiteY1" fmla="*/ 3285460 h 3296093"/>
              <a:gd name="connsiteX2" fmla="*/ 4051005 w 4061637"/>
              <a:gd name="connsiteY2" fmla="*/ 21265 h 3296093"/>
              <a:gd name="connsiteX3" fmla="*/ 680484 w 4061637"/>
              <a:gd name="connsiteY3" fmla="*/ 563525 h 3296093"/>
              <a:gd name="connsiteX4" fmla="*/ 10632 w 4061637"/>
              <a:gd name="connsiteY4" fmla="*/ 3296093 h 3296093"/>
              <a:gd name="connsiteX5" fmla="*/ 3019646 w 4061637"/>
              <a:gd name="connsiteY5" fmla="*/ 2456121 h 3296093"/>
              <a:gd name="connsiteX6" fmla="*/ 4051005 w 4061637"/>
              <a:gd name="connsiteY6" fmla="*/ 21265 h 329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637" h="3296093">
                <a:moveTo>
                  <a:pt x="0" y="0"/>
                </a:moveTo>
                <a:lnTo>
                  <a:pt x="4061637" y="3285460"/>
                </a:lnTo>
                <a:lnTo>
                  <a:pt x="4051005" y="21265"/>
                </a:lnTo>
                <a:lnTo>
                  <a:pt x="680484" y="563525"/>
                </a:lnTo>
                <a:lnTo>
                  <a:pt x="10632" y="3296093"/>
                </a:lnTo>
                <a:lnTo>
                  <a:pt x="3019646" y="2456121"/>
                </a:lnTo>
                <a:lnTo>
                  <a:pt x="4051005" y="2126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51674" y="736454"/>
                <a:ext cx="361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674" y="736454"/>
                <a:ext cx="36150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994065" y="806969"/>
                <a:ext cx="361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065" y="806969"/>
                <a:ext cx="36150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597502" y="4164050"/>
                <a:ext cx="361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02" y="4164050"/>
                <a:ext cx="36150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004697" y="4174683"/>
                <a:ext cx="361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97" y="4174683"/>
                <a:ext cx="36150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732334" y="3083074"/>
                <a:ext cx="361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334" y="3083074"/>
                <a:ext cx="36150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247860" y="1502367"/>
                <a:ext cx="365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60" y="1502367"/>
                <a:ext cx="36505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/>
          <p:cNvSpPr/>
          <p:nvPr/>
        </p:nvSpPr>
        <p:spPr>
          <a:xfrm>
            <a:off x="7113181" y="1871699"/>
            <a:ext cx="134679" cy="15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14167" y="1209673"/>
            <a:ext cx="134679" cy="15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761228" y="1143071"/>
            <a:ext cx="134679" cy="15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597655" y="2348094"/>
            <a:ext cx="134679" cy="15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88325" y="3267740"/>
            <a:ext cx="134679" cy="15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893595" y="3944864"/>
            <a:ext cx="134679" cy="15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/>
        </p:nvSpPr>
        <p:spPr>
          <a:xfrm>
            <a:off x="7187609" y="1233377"/>
            <a:ext cx="2785731" cy="2785730"/>
          </a:xfrm>
          <a:custGeom>
            <a:avLst/>
            <a:gdLst>
              <a:gd name="connsiteX0" fmla="*/ 0 w 2785731"/>
              <a:gd name="connsiteY0" fmla="*/ 733646 h 2785730"/>
              <a:gd name="connsiteX1" fmla="*/ 10633 w 2785731"/>
              <a:gd name="connsiteY1" fmla="*/ 616688 h 2785730"/>
              <a:gd name="connsiteX2" fmla="*/ 21265 w 2785731"/>
              <a:gd name="connsiteY2" fmla="*/ 584790 h 2785730"/>
              <a:gd name="connsiteX3" fmla="*/ 42531 w 2785731"/>
              <a:gd name="connsiteY3" fmla="*/ 499730 h 2785730"/>
              <a:gd name="connsiteX4" fmla="*/ 74428 w 2785731"/>
              <a:gd name="connsiteY4" fmla="*/ 404037 h 2785730"/>
              <a:gd name="connsiteX5" fmla="*/ 106326 w 2785731"/>
              <a:gd name="connsiteY5" fmla="*/ 308344 h 2785730"/>
              <a:gd name="connsiteX6" fmla="*/ 116958 w 2785731"/>
              <a:gd name="connsiteY6" fmla="*/ 276446 h 2785730"/>
              <a:gd name="connsiteX7" fmla="*/ 138224 w 2785731"/>
              <a:gd name="connsiteY7" fmla="*/ 255181 h 2785730"/>
              <a:gd name="connsiteX8" fmla="*/ 212651 w 2785731"/>
              <a:gd name="connsiteY8" fmla="*/ 202018 h 2785730"/>
              <a:gd name="connsiteX9" fmla="*/ 244549 w 2785731"/>
              <a:gd name="connsiteY9" fmla="*/ 191386 h 2785730"/>
              <a:gd name="connsiteX10" fmla="*/ 276447 w 2785731"/>
              <a:gd name="connsiteY10" fmla="*/ 180753 h 2785730"/>
              <a:gd name="connsiteX11" fmla="*/ 435935 w 2785731"/>
              <a:gd name="connsiteY11" fmla="*/ 148856 h 2785730"/>
              <a:gd name="connsiteX12" fmla="*/ 584791 w 2785731"/>
              <a:gd name="connsiteY12" fmla="*/ 138223 h 2785730"/>
              <a:gd name="connsiteX13" fmla="*/ 691117 w 2785731"/>
              <a:gd name="connsiteY13" fmla="*/ 116958 h 2785730"/>
              <a:gd name="connsiteX14" fmla="*/ 754912 w 2785731"/>
              <a:gd name="connsiteY14" fmla="*/ 95693 h 2785730"/>
              <a:gd name="connsiteX15" fmla="*/ 786810 w 2785731"/>
              <a:gd name="connsiteY15" fmla="*/ 85060 h 2785730"/>
              <a:gd name="connsiteX16" fmla="*/ 839972 w 2785731"/>
              <a:gd name="connsiteY16" fmla="*/ 74428 h 2785730"/>
              <a:gd name="connsiteX17" fmla="*/ 967563 w 2785731"/>
              <a:gd name="connsiteY17" fmla="*/ 42530 h 2785730"/>
              <a:gd name="connsiteX18" fmla="*/ 1297172 w 2785731"/>
              <a:gd name="connsiteY18" fmla="*/ 21265 h 2785730"/>
              <a:gd name="connsiteX19" fmla="*/ 1562986 w 2785731"/>
              <a:gd name="connsiteY19" fmla="*/ 0 h 2785730"/>
              <a:gd name="connsiteX20" fmla="*/ 1711842 w 2785731"/>
              <a:gd name="connsiteY20" fmla="*/ 21265 h 2785730"/>
              <a:gd name="connsiteX21" fmla="*/ 1839433 w 2785731"/>
              <a:gd name="connsiteY21" fmla="*/ 53163 h 2785730"/>
              <a:gd name="connsiteX22" fmla="*/ 1913861 w 2785731"/>
              <a:gd name="connsiteY22" fmla="*/ 74428 h 2785730"/>
              <a:gd name="connsiteX23" fmla="*/ 2041451 w 2785731"/>
              <a:gd name="connsiteY23" fmla="*/ 138223 h 2785730"/>
              <a:gd name="connsiteX24" fmla="*/ 2126512 w 2785731"/>
              <a:gd name="connsiteY24" fmla="*/ 180753 h 2785730"/>
              <a:gd name="connsiteX25" fmla="*/ 2211572 w 2785731"/>
              <a:gd name="connsiteY25" fmla="*/ 233916 h 2785730"/>
              <a:gd name="connsiteX26" fmla="*/ 2286000 w 2785731"/>
              <a:gd name="connsiteY26" fmla="*/ 276446 h 2785730"/>
              <a:gd name="connsiteX27" fmla="*/ 2360428 w 2785731"/>
              <a:gd name="connsiteY27" fmla="*/ 318976 h 2785730"/>
              <a:gd name="connsiteX28" fmla="*/ 2434856 w 2785731"/>
              <a:gd name="connsiteY28" fmla="*/ 350874 h 2785730"/>
              <a:gd name="connsiteX29" fmla="*/ 2519917 w 2785731"/>
              <a:gd name="connsiteY29" fmla="*/ 393404 h 2785730"/>
              <a:gd name="connsiteX30" fmla="*/ 2573079 w 2785731"/>
              <a:gd name="connsiteY30" fmla="*/ 435935 h 2785730"/>
              <a:gd name="connsiteX31" fmla="*/ 2594344 w 2785731"/>
              <a:gd name="connsiteY31" fmla="*/ 467832 h 2785730"/>
              <a:gd name="connsiteX32" fmla="*/ 2604977 w 2785731"/>
              <a:gd name="connsiteY32" fmla="*/ 499730 h 2785730"/>
              <a:gd name="connsiteX33" fmla="*/ 2583712 w 2785731"/>
              <a:gd name="connsiteY33" fmla="*/ 818707 h 2785730"/>
              <a:gd name="connsiteX34" fmla="*/ 2562447 w 2785731"/>
              <a:gd name="connsiteY34" fmla="*/ 1190846 h 2785730"/>
              <a:gd name="connsiteX35" fmla="*/ 2551814 w 2785731"/>
              <a:gd name="connsiteY35" fmla="*/ 1222744 h 2785730"/>
              <a:gd name="connsiteX36" fmla="*/ 2541182 w 2785731"/>
              <a:gd name="connsiteY36" fmla="*/ 1190846 h 2785730"/>
              <a:gd name="connsiteX37" fmla="*/ 2509284 w 2785731"/>
              <a:gd name="connsiteY37" fmla="*/ 1180214 h 2785730"/>
              <a:gd name="connsiteX38" fmla="*/ 2424224 w 2785731"/>
              <a:gd name="connsiteY38" fmla="*/ 1201479 h 2785730"/>
              <a:gd name="connsiteX39" fmla="*/ 2381693 w 2785731"/>
              <a:gd name="connsiteY39" fmla="*/ 1212111 h 2785730"/>
              <a:gd name="connsiteX40" fmla="*/ 2307265 w 2785731"/>
              <a:gd name="connsiteY40" fmla="*/ 1254642 h 2785730"/>
              <a:gd name="connsiteX41" fmla="*/ 2275368 w 2785731"/>
              <a:gd name="connsiteY41" fmla="*/ 1265274 h 2785730"/>
              <a:gd name="connsiteX42" fmla="*/ 2200940 w 2785731"/>
              <a:gd name="connsiteY42" fmla="*/ 1307804 h 2785730"/>
              <a:gd name="connsiteX43" fmla="*/ 2169042 w 2785731"/>
              <a:gd name="connsiteY43" fmla="*/ 1329070 h 2785730"/>
              <a:gd name="connsiteX44" fmla="*/ 2126512 w 2785731"/>
              <a:gd name="connsiteY44" fmla="*/ 1339702 h 2785730"/>
              <a:gd name="connsiteX45" fmla="*/ 2062717 w 2785731"/>
              <a:gd name="connsiteY45" fmla="*/ 1360967 h 2785730"/>
              <a:gd name="connsiteX46" fmla="*/ 2020186 w 2785731"/>
              <a:gd name="connsiteY46" fmla="*/ 1371600 h 2785730"/>
              <a:gd name="connsiteX47" fmla="*/ 1977656 w 2785731"/>
              <a:gd name="connsiteY47" fmla="*/ 1392865 h 2785730"/>
              <a:gd name="connsiteX48" fmla="*/ 1903228 w 2785731"/>
              <a:gd name="connsiteY48" fmla="*/ 1414130 h 2785730"/>
              <a:gd name="connsiteX49" fmla="*/ 1860698 w 2785731"/>
              <a:gd name="connsiteY49" fmla="*/ 1435395 h 2785730"/>
              <a:gd name="connsiteX50" fmla="*/ 1754372 w 2785731"/>
              <a:gd name="connsiteY50" fmla="*/ 1477925 h 2785730"/>
              <a:gd name="connsiteX51" fmla="*/ 1690577 w 2785731"/>
              <a:gd name="connsiteY51" fmla="*/ 1520456 h 2785730"/>
              <a:gd name="connsiteX52" fmla="*/ 1616149 w 2785731"/>
              <a:gd name="connsiteY52" fmla="*/ 1573618 h 2785730"/>
              <a:gd name="connsiteX53" fmla="*/ 1573619 w 2785731"/>
              <a:gd name="connsiteY53" fmla="*/ 1637414 h 2785730"/>
              <a:gd name="connsiteX54" fmla="*/ 1552354 w 2785731"/>
              <a:gd name="connsiteY54" fmla="*/ 1669311 h 2785730"/>
              <a:gd name="connsiteX55" fmla="*/ 1541721 w 2785731"/>
              <a:gd name="connsiteY55" fmla="*/ 1701209 h 2785730"/>
              <a:gd name="connsiteX56" fmla="*/ 1531089 w 2785731"/>
              <a:gd name="connsiteY56" fmla="*/ 1743739 h 2785730"/>
              <a:gd name="connsiteX57" fmla="*/ 1509824 w 2785731"/>
              <a:gd name="connsiteY57" fmla="*/ 1775637 h 2785730"/>
              <a:gd name="connsiteX58" fmla="*/ 1488558 w 2785731"/>
              <a:gd name="connsiteY58" fmla="*/ 1850065 h 2785730"/>
              <a:gd name="connsiteX59" fmla="*/ 1467293 w 2785731"/>
              <a:gd name="connsiteY59" fmla="*/ 1913860 h 2785730"/>
              <a:gd name="connsiteX60" fmla="*/ 1446028 w 2785731"/>
              <a:gd name="connsiteY60" fmla="*/ 1977656 h 2785730"/>
              <a:gd name="connsiteX61" fmla="*/ 1403498 w 2785731"/>
              <a:gd name="connsiteY61" fmla="*/ 2041451 h 2785730"/>
              <a:gd name="connsiteX62" fmla="*/ 1414131 w 2785731"/>
              <a:gd name="connsiteY62" fmla="*/ 2083981 h 2785730"/>
              <a:gd name="connsiteX63" fmla="*/ 1467293 w 2785731"/>
              <a:gd name="connsiteY63" fmla="*/ 2147776 h 2785730"/>
              <a:gd name="connsiteX64" fmla="*/ 1488558 w 2785731"/>
              <a:gd name="connsiteY64" fmla="*/ 2179674 h 2785730"/>
              <a:gd name="connsiteX65" fmla="*/ 1552354 w 2785731"/>
              <a:gd name="connsiteY65" fmla="*/ 2243470 h 2785730"/>
              <a:gd name="connsiteX66" fmla="*/ 1584251 w 2785731"/>
              <a:gd name="connsiteY66" fmla="*/ 2275367 h 2785730"/>
              <a:gd name="connsiteX67" fmla="*/ 1616149 w 2785731"/>
              <a:gd name="connsiteY67" fmla="*/ 2296632 h 2785730"/>
              <a:gd name="connsiteX68" fmla="*/ 1679944 w 2785731"/>
              <a:gd name="connsiteY68" fmla="*/ 2360428 h 2785730"/>
              <a:gd name="connsiteX69" fmla="*/ 1701210 w 2785731"/>
              <a:gd name="connsiteY69" fmla="*/ 2381693 h 2785730"/>
              <a:gd name="connsiteX70" fmla="*/ 1733107 w 2785731"/>
              <a:gd name="connsiteY70" fmla="*/ 2413590 h 2785730"/>
              <a:gd name="connsiteX71" fmla="*/ 1765005 w 2785731"/>
              <a:gd name="connsiteY71" fmla="*/ 2434856 h 2785730"/>
              <a:gd name="connsiteX72" fmla="*/ 1807535 w 2785731"/>
              <a:gd name="connsiteY72" fmla="*/ 2477386 h 2785730"/>
              <a:gd name="connsiteX73" fmla="*/ 1850065 w 2785731"/>
              <a:gd name="connsiteY73" fmla="*/ 2498651 h 2785730"/>
              <a:gd name="connsiteX74" fmla="*/ 1913861 w 2785731"/>
              <a:gd name="connsiteY74" fmla="*/ 2541181 h 2785730"/>
              <a:gd name="connsiteX75" fmla="*/ 1956391 w 2785731"/>
              <a:gd name="connsiteY75" fmla="*/ 2562446 h 2785730"/>
              <a:gd name="connsiteX76" fmla="*/ 1988289 w 2785731"/>
              <a:gd name="connsiteY76" fmla="*/ 2583711 h 2785730"/>
              <a:gd name="connsiteX77" fmla="*/ 2030819 w 2785731"/>
              <a:gd name="connsiteY77" fmla="*/ 2594344 h 2785730"/>
              <a:gd name="connsiteX78" fmla="*/ 2062717 w 2785731"/>
              <a:gd name="connsiteY78" fmla="*/ 2615609 h 2785730"/>
              <a:gd name="connsiteX79" fmla="*/ 2105247 w 2785731"/>
              <a:gd name="connsiteY79" fmla="*/ 2626242 h 2785730"/>
              <a:gd name="connsiteX80" fmla="*/ 2137144 w 2785731"/>
              <a:gd name="connsiteY80" fmla="*/ 2636874 h 2785730"/>
              <a:gd name="connsiteX81" fmla="*/ 2190307 w 2785731"/>
              <a:gd name="connsiteY81" fmla="*/ 2647507 h 2785730"/>
              <a:gd name="connsiteX82" fmla="*/ 2296633 w 2785731"/>
              <a:gd name="connsiteY82" fmla="*/ 2668772 h 2785730"/>
              <a:gd name="connsiteX83" fmla="*/ 2328531 w 2785731"/>
              <a:gd name="connsiteY83" fmla="*/ 2679404 h 2785730"/>
              <a:gd name="connsiteX84" fmla="*/ 2551814 w 2785731"/>
              <a:gd name="connsiteY84" fmla="*/ 2700670 h 2785730"/>
              <a:gd name="connsiteX85" fmla="*/ 2615610 w 2785731"/>
              <a:gd name="connsiteY85" fmla="*/ 2721935 h 2785730"/>
              <a:gd name="connsiteX86" fmla="*/ 2647507 w 2785731"/>
              <a:gd name="connsiteY86" fmla="*/ 2743200 h 2785730"/>
              <a:gd name="connsiteX87" fmla="*/ 2721935 w 2785731"/>
              <a:gd name="connsiteY87" fmla="*/ 2764465 h 2785730"/>
              <a:gd name="connsiteX88" fmla="*/ 2785731 w 2785731"/>
              <a:gd name="connsiteY88" fmla="*/ 2785730 h 278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785731" h="2785730">
                <a:moveTo>
                  <a:pt x="0" y="733646"/>
                </a:moveTo>
                <a:cubicBezTo>
                  <a:pt x="3544" y="694660"/>
                  <a:pt x="5097" y="655441"/>
                  <a:pt x="10633" y="616688"/>
                </a:cubicBezTo>
                <a:cubicBezTo>
                  <a:pt x="12218" y="605593"/>
                  <a:pt x="18316" y="595603"/>
                  <a:pt x="21265" y="584790"/>
                </a:cubicBezTo>
                <a:cubicBezTo>
                  <a:pt x="28955" y="556594"/>
                  <a:pt x="33289" y="527456"/>
                  <a:pt x="42531" y="499730"/>
                </a:cubicBezTo>
                <a:lnTo>
                  <a:pt x="74428" y="404037"/>
                </a:lnTo>
                <a:lnTo>
                  <a:pt x="106326" y="308344"/>
                </a:lnTo>
                <a:cubicBezTo>
                  <a:pt x="109870" y="297711"/>
                  <a:pt x="109033" y="284371"/>
                  <a:pt x="116958" y="276446"/>
                </a:cubicBezTo>
                <a:lnTo>
                  <a:pt x="138224" y="255181"/>
                </a:lnTo>
                <a:cubicBezTo>
                  <a:pt x="155944" y="202018"/>
                  <a:pt x="138224" y="226827"/>
                  <a:pt x="212651" y="202018"/>
                </a:cubicBezTo>
                <a:lnTo>
                  <a:pt x="244549" y="191386"/>
                </a:lnTo>
                <a:cubicBezTo>
                  <a:pt x="255182" y="187842"/>
                  <a:pt x="265574" y="183471"/>
                  <a:pt x="276447" y="180753"/>
                </a:cubicBezTo>
                <a:cubicBezTo>
                  <a:pt x="348737" y="162680"/>
                  <a:pt x="364373" y="155671"/>
                  <a:pt x="435935" y="148856"/>
                </a:cubicBezTo>
                <a:cubicBezTo>
                  <a:pt x="485456" y="144140"/>
                  <a:pt x="535172" y="141767"/>
                  <a:pt x="584791" y="138223"/>
                </a:cubicBezTo>
                <a:cubicBezTo>
                  <a:pt x="627890" y="131040"/>
                  <a:pt x="651471" y="128852"/>
                  <a:pt x="691117" y="116958"/>
                </a:cubicBezTo>
                <a:cubicBezTo>
                  <a:pt x="712587" y="110517"/>
                  <a:pt x="733647" y="102781"/>
                  <a:pt x="754912" y="95693"/>
                </a:cubicBezTo>
                <a:cubicBezTo>
                  <a:pt x="765545" y="92149"/>
                  <a:pt x="775820" y="87258"/>
                  <a:pt x="786810" y="85060"/>
                </a:cubicBezTo>
                <a:lnTo>
                  <a:pt x="839972" y="74428"/>
                </a:lnTo>
                <a:cubicBezTo>
                  <a:pt x="895939" y="37117"/>
                  <a:pt x="865786" y="50163"/>
                  <a:pt x="967563" y="42530"/>
                </a:cubicBezTo>
                <a:cubicBezTo>
                  <a:pt x="1077353" y="34296"/>
                  <a:pt x="1187354" y="29109"/>
                  <a:pt x="1297172" y="21265"/>
                </a:cubicBezTo>
                <a:cubicBezTo>
                  <a:pt x="1485075" y="7843"/>
                  <a:pt x="1396487" y="15135"/>
                  <a:pt x="1562986" y="0"/>
                </a:cubicBezTo>
                <a:cubicBezTo>
                  <a:pt x="1599786" y="4600"/>
                  <a:pt x="1672412" y="12503"/>
                  <a:pt x="1711842" y="21265"/>
                </a:cubicBezTo>
                <a:cubicBezTo>
                  <a:pt x="1754637" y="30775"/>
                  <a:pt x="1796903" y="42530"/>
                  <a:pt x="1839433" y="53163"/>
                </a:cubicBezTo>
                <a:cubicBezTo>
                  <a:pt x="1857486" y="57676"/>
                  <a:pt x="1895213" y="65952"/>
                  <a:pt x="1913861" y="74428"/>
                </a:cubicBezTo>
                <a:lnTo>
                  <a:pt x="2041451" y="138223"/>
                </a:lnTo>
                <a:cubicBezTo>
                  <a:pt x="2041456" y="138226"/>
                  <a:pt x="2126507" y="180750"/>
                  <a:pt x="2126512" y="180753"/>
                </a:cubicBezTo>
                <a:cubicBezTo>
                  <a:pt x="2154865" y="198474"/>
                  <a:pt x="2183752" y="215369"/>
                  <a:pt x="2211572" y="233916"/>
                </a:cubicBezTo>
                <a:cubicBezTo>
                  <a:pt x="2275941" y="276829"/>
                  <a:pt x="2229150" y="257497"/>
                  <a:pt x="2286000" y="276446"/>
                </a:cubicBezTo>
                <a:cubicBezTo>
                  <a:pt x="2346600" y="337046"/>
                  <a:pt x="2285459" y="286846"/>
                  <a:pt x="2360428" y="318976"/>
                </a:cubicBezTo>
                <a:cubicBezTo>
                  <a:pt x="2463226" y="363033"/>
                  <a:pt x="2312757" y="320351"/>
                  <a:pt x="2434856" y="350874"/>
                </a:cubicBezTo>
                <a:cubicBezTo>
                  <a:pt x="2463210" y="365051"/>
                  <a:pt x="2497502" y="370988"/>
                  <a:pt x="2519917" y="393404"/>
                </a:cubicBezTo>
                <a:cubicBezTo>
                  <a:pt x="2550218" y="423706"/>
                  <a:pt x="2532841" y="409109"/>
                  <a:pt x="2573079" y="435935"/>
                </a:cubicBezTo>
                <a:cubicBezTo>
                  <a:pt x="2580167" y="446567"/>
                  <a:pt x="2588629" y="456403"/>
                  <a:pt x="2594344" y="467832"/>
                </a:cubicBezTo>
                <a:cubicBezTo>
                  <a:pt x="2599356" y="477857"/>
                  <a:pt x="2604977" y="488522"/>
                  <a:pt x="2604977" y="499730"/>
                </a:cubicBezTo>
                <a:cubicBezTo>
                  <a:pt x="2604977" y="707263"/>
                  <a:pt x="2605419" y="688456"/>
                  <a:pt x="2583712" y="818707"/>
                </a:cubicBezTo>
                <a:cubicBezTo>
                  <a:pt x="2580381" y="915305"/>
                  <a:pt x="2588299" y="1074511"/>
                  <a:pt x="2562447" y="1190846"/>
                </a:cubicBezTo>
                <a:cubicBezTo>
                  <a:pt x="2560016" y="1201787"/>
                  <a:pt x="2555358" y="1212111"/>
                  <a:pt x="2551814" y="1222744"/>
                </a:cubicBezTo>
                <a:cubicBezTo>
                  <a:pt x="2548270" y="1212111"/>
                  <a:pt x="2549107" y="1198771"/>
                  <a:pt x="2541182" y="1190846"/>
                </a:cubicBezTo>
                <a:cubicBezTo>
                  <a:pt x="2533257" y="1182921"/>
                  <a:pt x="2520492" y="1180214"/>
                  <a:pt x="2509284" y="1180214"/>
                </a:cubicBezTo>
                <a:cubicBezTo>
                  <a:pt x="2476850" y="1180214"/>
                  <a:pt x="2453595" y="1193087"/>
                  <a:pt x="2424224" y="1201479"/>
                </a:cubicBezTo>
                <a:cubicBezTo>
                  <a:pt x="2410173" y="1205494"/>
                  <a:pt x="2395870" y="1208567"/>
                  <a:pt x="2381693" y="1212111"/>
                </a:cubicBezTo>
                <a:cubicBezTo>
                  <a:pt x="2349660" y="1233467"/>
                  <a:pt x="2345036" y="1238454"/>
                  <a:pt x="2307265" y="1254642"/>
                </a:cubicBezTo>
                <a:cubicBezTo>
                  <a:pt x="2296964" y="1259057"/>
                  <a:pt x="2286000" y="1261730"/>
                  <a:pt x="2275368" y="1265274"/>
                </a:cubicBezTo>
                <a:cubicBezTo>
                  <a:pt x="2197643" y="1317090"/>
                  <a:pt x="2295383" y="1253835"/>
                  <a:pt x="2200940" y="1307804"/>
                </a:cubicBezTo>
                <a:cubicBezTo>
                  <a:pt x="2189845" y="1314144"/>
                  <a:pt x="2180788" y="1324036"/>
                  <a:pt x="2169042" y="1329070"/>
                </a:cubicBezTo>
                <a:cubicBezTo>
                  <a:pt x="2155611" y="1334826"/>
                  <a:pt x="2140509" y="1335503"/>
                  <a:pt x="2126512" y="1339702"/>
                </a:cubicBezTo>
                <a:cubicBezTo>
                  <a:pt x="2105042" y="1346143"/>
                  <a:pt x="2084463" y="1355530"/>
                  <a:pt x="2062717" y="1360967"/>
                </a:cubicBezTo>
                <a:cubicBezTo>
                  <a:pt x="2048540" y="1364511"/>
                  <a:pt x="2033869" y="1366469"/>
                  <a:pt x="2020186" y="1371600"/>
                </a:cubicBezTo>
                <a:cubicBezTo>
                  <a:pt x="2005345" y="1377165"/>
                  <a:pt x="1992497" y="1387300"/>
                  <a:pt x="1977656" y="1392865"/>
                </a:cubicBezTo>
                <a:cubicBezTo>
                  <a:pt x="1905704" y="1419846"/>
                  <a:pt x="1963215" y="1388421"/>
                  <a:pt x="1903228" y="1414130"/>
                </a:cubicBezTo>
                <a:cubicBezTo>
                  <a:pt x="1888660" y="1420374"/>
                  <a:pt x="1875414" y="1429508"/>
                  <a:pt x="1860698" y="1435395"/>
                </a:cubicBezTo>
                <a:cubicBezTo>
                  <a:pt x="1799845" y="1459736"/>
                  <a:pt x="1804239" y="1448005"/>
                  <a:pt x="1754372" y="1477925"/>
                </a:cubicBezTo>
                <a:cubicBezTo>
                  <a:pt x="1732457" y="1491074"/>
                  <a:pt x="1713436" y="1509026"/>
                  <a:pt x="1690577" y="1520456"/>
                </a:cubicBezTo>
                <a:cubicBezTo>
                  <a:pt x="1651122" y="1540183"/>
                  <a:pt x="1643578" y="1538352"/>
                  <a:pt x="1616149" y="1573618"/>
                </a:cubicBezTo>
                <a:cubicBezTo>
                  <a:pt x="1600458" y="1593792"/>
                  <a:pt x="1587796" y="1616149"/>
                  <a:pt x="1573619" y="1637414"/>
                </a:cubicBezTo>
                <a:cubicBezTo>
                  <a:pt x="1566531" y="1648046"/>
                  <a:pt x="1556395" y="1657188"/>
                  <a:pt x="1552354" y="1669311"/>
                </a:cubicBezTo>
                <a:cubicBezTo>
                  <a:pt x="1548810" y="1679944"/>
                  <a:pt x="1544800" y="1690432"/>
                  <a:pt x="1541721" y="1701209"/>
                </a:cubicBezTo>
                <a:cubicBezTo>
                  <a:pt x="1537707" y="1715260"/>
                  <a:pt x="1536845" y="1730308"/>
                  <a:pt x="1531089" y="1743739"/>
                </a:cubicBezTo>
                <a:cubicBezTo>
                  <a:pt x="1526055" y="1755485"/>
                  <a:pt x="1515539" y="1764207"/>
                  <a:pt x="1509824" y="1775637"/>
                </a:cubicBezTo>
                <a:cubicBezTo>
                  <a:pt x="1500891" y="1793504"/>
                  <a:pt x="1493668" y="1833031"/>
                  <a:pt x="1488558" y="1850065"/>
                </a:cubicBezTo>
                <a:cubicBezTo>
                  <a:pt x="1482117" y="1871535"/>
                  <a:pt x="1474381" y="1892595"/>
                  <a:pt x="1467293" y="1913860"/>
                </a:cubicBezTo>
                <a:cubicBezTo>
                  <a:pt x="1467291" y="1913865"/>
                  <a:pt x="1446031" y="1977652"/>
                  <a:pt x="1446028" y="1977656"/>
                </a:cubicBezTo>
                <a:lnTo>
                  <a:pt x="1403498" y="2041451"/>
                </a:lnTo>
                <a:cubicBezTo>
                  <a:pt x="1407042" y="2055628"/>
                  <a:pt x="1408375" y="2070550"/>
                  <a:pt x="1414131" y="2083981"/>
                </a:cubicBezTo>
                <a:cubicBezTo>
                  <a:pt x="1428108" y="2116593"/>
                  <a:pt x="1444750" y="2120724"/>
                  <a:pt x="1467293" y="2147776"/>
                </a:cubicBezTo>
                <a:cubicBezTo>
                  <a:pt x="1475474" y="2157593"/>
                  <a:pt x="1480068" y="2170123"/>
                  <a:pt x="1488558" y="2179674"/>
                </a:cubicBezTo>
                <a:cubicBezTo>
                  <a:pt x="1508538" y="2202151"/>
                  <a:pt x="1531089" y="2222205"/>
                  <a:pt x="1552354" y="2243470"/>
                </a:cubicBezTo>
                <a:cubicBezTo>
                  <a:pt x="1562986" y="2254102"/>
                  <a:pt x="1571740" y="2267026"/>
                  <a:pt x="1584251" y="2275367"/>
                </a:cubicBezTo>
                <a:cubicBezTo>
                  <a:pt x="1594884" y="2282455"/>
                  <a:pt x="1606598" y="2288142"/>
                  <a:pt x="1616149" y="2296632"/>
                </a:cubicBezTo>
                <a:cubicBezTo>
                  <a:pt x="1638626" y="2316612"/>
                  <a:pt x="1658679" y="2339163"/>
                  <a:pt x="1679944" y="2360428"/>
                </a:cubicBezTo>
                <a:lnTo>
                  <a:pt x="1701210" y="2381693"/>
                </a:lnTo>
                <a:cubicBezTo>
                  <a:pt x="1711842" y="2392325"/>
                  <a:pt x="1720596" y="2405249"/>
                  <a:pt x="1733107" y="2413590"/>
                </a:cubicBezTo>
                <a:cubicBezTo>
                  <a:pt x="1743740" y="2420679"/>
                  <a:pt x="1755302" y="2426539"/>
                  <a:pt x="1765005" y="2434856"/>
                </a:cubicBezTo>
                <a:cubicBezTo>
                  <a:pt x="1780227" y="2447904"/>
                  <a:pt x="1791496" y="2465357"/>
                  <a:pt x="1807535" y="2477386"/>
                </a:cubicBezTo>
                <a:cubicBezTo>
                  <a:pt x="1820215" y="2486896"/>
                  <a:pt x="1836474" y="2490496"/>
                  <a:pt x="1850065" y="2498651"/>
                </a:cubicBezTo>
                <a:cubicBezTo>
                  <a:pt x="1871981" y="2511800"/>
                  <a:pt x="1891002" y="2529751"/>
                  <a:pt x="1913861" y="2541181"/>
                </a:cubicBezTo>
                <a:cubicBezTo>
                  <a:pt x="1928038" y="2548269"/>
                  <a:pt x="1942629" y="2554582"/>
                  <a:pt x="1956391" y="2562446"/>
                </a:cubicBezTo>
                <a:cubicBezTo>
                  <a:pt x="1967486" y="2568786"/>
                  <a:pt x="1976543" y="2578677"/>
                  <a:pt x="1988289" y="2583711"/>
                </a:cubicBezTo>
                <a:cubicBezTo>
                  <a:pt x="2001720" y="2589467"/>
                  <a:pt x="2016642" y="2590800"/>
                  <a:pt x="2030819" y="2594344"/>
                </a:cubicBezTo>
                <a:cubicBezTo>
                  <a:pt x="2041452" y="2601432"/>
                  <a:pt x="2050971" y="2610575"/>
                  <a:pt x="2062717" y="2615609"/>
                </a:cubicBezTo>
                <a:cubicBezTo>
                  <a:pt x="2076148" y="2621365"/>
                  <a:pt x="2091196" y="2622227"/>
                  <a:pt x="2105247" y="2626242"/>
                </a:cubicBezTo>
                <a:cubicBezTo>
                  <a:pt x="2116023" y="2629321"/>
                  <a:pt x="2126271" y="2634156"/>
                  <a:pt x="2137144" y="2636874"/>
                </a:cubicBezTo>
                <a:cubicBezTo>
                  <a:pt x="2154676" y="2641257"/>
                  <a:pt x="2172775" y="2643124"/>
                  <a:pt x="2190307" y="2647507"/>
                </a:cubicBezTo>
                <a:cubicBezTo>
                  <a:pt x="2289276" y="2672249"/>
                  <a:pt x="2114298" y="2642723"/>
                  <a:pt x="2296633" y="2668772"/>
                </a:cubicBezTo>
                <a:cubicBezTo>
                  <a:pt x="2307266" y="2672316"/>
                  <a:pt x="2317385" y="2678231"/>
                  <a:pt x="2328531" y="2679404"/>
                </a:cubicBezTo>
                <a:cubicBezTo>
                  <a:pt x="2416088" y="2688621"/>
                  <a:pt x="2474935" y="2679703"/>
                  <a:pt x="2551814" y="2700670"/>
                </a:cubicBezTo>
                <a:cubicBezTo>
                  <a:pt x="2573440" y="2706568"/>
                  <a:pt x="2596959" y="2709501"/>
                  <a:pt x="2615610" y="2721935"/>
                </a:cubicBezTo>
                <a:cubicBezTo>
                  <a:pt x="2626242" y="2729023"/>
                  <a:pt x="2636077" y="2737485"/>
                  <a:pt x="2647507" y="2743200"/>
                </a:cubicBezTo>
                <a:cubicBezTo>
                  <a:pt x="2665367" y="2752130"/>
                  <a:pt x="2704910" y="2759358"/>
                  <a:pt x="2721935" y="2764465"/>
                </a:cubicBezTo>
                <a:cubicBezTo>
                  <a:pt x="2743405" y="2770906"/>
                  <a:pt x="2785731" y="2785730"/>
                  <a:pt x="2785731" y="27857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920908" y="1978762"/>
                <a:ext cx="65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latin typeface="Cambria Math" charset="0"/>
                        </a:rPr>
                        <m:t>(0)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08" y="1978762"/>
                <a:ext cx="653903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383424" y="1067637"/>
                <a:ext cx="65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24" y="1067637"/>
                <a:ext cx="653903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824136" y="1037512"/>
                <a:ext cx="65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latin typeface="Cambria Math" charset="0"/>
                        </a:rPr>
                        <m:t>(2)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36" y="1037512"/>
                <a:ext cx="653903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500191" y="2427654"/>
                <a:ext cx="65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latin typeface="Cambria Math" charset="0"/>
                        </a:rPr>
                        <m:t>(3)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191" y="2427654"/>
                <a:ext cx="653903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107325" y="3359988"/>
                <a:ext cx="65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latin typeface="Cambria Math" charset="0"/>
                        </a:rPr>
                        <m:t>(4)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325" y="3359988"/>
                <a:ext cx="653903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706639" y="3637087"/>
                <a:ext cx="65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latin typeface="Cambria Math" charset="0"/>
                        </a:rPr>
                        <m:t>(5)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639" y="3637087"/>
                <a:ext cx="653903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/>
          <p:cNvCxnSpPr/>
          <p:nvPr/>
        </p:nvCxnSpPr>
        <p:spPr>
          <a:xfrm>
            <a:off x="1648047" y="2030819"/>
            <a:ext cx="2200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254643" y="2030819"/>
                <a:ext cx="765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43" y="2030819"/>
                <a:ext cx="765544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97666" y="2034987"/>
                <a:ext cx="765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666" y="2034987"/>
                <a:ext cx="76554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149550" y="2030819"/>
                <a:ext cx="765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50" y="2030819"/>
                <a:ext cx="7655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588587" y="2034987"/>
                <a:ext cx="765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587" y="2034987"/>
                <a:ext cx="7655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088758" y="2034987"/>
                <a:ext cx="765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758" y="2034987"/>
                <a:ext cx="765544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534885" y="2045620"/>
                <a:ext cx="765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885" y="2045620"/>
                <a:ext cx="765544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六边形 33"/>
          <p:cNvSpPr/>
          <p:nvPr/>
        </p:nvSpPr>
        <p:spPr>
          <a:xfrm>
            <a:off x="1551249" y="1900435"/>
            <a:ext cx="221510" cy="209844"/>
          </a:xfrm>
          <a:prstGeom prst="hexag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>
            <a:off x="1980538" y="1900435"/>
            <a:ext cx="221510" cy="209844"/>
          </a:xfrm>
          <a:prstGeom prst="hexag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>
            <a:off x="2426998" y="1903230"/>
            <a:ext cx="221510" cy="209844"/>
          </a:xfrm>
          <a:prstGeom prst="hexag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2830147" y="1895941"/>
            <a:ext cx="221510" cy="209844"/>
          </a:xfrm>
          <a:prstGeom prst="hexag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3302855" y="1899886"/>
            <a:ext cx="221510" cy="209844"/>
          </a:xfrm>
          <a:prstGeom prst="hexag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六边形 38"/>
          <p:cNvSpPr/>
          <p:nvPr/>
        </p:nvSpPr>
        <p:spPr>
          <a:xfrm>
            <a:off x="3710322" y="1895941"/>
            <a:ext cx="221510" cy="209844"/>
          </a:xfrm>
          <a:prstGeom prst="hexag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174345" y="1278998"/>
                <a:ext cx="975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45" y="1278998"/>
                <a:ext cx="97531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6007171" y="1356690"/>
                <a:ext cx="975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71" y="1356690"/>
                <a:ext cx="97531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251944" y="2700669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00800" y="2696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6" name="任意形状 5"/>
          <p:cNvSpPr/>
          <p:nvPr/>
        </p:nvSpPr>
        <p:spPr>
          <a:xfrm>
            <a:off x="6220047" y="1467293"/>
            <a:ext cx="786809" cy="1345277"/>
          </a:xfrm>
          <a:custGeom>
            <a:avLst/>
            <a:gdLst>
              <a:gd name="connsiteX0" fmla="*/ 180753 w 786809"/>
              <a:gd name="connsiteY0" fmla="*/ 1329070 h 1345277"/>
              <a:gd name="connsiteX1" fmla="*/ 446567 w 786809"/>
              <a:gd name="connsiteY1" fmla="*/ 1329070 h 1345277"/>
              <a:gd name="connsiteX2" fmla="*/ 552893 w 786809"/>
              <a:gd name="connsiteY2" fmla="*/ 1286540 h 1345277"/>
              <a:gd name="connsiteX3" fmla="*/ 574158 w 786809"/>
              <a:gd name="connsiteY3" fmla="*/ 1254642 h 1345277"/>
              <a:gd name="connsiteX4" fmla="*/ 606055 w 786809"/>
              <a:gd name="connsiteY4" fmla="*/ 1233377 h 1345277"/>
              <a:gd name="connsiteX5" fmla="*/ 648586 w 786809"/>
              <a:gd name="connsiteY5" fmla="*/ 1169581 h 1345277"/>
              <a:gd name="connsiteX6" fmla="*/ 680483 w 786809"/>
              <a:gd name="connsiteY6" fmla="*/ 1127051 h 1345277"/>
              <a:gd name="connsiteX7" fmla="*/ 712381 w 786809"/>
              <a:gd name="connsiteY7" fmla="*/ 1063256 h 1345277"/>
              <a:gd name="connsiteX8" fmla="*/ 723013 w 786809"/>
              <a:gd name="connsiteY8" fmla="*/ 1031358 h 1345277"/>
              <a:gd name="connsiteX9" fmla="*/ 744279 w 786809"/>
              <a:gd name="connsiteY9" fmla="*/ 988828 h 1345277"/>
              <a:gd name="connsiteX10" fmla="*/ 765544 w 786809"/>
              <a:gd name="connsiteY10" fmla="*/ 893135 h 1345277"/>
              <a:gd name="connsiteX11" fmla="*/ 786809 w 786809"/>
              <a:gd name="connsiteY11" fmla="*/ 818707 h 1345277"/>
              <a:gd name="connsiteX12" fmla="*/ 765544 w 786809"/>
              <a:gd name="connsiteY12" fmla="*/ 457200 h 1345277"/>
              <a:gd name="connsiteX13" fmla="*/ 733646 w 786809"/>
              <a:gd name="connsiteY13" fmla="*/ 372140 h 1345277"/>
              <a:gd name="connsiteX14" fmla="*/ 701748 w 786809"/>
              <a:gd name="connsiteY14" fmla="*/ 297712 h 1345277"/>
              <a:gd name="connsiteX15" fmla="*/ 669851 w 786809"/>
              <a:gd name="connsiteY15" fmla="*/ 255181 h 1345277"/>
              <a:gd name="connsiteX16" fmla="*/ 606055 w 786809"/>
              <a:gd name="connsiteY16" fmla="*/ 148856 h 1345277"/>
              <a:gd name="connsiteX17" fmla="*/ 563525 w 786809"/>
              <a:gd name="connsiteY17" fmla="*/ 95693 h 1345277"/>
              <a:gd name="connsiteX18" fmla="*/ 542260 w 786809"/>
              <a:gd name="connsiteY18" fmla="*/ 63795 h 1345277"/>
              <a:gd name="connsiteX19" fmla="*/ 478465 w 786809"/>
              <a:gd name="connsiteY19" fmla="*/ 0 h 1345277"/>
              <a:gd name="connsiteX20" fmla="*/ 361506 w 786809"/>
              <a:gd name="connsiteY20" fmla="*/ 10633 h 1345277"/>
              <a:gd name="connsiteX21" fmla="*/ 297711 w 786809"/>
              <a:gd name="connsiteY21" fmla="*/ 74428 h 1345277"/>
              <a:gd name="connsiteX22" fmla="*/ 265813 w 786809"/>
              <a:gd name="connsiteY22" fmla="*/ 95693 h 1345277"/>
              <a:gd name="connsiteX23" fmla="*/ 244548 w 786809"/>
              <a:gd name="connsiteY23" fmla="*/ 127591 h 1345277"/>
              <a:gd name="connsiteX24" fmla="*/ 170120 w 786809"/>
              <a:gd name="connsiteY24" fmla="*/ 223284 h 1345277"/>
              <a:gd name="connsiteX25" fmla="*/ 127590 w 786809"/>
              <a:gd name="connsiteY25" fmla="*/ 308344 h 1345277"/>
              <a:gd name="connsiteX26" fmla="*/ 85060 w 786809"/>
              <a:gd name="connsiteY26" fmla="*/ 404037 h 1345277"/>
              <a:gd name="connsiteX27" fmla="*/ 63795 w 786809"/>
              <a:gd name="connsiteY27" fmla="*/ 489098 h 1345277"/>
              <a:gd name="connsiteX28" fmla="*/ 21265 w 786809"/>
              <a:gd name="connsiteY28" fmla="*/ 616688 h 1345277"/>
              <a:gd name="connsiteX29" fmla="*/ 0 w 786809"/>
              <a:gd name="connsiteY29" fmla="*/ 723014 h 1345277"/>
              <a:gd name="connsiteX30" fmla="*/ 10632 w 786809"/>
              <a:gd name="connsiteY30" fmla="*/ 882502 h 1345277"/>
              <a:gd name="connsiteX31" fmla="*/ 31897 w 786809"/>
              <a:gd name="connsiteY31" fmla="*/ 956930 h 1345277"/>
              <a:gd name="connsiteX32" fmla="*/ 53162 w 786809"/>
              <a:gd name="connsiteY32" fmla="*/ 988828 h 1345277"/>
              <a:gd name="connsiteX33" fmla="*/ 74427 w 786809"/>
              <a:gd name="connsiteY33" fmla="*/ 1052623 h 1345277"/>
              <a:gd name="connsiteX34" fmla="*/ 106325 w 786809"/>
              <a:gd name="connsiteY34" fmla="*/ 1148316 h 134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86809" h="1345277">
                <a:moveTo>
                  <a:pt x="180753" y="1329070"/>
                </a:moveTo>
                <a:cubicBezTo>
                  <a:pt x="291331" y="1351184"/>
                  <a:pt x="263697" y="1350170"/>
                  <a:pt x="446567" y="1329070"/>
                </a:cubicBezTo>
                <a:cubicBezTo>
                  <a:pt x="480726" y="1325129"/>
                  <a:pt x="521902" y="1302035"/>
                  <a:pt x="552893" y="1286540"/>
                </a:cubicBezTo>
                <a:cubicBezTo>
                  <a:pt x="559981" y="1275907"/>
                  <a:pt x="565122" y="1263678"/>
                  <a:pt x="574158" y="1254642"/>
                </a:cubicBezTo>
                <a:cubicBezTo>
                  <a:pt x="583194" y="1245606"/>
                  <a:pt x="597640" y="1242994"/>
                  <a:pt x="606055" y="1233377"/>
                </a:cubicBezTo>
                <a:cubicBezTo>
                  <a:pt x="622885" y="1214143"/>
                  <a:pt x="633251" y="1190027"/>
                  <a:pt x="648586" y="1169581"/>
                </a:cubicBezTo>
                <a:lnTo>
                  <a:pt x="680483" y="1127051"/>
                </a:lnTo>
                <a:cubicBezTo>
                  <a:pt x="707213" y="1046867"/>
                  <a:pt x="671154" y="1145713"/>
                  <a:pt x="712381" y="1063256"/>
                </a:cubicBezTo>
                <a:cubicBezTo>
                  <a:pt x="717393" y="1053231"/>
                  <a:pt x="718598" y="1041660"/>
                  <a:pt x="723013" y="1031358"/>
                </a:cubicBezTo>
                <a:cubicBezTo>
                  <a:pt x="729257" y="1016789"/>
                  <a:pt x="738035" y="1003397"/>
                  <a:pt x="744279" y="988828"/>
                </a:cubicBezTo>
                <a:cubicBezTo>
                  <a:pt x="759796" y="952622"/>
                  <a:pt x="756785" y="936931"/>
                  <a:pt x="765544" y="893135"/>
                </a:cubicBezTo>
                <a:cubicBezTo>
                  <a:pt x="772221" y="859752"/>
                  <a:pt x="776673" y="849113"/>
                  <a:pt x="786809" y="818707"/>
                </a:cubicBezTo>
                <a:cubicBezTo>
                  <a:pt x="783765" y="739579"/>
                  <a:pt x="784922" y="563778"/>
                  <a:pt x="765544" y="457200"/>
                </a:cubicBezTo>
                <a:cubicBezTo>
                  <a:pt x="762558" y="440778"/>
                  <a:pt x="735773" y="378522"/>
                  <a:pt x="733646" y="372140"/>
                </a:cubicBezTo>
                <a:cubicBezTo>
                  <a:pt x="713430" y="311491"/>
                  <a:pt x="736789" y="346770"/>
                  <a:pt x="701748" y="297712"/>
                </a:cubicBezTo>
                <a:cubicBezTo>
                  <a:pt x="691448" y="283292"/>
                  <a:pt x="679434" y="270088"/>
                  <a:pt x="669851" y="255181"/>
                </a:cubicBezTo>
                <a:cubicBezTo>
                  <a:pt x="647500" y="220413"/>
                  <a:pt x="631875" y="181131"/>
                  <a:pt x="606055" y="148856"/>
                </a:cubicBezTo>
                <a:cubicBezTo>
                  <a:pt x="591878" y="131135"/>
                  <a:pt x="577141" y="113848"/>
                  <a:pt x="563525" y="95693"/>
                </a:cubicBezTo>
                <a:cubicBezTo>
                  <a:pt x="555858" y="85470"/>
                  <a:pt x="550750" y="73346"/>
                  <a:pt x="542260" y="63795"/>
                </a:cubicBezTo>
                <a:cubicBezTo>
                  <a:pt x="522280" y="41318"/>
                  <a:pt x="478465" y="0"/>
                  <a:pt x="478465" y="0"/>
                </a:cubicBezTo>
                <a:cubicBezTo>
                  <a:pt x="439479" y="3544"/>
                  <a:pt x="397704" y="-4272"/>
                  <a:pt x="361506" y="10633"/>
                </a:cubicBezTo>
                <a:cubicBezTo>
                  <a:pt x="333698" y="22083"/>
                  <a:pt x="322734" y="57747"/>
                  <a:pt x="297711" y="74428"/>
                </a:cubicBezTo>
                <a:lnTo>
                  <a:pt x="265813" y="95693"/>
                </a:lnTo>
                <a:cubicBezTo>
                  <a:pt x="258725" y="106326"/>
                  <a:pt x="252729" y="117774"/>
                  <a:pt x="244548" y="127591"/>
                </a:cubicBezTo>
                <a:cubicBezTo>
                  <a:pt x="200792" y="180098"/>
                  <a:pt x="210431" y="142663"/>
                  <a:pt x="170120" y="223284"/>
                </a:cubicBezTo>
                <a:cubicBezTo>
                  <a:pt x="155943" y="251637"/>
                  <a:pt x="137614" y="278271"/>
                  <a:pt x="127590" y="308344"/>
                </a:cubicBezTo>
                <a:cubicBezTo>
                  <a:pt x="102284" y="384263"/>
                  <a:pt x="118759" y="353489"/>
                  <a:pt x="85060" y="404037"/>
                </a:cubicBezTo>
                <a:cubicBezTo>
                  <a:pt x="77972" y="432391"/>
                  <a:pt x="76865" y="462957"/>
                  <a:pt x="63795" y="489098"/>
                </a:cubicBezTo>
                <a:cubicBezTo>
                  <a:pt x="33999" y="548690"/>
                  <a:pt x="38004" y="532991"/>
                  <a:pt x="21265" y="616688"/>
                </a:cubicBezTo>
                <a:lnTo>
                  <a:pt x="0" y="723014"/>
                </a:lnTo>
                <a:cubicBezTo>
                  <a:pt x="3544" y="776177"/>
                  <a:pt x="5054" y="829514"/>
                  <a:pt x="10632" y="882502"/>
                </a:cubicBezTo>
                <a:cubicBezTo>
                  <a:pt x="11540" y="891130"/>
                  <a:pt x="26187" y="945510"/>
                  <a:pt x="31897" y="956930"/>
                </a:cubicBezTo>
                <a:cubicBezTo>
                  <a:pt x="37612" y="968360"/>
                  <a:pt x="47972" y="977151"/>
                  <a:pt x="53162" y="988828"/>
                </a:cubicBezTo>
                <a:cubicBezTo>
                  <a:pt x="62266" y="1009311"/>
                  <a:pt x="68990" y="1030877"/>
                  <a:pt x="74427" y="1052623"/>
                </a:cubicBezTo>
                <a:cubicBezTo>
                  <a:pt x="96909" y="1142546"/>
                  <a:pt x="75027" y="1117018"/>
                  <a:pt x="106325" y="114831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 rot="12638367">
            <a:off x="5368647" y="2438399"/>
            <a:ext cx="786809" cy="1345277"/>
          </a:xfrm>
          <a:custGeom>
            <a:avLst/>
            <a:gdLst>
              <a:gd name="connsiteX0" fmla="*/ 180753 w 786809"/>
              <a:gd name="connsiteY0" fmla="*/ 1329070 h 1345277"/>
              <a:gd name="connsiteX1" fmla="*/ 446567 w 786809"/>
              <a:gd name="connsiteY1" fmla="*/ 1329070 h 1345277"/>
              <a:gd name="connsiteX2" fmla="*/ 552893 w 786809"/>
              <a:gd name="connsiteY2" fmla="*/ 1286540 h 1345277"/>
              <a:gd name="connsiteX3" fmla="*/ 574158 w 786809"/>
              <a:gd name="connsiteY3" fmla="*/ 1254642 h 1345277"/>
              <a:gd name="connsiteX4" fmla="*/ 606055 w 786809"/>
              <a:gd name="connsiteY4" fmla="*/ 1233377 h 1345277"/>
              <a:gd name="connsiteX5" fmla="*/ 648586 w 786809"/>
              <a:gd name="connsiteY5" fmla="*/ 1169581 h 1345277"/>
              <a:gd name="connsiteX6" fmla="*/ 680483 w 786809"/>
              <a:gd name="connsiteY6" fmla="*/ 1127051 h 1345277"/>
              <a:gd name="connsiteX7" fmla="*/ 712381 w 786809"/>
              <a:gd name="connsiteY7" fmla="*/ 1063256 h 1345277"/>
              <a:gd name="connsiteX8" fmla="*/ 723013 w 786809"/>
              <a:gd name="connsiteY8" fmla="*/ 1031358 h 1345277"/>
              <a:gd name="connsiteX9" fmla="*/ 744279 w 786809"/>
              <a:gd name="connsiteY9" fmla="*/ 988828 h 1345277"/>
              <a:gd name="connsiteX10" fmla="*/ 765544 w 786809"/>
              <a:gd name="connsiteY10" fmla="*/ 893135 h 1345277"/>
              <a:gd name="connsiteX11" fmla="*/ 786809 w 786809"/>
              <a:gd name="connsiteY11" fmla="*/ 818707 h 1345277"/>
              <a:gd name="connsiteX12" fmla="*/ 765544 w 786809"/>
              <a:gd name="connsiteY12" fmla="*/ 457200 h 1345277"/>
              <a:gd name="connsiteX13" fmla="*/ 733646 w 786809"/>
              <a:gd name="connsiteY13" fmla="*/ 372140 h 1345277"/>
              <a:gd name="connsiteX14" fmla="*/ 701748 w 786809"/>
              <a:gd name="connsiteY14" fmla="*/ 297712 h 1345277"/>
              <a:gd name="connsiteX15" fmla="*/ 669851 w 786809"/>
              <a:gd name="connsiteY15" fmla="*/ 255181 h 1345277"/>
              <a:gd name="connsiteX16" fmla="*/ 606055 w 786809"/>
              <a:gd name="connsiteY16" fmla="*/ 148856 h 1345277"/>
              <a:gd name="connsiteX17" fmla="*/ 563525 w 786809"/>
              <a:gd name="connsiteY17" fmla="*/ 95693 h 1345277"/>
              <a:gd name="connsiteX18" fmla="*/ 542260 w 786809"/>
              <a:gd name="connsiteY18" fmla="*/ 63795 h 1345277"/>
              <a:gd name="connsiteX19" fmla="*/ 478465 w 786809"/>
              <a:gd name="connsiteY19" fmla="*/ 0 h 1345277"/>
              <a:gd name="connsiteX20" fmla="*/ 361506 w 786809"/>
              <a:gd name="connsiteY20" fmla="*/ 10633 h 1345277"/>
              <a:gd name="connsiteX21" fmla="*/ 297711 w 786809"/>
              <a:gd name="connsiteY21" fmla="*/ 74428 h 1345277"/>
              <a:gd name="connsiteX22" fmla="*/ 265813 w 786809"/>
              <a:gd name="connsiteY22" fmla="*/ 95693 h 1345277"/>
              <a:gd name="connsiteX23" fmla="*/ 244548 w 786809"/>
              <a:gd name="connsiteY23" fmla="*/ 127591 h 1345277"/>
              <a:gd name="connsiteX24" fmla="*/ 170120 w 786809"/>
              <a:gd name="connsiteY24" fmla="*/ 223284 h 1345277"/>
              <a:gd name="connsiteX25" fmla="*/ 127590 w 786809"/>
              <a:gd name="connsiteY25" fmla="*/ 308344 h 1345277"/>
              <a:gd name="connsiteX26" fmla="*/ 85060 w 786809"/>
              <a:gd name="connsiteY26" fmla="*/ 404037 h 1345277"/>
              <a:gd name="connsiteX27" fmla="*/ 63795 w 786809"/>
              <a:gd name="connsiteY27" fmla="*/ 489098 h 1345277"/>
              <a:gd name="connsiteX28" fmla="*/ 21265 w 786809"/>
              <a:gd name="connsiteY28" fmla="*/ 616688 h 1345277"/>
              <a:gd name="connsiteX29" fmla="*/ 0 w 786809"/>
              <a:gd name="connsiteY29" fmla="*/ 723014 h 1345277"/>
              <a:gd name="connsiteX30" fmla="*/ 10632 w 786809"/>
              <a:gd name="connsiteY30" fmla="*/ 882502 h 1345277"/>
              <a:gd name="connsiteX31" fmla="*/ 31897 w 786809"/>
              <a:gd name="connsiteY31" fmla="*/ 956930 h 1345277"/>
              <a:gd name="connsiteX32" fmla="*/ 53162 w 786809"/>
              <a:gd name="connsiteY32" fmla="*/ 988828 h 1345277"/>
              <a:gd name="connsiteX33" fmla="*/ 74427 w 786809"/>
              <a:gd name="connsiteY33" fmla="*/ 1052623 h 1345277"/>
              <a:gd name="connsiteX34" fmla="*/ 106325 w 786809"/>
              <a:gd name="connsiteY34" fmla="*/ 1148316 h 134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86809" h="1345277">
                <a:moveTo>
                  <a:pt x="180753" y="1329070"/>
                </a:moveTo>
                <a:cubicBezTo>
                  <a:pt x="291331" y="1351184"/>
                  <a:pt x="263697" y="1350170"/>
                  <a:pt x="446567" y="1329070"/>
                </a:cubicBezTo>
                <a:cubicBezTo>
                  <a:pt x="480726" y="1325129"/>
                  <a:pt x="521902" y="1302035"/>
                  <a:pt x="552893" y="1286540"/>
                </a:cubicBezTo>
                <a:cubicBezTo>
                  <a:pt x="559981" y="1275907"/>
                  <a:pt x="565122" y="1263678"/>
                  <a:pt x="574158" y="1254642"/>
                </a:cubicBezTo>
                <a:cubicBezTo>
                  <a:pt x="583194" y="1245606"/>
                  <a:pt x="597640" y="1242994"/>
                  <a:pt x="606055" y="1233377"/>
                </a:cubicBezTo>
                <a:cubicBezTo>
                  <a:pt x="622885" y="1214143"/>
                  <a:pt x="633251" y="1190027"/>
                  <a:pt x="648586" y="1169581"/>
                </a:cubicBezTo>
                <a:lnTo>
                  <a:pt x="680483" y="1127051"/>
                </a:lnTo>
                <a:cubicBezTo>
                  <a:pt x="707213" y="1046867"/>
                  <a:pt x="671154" y="1145713"/>
                  <a:pt x="712381" y="1063256"/>
                </a:cubicBezTo>
                <a:cubicBezTo>
                  <a:pt x="717393" y="1053231"/>
                  <a:pt x="718598" y="1041660"/>
                  <a:pt x="723013" y="1031358"/>
                </a:cubicBezTo>
                <a:cubicBezTo>
                  <a:pt x="729257" y="1016789"/>
                  <a:pt x="738035" y="1003397"/>
                  <a:pt x="744279" y="988828"/>
                </a:cubicBezTo>
                <a:cubicBezTo>
                  <a:pt x="759796" y="952622"/>
                  <a:pt x="756785" y="936931"/>
                  <a:pt x="765544" y="893135"/>
                </a:cubicBezTo>
                <a:cubicBezTo>
                  <a:pt x="772221" y="859752"/>
                  <a:pt x="776673" y="849113"/>
                  <a:pt x="786809" y="818707"/>
                </a:cubicBezTo>
                <a:cubicBezTo>
                  <a:pt x="783765" y="739579"/>
                  <a:pt x="784922" y="563778"/>
                  <a:pt x="765544" y="457200"/>
                </a:cubicBezTo>
                <a:cubicBezTo>
                  <a:pt x="762558" y="440778"/>
                  <a:pt x="735773" y="378522"/>
                  <a:pt x="733646" y="372140"/>
                </a:cubicBezTo>
                <a:cubicBezTo>
                  <a:pt x="713430" y="311491"/>
                  <a:pt x="736789" y="346770"/>
                  <a:pt x="701748" y="297712"/>
                </a:cubicBezTo>
                <a:cubicBezTo>
                  <a:pt x="691448" y="283292"/>
                  <a:pt x="679434" y="270088"/>
                  <a:pt x="669851" y="255181"/>
                </a:cubicBezTo>
                <a:cubicBezTo>
                  <a:pt x="647500" y="220413"/>
                  <a:pt x="631875" y="181131"/>
                  <a:pt x="606055" y="148856"/>
                </a:cubicBezTo>
                <a:cubicBezTo>
                  <a:pt x="591878" y="131135"/>
                  <a:pt x="577141" y="113848"/>
                  <a:pt x="563525" y="95693"/>
                </a:cubicBezTo>
                <a:cubicBezTo>
                  <a:pt x="555858" y="85470"/>
                  <a:pt x="550750" y="73346"/>
                  <a:pt x="542260" y="63795"/>
                </a:cubicBezTo>
                <a:cubicBezTo>
                  <a:pt x="522280" y="41318"/>
                  <a:pt x="478465" y="0"/>
                  <a:pt x="478465" y="0"/>
                </a:cubicBezTo>
                <a:cubicBezTo>
                  <a:pt x="439479" y="3544"/>
                  <a:pt x="397704" y="-4272"/>
                  <a:pt x="361506" y="10633"/>
                </a:cubicBezTo>
                <a:cubicBezTo>
                  <a:pt x="333698" y="22083"/>
                  <a:pt x="322734" y="57747"/>
                  <a:pt x="297711" y="74428"/>
                </a:cubicBezTo>
                <a:lnTo>
                  <a:pt x="265813" y="95693"/>
                </a:lnTo>
                <a:cubicBezTo>
                  <a:pt x="258725" y="106326"/>
                  <a:pt x="252729" y="117774"/>
                  <a:pt x="244548" y="127591"/>
                </a:cubicBezTo>
                <a:cubicBezTo>
                  <a:pt x="200792" y="180098"/>
                  <a:pt x="210431" y="142663"/>
                  <a:pt x="170120" y="223284"/>
                </a:cubicBezTo>
                <a:cubicBezTo>
                  <a:pt x="155943" y="251637"/>
                  <a:pt x="137614" y="278271"/>
                  <a:pt x="127590" y="308344"/>
                </a:cubicBezTo>
                <a:cubicBezTo>
                  <a:pt x="102284" y="384263"/>
                  <a:pt x="118759" y="353489"/>
                  <a:pt x="85060" y="404037"/>
                </a:cubicBezTo>
                <a:cubicBezTo>
                  <a:pt x="77972" y="432391"/>
                  <a:pt x="76865" y="462957"/>
                  <a:pt x="63795" y="489098"/>
                </a:cubicBezTo>
                <a:cubicBezTo>
                  <a:pt x="33999" y="548690"/>
                  <a:pt x="38004" y="532991"/>
                  <a:pt x="21265" y="616688"/>
                </a:cubicBezTo>
                <a:lnTo>
                  <a:pt x="0" y="723014"/>
                </a:lnTo>
                <a:cubicBezTo>
                  <a:pt x="3544" y="776177"/>
                  <a:pt x="5054" y="829514"/>
                  <a:pt x="10632" y="882502"/>
                </a:cubicBezTo>
                <a:cubicBezTo>
                  <a:pt x="11540" y="891130"/>
                  <a:pt x="26187" y="945510"/>
                  <a:pt x="31897" y="956930"/>
                </a:cubicBezTo>
                <a:cubicBezTo>
                  <a:pt x="37612" y="968360"/>
                  <a:pt x="47972" y="977151"/>
                  <a:pt x="53162" y="988828"/>
                </a:cubicBezTo>
                <a:cubicBezTo>
                  <a:pt x="62266" y="1009311"/>
                  <a:pt x="68990" y="1030877"/>
                  <a:pt x="74427" y="1052623"/>
                </a:cubicBezTo>
                <a:cubicBezTo>
                  <a:pt x="96909" y="1142546"/>
                  <a:pt x="75027" y="1117018"/>
                  <a:pt x="106325" y="114831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 rot="6950599">
            <a:off x="6331690" y="2612886"/>
            <a:ext cx="786809" cy="1345277"/>
          </a:xfrm>
          <a:custGeom>
            <a:avLst/>
            <a:gdLst>
              <a:gd name="connsiteX0" fmla="*/ 180753 w 786809"/>
              <a:gd name="connsiteY0" fmla="*/ 1329070 h 1345277"/>
              <a:gd name="connsiteX1" fmla="*/ 446567 w 786809"/>
              <a:gd name="connsiteY1" fmla="*/ 1329070 h 1345277"/>
              <a:gd name="connsiteX2" fmla="*/ 552893 w 786809"/>
              <a:gd name="connsiteY2" fmla="*/ 1286540 h 1345277"/>
              <a:gd name="connsiteX3" fmla="*/ 574158 w 786809"/>
              <a:gd name="connsiteY3" fmla="*/ 1254642 h 1345277"/>
              <a:gd name="connsiteX4" fmla="*/ 606055 w 786809"/>
              <a:gd name="connsiteY4" fmla="*/ 1233377 h 1345277"/>
              <a:gd name="connsiteX5" fmla="*/ 648586 w 786809"/>
              <a:gd name="connsiteY5" fmla="*/ 1169581 h 1345277"/>
              <a:gd name="connsiteX6" fmla="*/ 680483 w 786809"/>
              <a:gd name="connsiteY6" fmla="*/ 1127051 h 1345277"/>
              <a:gd name="connsiteX7" fmla="*/ 712381 w 786809"/>
              <a:gd name="connsiteY7" fmla="*/ 1063256 h 1345277"/>
              <a:gd name="connsiteX8" fmla="*/ 723013 w 786809"/>
              <a:gd name="connsiteY8" fmla="*/ 1031358 h 1345277"/>
              <a:gd name="connsiteX9" fmla="*/ 744279 w 786809"/>
              <a:gd name="connsiteY9" fmla="*/ 988828 h 1345277"/>
              <a:gd name="connsiteX10" fmla="*/ 765544 w 786809"/>
              <a:gd name="connsiteY10" fmla="*/ 893135 h 1345277"/>
              <a:gd name="connsiteX11" fmla="*/ 786809 w 786809"/>
              <a:gd name="connsiteY11" fmla="*/ 818707 h 1345277"/>
              <a:gd name="connsiteX12" fmla="*/ 765544 w 786809"/>
              <a:gd name="connsiteY12" fmla="*/ 457200 h 1345277"/>
              <a:gd name="connsiteX13" fmla="*/ 733646 w 786809"/>
              <a:gd name="connsiteY13" fmla="*/ 372140 h 1345277"/>
              <a:gd name="connsiteX14" fmla="*/ 701748 w 786809"/>
              <a:gd name="connsiteY14" fmla="*/ 297712 h 1345277"/>
              <a:gd name="connsiteX15" fmla="*/ 669851 w 786809"/>
              <a:gd name="connsiteY15" fmla="*/ 255181 h 1345277"/>
              <a:gd name="connsiteX16" fmla="*/ 606055 w 786809"/>
              <a:gd name="connsiteY16" fmla="*/ 148856 h 1345277"/>
              <a:gd name="connsiteX17" fmla="*/ 563525 w 786809"/>
              <a:gd name="connsiteY17" fmla="*/ 95693 h 1345277"/>
              <a:gd name="connsiteX18" fmla="*/ 542260 w 786809"/>
              <a:gd name="connsiteY18" fmla="*/ 63795 h 1345277"/>
              <a:gd name="connsiteX19" fmla="*/ 478465 w 786809"/>
              <a:gd name="connsiteY19" fmla="*/ 0 h 1345277"/>
              <a:gd name="connsiteX20" fmla="*/ 361506 w 786809"/>
              <a:gd name="connsiteY20" fmla="*/ 10633 h 1345277"/>
              <a:gd name="connsiteX21" fmla="*/ 297711 w 786809"/>
              <a:gd name="connsiteY21" fmla="*/ 74428 h 1345277"/>
              <a:gd name="connsiteX22" fmla="*/ 265813 w 786809"/>
              <a:gd name="connsiteY22" fmla="*/ 95693 h 1345277"/>
              <a:gd name="connsiteX23" fmla="*/ 244548 w 786809"/>
              <a:gd name="connsiteY23" fmla="*/ 127591 h 1345277"/>
              <a:gd name="connsiteX24" fmla="*/ 170120 w 786809"/>
              <a:gd name="connsiteY24" fmla="*/ 223284 h 1345277"/>
              <a:gd name="connsiteX25" fmla="*/ 127590 w 786809"/>
              <a:gd name="connsiteY25" fmla="*/ 308344 h 1345277"/>
              <a:gd name="connsiteX26" fmla="*/ 85060 w 786809"/>
              <a:gd name="connsiteY26" fmla="*/ 404037 h 1345277"/>
              <a:gd name="connsiteX27" fmla="*/ 63795 w 786809"/>
              <a:gd name="connsiteY27" fmla="*/ 489098 h 1345277"/>
              <a:gd name="connsiteX28" fmla="*/ 21265 w 786809"/>
              <a:gd name="connsiteY28" fmla="*/ 616688 h 1345277"/>
              <a:gd name="connsiteX29" fmla="*/ 0 w 786809"/>
              <a:gd name="connsiteY29" fmla="*/ 723014 h 1345277"/>
              <a:gd name="connsiteX30" fmla="*/ 10632 w 786809"/>
              <a:gd name="connsiteY30" fmla="*/ 882502 h 1345277"/>
              <a:gd name="connsiteX31" fmla="*/ 31897 w 786809"/>
              <a:gd name="connsiteY31" fmla="*/ 956930 h 1345277"/>
              <a:gd name="connsiteX32" fmla="*/ 53162 w 786809"/>
              <a:gd name="connsiteY32" fmla="*/ 988828 h 1345277"/>
              <a:gd name="connsiteX33" fmla="*/ 74427 w 786809"/>
              <a:gd name="connsiteY33" fmla="*/ 1052623 h 1345277"/>
              <a:gd name="connsiteX34" fmla="*/ 106325 w 786809"/>
              <a:gd name="connsiteY34" fmla="*/ 1148316 h 134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86809" h="1345277">
                <a:moveTo>
                  <a:pt x="180753" y="1329070"/>
                </a:moveTo>
                <a:cubicBezTo>
                  <a:pt x="291331" y="1351184"/>
                  <a:pt x="263697" y="1350170"/>
                  <a:pt x="446567" y="1329070"/>
                </a:cubicBezTo>
                <a:cubicBezTo>
                  <a:pt x="480726" y="1325129"/>
                  <a:pt x="521902" y="1302035"/>
                  <a:pt x="552893" y="1286540"/>
                </a:cubicBezTo>
                <a:cubicBezTo>
                  <a:pt x="559981" y="1275907"/>
                  <a:pt x="565122" y="1263678"/>
                  <a:pt x="574158" y="1254642"/>
                </a:cubicBezTo>
                <a:cubicBezTo>
                  <a:pt x="583194" y="1245606"/>
                  <a:pt x="597640" y="1242994"/>
                  <a:pt x="606055" y="1233377"/>
                </a:cubicBezTo>
                <a:cubicBezTo>
                  <a:pt x="622885" y="1214143"/>
                  <a:pt x="633251" y="1190027"/>
                  <a:pt x="648586" y="1169581"/>
                </a:cubicBezTo>
                <a:lnTo>
                  <a:pt x="680483" y="1127051"/>
                </a:lnTo>
                <a:cubicBezTo>
                  <a:pt x="707213" y="1046867"/>
                  <a:pt x="671154" y="1145713"/>
                  <a:pt x="712381" y="1063256"/>
                </a:cubicBezTo>
                <a:cubicBezTo>
                  <a:pt x="717393" y="1053231"/>
                  <a:pt x="718598" y="1041660"/>
                  <a:pt x="723013" y="1031358"/>
                </a:cubicBezTo>
                <a:cubicBezTo>
                  <a:pt x="729257" y="1016789"/>
                  <a:pt x="738035" y="1003397"/>
                  <a:pt x="744279" y="988828"/>
                </a:cubicBezTo>
                <a:cubicBezTo>
                  <a:pt x="759796" y="952622"/>
                  <a:pt x="756785" y="936931"/>
                  <a:pt x="765544" y="893135"/>
                </a:cubicBezTo>
                <a:cubicBezTo>
                  <a:pt x="772221" y="859752"/>
                  <a:pt x="776673" y="849113"/>
                  <a:pt x="786809" y="818707"/>
                </a:cubicBezTo>
                <a:cubicBezTo>
                  <a:pt x="783765" y="739579"/>
                  <a:pt x="784922" y="563778"/>
                  <a:pt x="765544" y="457200"/>
                </a:cubicBezTo>
                <a:cubicBezTo>
                  <a:pt x="762558" y="440778"/>
                  <a:pt x="735773" y="378522"/>
                  <a:pt x="733646" y="372140"/>
                </a:cubicBezTo>
                <a:cubicBezTo>
                  <a:pt x="713430" y="311491"/>
                  <a:pt x="736789" y="346770"/>
                  <a:pt x="701748" y="297712"/>
                </a:cubicBezTo>
                <a:cubicBezTo>
                  <a:pt x="691448" y="283292"/>
                  <a:pt x="679434" y="270088"/>
                  <a:pt x="669851" y="255181"/>
                </a:cubicBezTo>
                <a:cubicBezTo>
                  <a:pt x="647500" y="220413"/>
                  <a:pt x="631875" y="181131"/>
                  <a:pt x="606055" y="148856"/>
                </a:cubicBezTo>
                <a:cubicBezTo>
                  <a:pt x="591878" y="131135"/>
                  <a:pt x="577141" y="113848"/>
                  <a:pt x="563525" y="95693"/>
                </a:cubicBezTo>
                <a:cubicBezTo>
                  <a:pt x="555858" y="85470"/>
                  <a:pt x="550750" y="73346"/>
                  <a:pt x="542260" y="63795"/>
                </a:cubicBezTo>
                <a:cubicBezTo>
                  <a:pt x="522280" y="41318"/>
                  <a:pt x="478465" y="0"/>
                  <a:pt x="478465" y="0"/>
                </a:cubicBezTo>
                <a:cubicBezTo>
                  <a:pt x="439479" y="3544"/>
                  <a:pt x="397704" y="-4272"/>
                  <a:pt x="361506" y="10633"/>
                </a:cubicBezTo>
                <a:cubicBezTo>
                  <a:pt x="333698" y="22083"/>
                  <a:pt x="322734" y="57747"/>
                  <a:pt x="297711" y="74428"/>
                </a:cubicBezTo>
                <a:lnTo>
                  <a:pt x="265813" y="95693"/>
                </a:lnTo>
                <a:cubicBezTo>
                  <a:pt x="258725" y="106326"/>
                  <a:pt x="252729" y="117774"/>
                  <a:pt x="244548" y="127591"/>
                </a:cubicBezTo>
                <a:cubicBezTo>
                  <a:pt x="200792" y="180098"/>
                  <a:pt x="210431" y="142663"/>
                  <a:pt x="170120" y="223284"/>
                </a:cubicBezTo>
                <a:cubicBezTo>
                  <a:pt x="155943" y="251637"/>
                  <a:pt x="137614" y="278271"/>
                  <a:pt x="127590" y="308344"/>
                </a:cubicBezTo>
                <a:cubicBezTo>
                  <a:pt x="102284" y="384263"/>
                  <a:pt x="118759" y="353489"/>
                  <a:pt x="85060" y="404037"/>
                </a:cubicBezTo>
                <a:cubicBezTo>
                  <a:pt x="77972" y="432391"/>
                  <a:pt x="76865" y="462957"/>
                  <a:pt x="63795" y="489098"/>
                </a:cubicBezTo>
                <a:cubicBezTo>
                  <a:pt x="33999" y="548690"/>
                  <a:pt x="38004" y="532991"/>
                  <a:pt x="21265" y="616688"/>
                </a:cubicBezTo>
                <a:lnTo>
                  <a:pt x="0" y="723014"/>
                </a:lnTo>
                <a:cubicBezTo>
                  <a:pt x="3544" y="776177"/>
                  <a:pt x="5054" y="829514"/>
                  <a:pt x="10632" y="882502"/>
                </a:cubicBezTo>
                <a:cubicBezTo>
                  <a:pt x="11540" y="891130"/>
                  <a:pt x="26187" y="945510"/>
                  <a:pt x="31897" y="956930"/>
                </a:cubicBezTo>
                <a:cubicBezTo>
                  <a:pt x="37612" y="968360"/>
                  <a:pt x="47972" y="977151"/>
                  <a:pt x="53162" y="988828"/>
                </a:cubicBezTo>
                <a:cubicBezTo>
                  <a:pt x="62266" y="1009311"/>
                  <a:pt x="68990" y="1030877"/>
                  <a:pt x="74427" y="1052623"/>
                </a:cubicBezTo>
                <a:cubicBezTo>
                  <a:pt x="96909" y="1142546"/>
                  <a:pt x="75027" y="1117018"/>
                  <a:pt x="106325" y="114831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>
            <a:stCxn id="6" idx="12"/>
            <a:endCxn id="6" idx="18"/>
          </p:cNvCxnSpPr>
          <p:nvPr/>
        </p:nvCxnSpPr>
        <p:spPr>
          <a:xfrm flipH="1" flipV="1">
            <a:off x="6762307" y="1531088"/>
            <a:ext cx="223284" cy="393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12"/>
          </p:cNvCxnSpPr>
          <p:nvPr/>
        </p:nvCxnSpPr>
        <p:spPr>
          <a:xfrm flipV="1">
            <a:off x="5332071" y="2764723"/>
            <a:ext cx="192204" cy="342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6745607" y="2849551"/>
            <a:ext cx="313739" cy="195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形状 26"/>
          <p:cNvSpPr/>
          <p:nvPr/>
        </p:nvSpPr>
        <p:spPr>
          <a:xfrm>
            <a:off x="5975499" y="2509284"/>
            <a:ext cx="616689" cy="1424763"/>
          </a:xfrm>
          <a:custGeom>
            <a:avLst/>
            <a:gdLst>
              <a:gd name="connsiteX0" fmla="*/ 616689 w 616689"/>
              <a:gd name="connsiteY0" fmla="*/ 669851 h 1424763"/>
              <a:gd name="connsiteX1" fmla="*/ 0 w 616689"/>
              <a:gd name="connsiteY1" fmla="*/ 0 h 1424763"/>
              <a:gd name="connsiteX2" fmla="*/ 31898 w 616689"/>
              <a:gd name="connsiteY2" fmla="*/ 1424763 h 1424763"/>
              <a:gd name="connsiteX3" fmla="*/ 616689 w 616689"/>
              <a:gd name="connsiteY3" fmla="*/ 669851 h 142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689" h="1424763">
                <a:moveTo>
                  <a:pt x="616689" y="669851"/>
                </a:moveTo>
                <a:lnTo>
                  <a:pt x="0" y="0"/>
                </a:lnTo>
                <a:lnTo>
                  <a:pt x="31898" y="1424763"/>
                </a:lnTo>
                <a:lnTo>
                  <a:pt x="616689" y="66985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/>
          <p:cNvSpPr/>
          <p:nvPr/>
        </p:nvSpPr>
        <p:spPr>
          <a:xfrm>
            <a:off x="6762307" y="2456121"/>
            <a:ext cx="978195" cy="1562986"/>
          </a:xfrm>
          <a:custGeom>
            <a:avLst/>
            <a:gdLst>
              <a:gd name="connsiteX0" fmla="*/ 0 w 978195"/>
              <a:gd name="connsiteY0" fmla="*/ 765544 h 1562986"/>
              <a:gd name="connsiteX1" fmla="*/ 223284 w 978195"/>
              <a:gd name="connsiteY1" fmla="*/ 0 h 1562986"/>
              <a:gd name="connsiteX2" fmla="*/ 839972 w 978195"/>
              <a:gd name="connsiteY2" fmla="*/ 10632 h 1562986"/>
              <a:gd name="connsiteX3" fmla="*/ 978195 w 978195"/>
              <a:gd name="connsiteY3" fmla="*/ 765544 h 1562986"/>
              <a:gd name="connsiteX4" fmla="*/ 701749 w 978195"/>
              <a:gd name="connsiteY4" fmla="*/ 1562986 h 1562986"/>
              <a:gd name="connsiteX5" fmla="*/ 63795 w 978195"/>
              <a:gd name="connsiteY5" fmla="*/ 1562986 h 1562986"/>
              <a:gd name="connsiteX6" fmla="*/ 0 w 978195"/>
              <a:gd name="connsiteY6" fmla="*/ 765544 h 156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195" h="1562986">
                <a:moveTo>
                  <a:pt x="0" y="765544"/>
                </a:moveTo>
                <a:lnTo>
                  <a:pt x="223284" y="0"/>
                </a:lnTo>
                <a:lnTo>
                  <a:pt x="839972" y="10632"/>
                </a:lnTo>
                <a:lnTo>
                  <a:pt x="978195" y="765544"/>
                </a:lnTo>
                <a:lnTo>
                  <a:pt x="701749" y="1562986"/>
                </a:lnTo>
                <a:lnTo>
                  <a:pt x="63795" y="1562986"/>
                </a:lnTo>
                <a:lnTo>
                  <a:pt x="0" y="765544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/>
        </p:nvSpPr>
        <p:spPr>
          <a:xfrm>
            <a:off x="7885814" y="2456121"/>
            <a:ext cx="978195" cy="1562986"/>
          </a:xfrm>
          <a:custGeom>
            <a:avLst/>
            <a:gdLst>
              <a:gd name="connsiteX0" fmla="*/ 0 w 978195"/>
              <a:gd name="connsiteY0" fmla="*/ 765544 h 1562986"/>
              <a:gd name="connsiteX1" fmla="*/ 223284 w 978195"/>
              <a:gd name="connsiteY1" fmla="*/ 0 h 1562986"/>
              <a:gd name="connsiteX2" fmla="*/ 839972 w 978195"/>
              <a:gd name="connsiteY2" fmla="*/ 10632 h 1562986"/>
              <a:gd name="connsiteX3" fmla="*/ 978195 w 978195"/>
              <a:gd name="connsiteY3" fmla="*/ 765544 h 1562986"/>
              <a:gd name="connsiteX4" fmla="*/ 701749 w 978195"/>
              <a:gd name="connsiteY4" fmla="*/ 1562986 h 1562986"/>
              <a:gd name="connsiteX5" fmla="*/ 63795 w 978195"/>
              <a:gd name="connsiteY5" fmla="*/ 1562986 h 1562986"/>
              <a:gd name="connsiteX6" fmla="*/ 0 w 978195"/>
              <a:gd name="connsiteY6" fmla="*/ 765544 h 156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195" h="1562986">
                <a:moveTo>
                  <a:pt x="0" y="765544"/>
                </a:moveTo>
                <a:lnTo>
                  <a:pt x="223284" y="0"/>
                </a:lnTo>
                <a:lnTo>
                  <a:pt x="839972" y="10632"/>
                </a:lnTo>
                <a:lnTo>
                  <a:pt x="978195" y="765544"/>
                </a:lnTo>
                <a:lnTo>
                  <a:pt x="701749" y="1562986"/>
                </a:lnTo>
                <a:lnTo>
                  <a:pt x="63795" y="1562986"/>
                </a:lnTo>
                <a:lnTo>
                  <a:pt x="0" y="765544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626782" y="3136604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01210" y="3042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46744" y="3136604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21172" y="3042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866706" y="3136604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41134" y="3042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18708" y="2721935"/>
            <a:ext cx="808074" cy="87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75638" y="2721935"/>
            <a:ext cx="971106" cy="9409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895600" y="2846867"/>
            <a:ext cx="971106" cy="9409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15562" y="2791045"/>
            <a:ext cx="808074" cy="87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898064" y="2909407"/>
                <a:ext cx="15417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≅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64" y="2909407"/>
                <a:ext cx="154172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/>
          <p:cNvSpPr/>
          <p:nvPr/>
        </p:nvSpPr>
        <p:spPr>
          <a:xfrm>
            <a:off x="6616996" y="3132615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691424" y="3038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736958" y="3132615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11386" y="3038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8856920" y="3132615"/>
            <a:ext cx="148856" cy="18075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931348" y="3038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0" name="任意形状 29"/>
          <p:cNvSpPr/>
          <p:nvPr/>
        </p:nvSpPr>
        <p:spPr>
          <a:xfrm rot="10800000">
            <a:off x="9005776" y="2456121"/>
            <a:ext cx="616689" cy="1424763"/>
          </a:xfrm>
          <a:custGeom>
            <a:avLst/>
            <a:gdLst>
              <a:gd name="connsiteX0" fmla="*/ 616689 w 616689"/>
              <a:gd name="connsiteY0" fmla="*/ 669851 h 1424763"/>
              <a:gd name="connsiteX1" fmla="*/ 0 w 616689"/>
              <a:gd name="connsiteY1" fmla="*/ 0 h 1424763"/>
              <a:gd name="connsiteX2" fmla="*/ 31898 w 616689"/>
              <a:gd name="connsiteY2" fmla="*/ 1424763 h 1424763"/>
              <a:gd name="connsiteX3" fmla="*/ 616689 w 616689"/>
              <a:gd name="connsiteY3" fmla="*/ 669851 h 142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689" h="1424763">
                <a:moveTo>
                  <a:pt x="616689" y="669851"/>
                </a:moveTo>
                <a:lnTo>
                  <a:pt x="0" y="0"/>
                </a:lnTo>
                <a:lnTo>
                  <a:pt x="31898" y="1424763"/>
                </a:lnTo>
                <a:lnTo>
                  <a:pt x="616689" y="66985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9962707" y="3038325"/>
                <a:ext cx="871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=|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𝐾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707" y="3038325"/>
                <a:ext cx="871870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5714202" y="3880885"/>
                <a:ext cx="377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02" y="3880885"/>
                <a:ext cx="37728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687621" y="2162907"/>
                <a:ext cx="38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21" y="2162907"/>
                <a:ext cx="38106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471324" y="2823093"/>
                <a:ext cx="36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324" y="2823093"/>
                <a:ext cx="3602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6868041" y="2145268"/>
                <a:ext cx="387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41" y="2145268"/>
                <a:ext cx="38754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7414686" y="2108054"/>
                <a:ext cx="366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86" y="2108054"/>
                <a:ext cx="36606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648554" y="3923415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54" y="3923415"/>
                <a:ext cx="38055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7285321" y="3960777"/>
                <a:ext cx="392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321" y="3960777"/>
                <a:ext cx="3922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7953586" y="2145268"/>
                <a:ext cx="328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586" y="2145268"/>
                <a:ext cx="32823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8500231" y="2108054"/>
                <a:ext cx="334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31" y="2108054"/>
                <a:ext cx="3345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7734099" y="3923415"/>
                <a:ext cx="38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99" y="3923415"/>
                <a:ext cx="380552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8370866" y="3960777"/>
                <a:ext cx="326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66" y="3960777"/>
                <a:ext cx="32662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8747904" y="2773916"/>
                <a:ext cx="445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904" y="2773916"/>
                <a:ext cx="44512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474332" y="2108054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32" y="2108054"/>
                <a:ext cx="384208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9548399" y="3815832"/>
                <a:ext cx="37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399" y="3815832"/>
                <a:ext cx="378244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任意形状 45"/>
          <p:cNvSpPr/>
          <p:nvPr/>
        </p:nvSpPr>
        <p:spPr>
          <a:xfrm>
            <a:off x="669851" y="2381693"/>
            <a:ext cx="1041991" cy="1520934"/>
          </a:xfrm>
          <a:custGeom>
            <a:avLst/>
            <a:gdLst>
              <a:gd name="connsiteX0" fmla="*/ 1041991 w 1041991"/>
              <a:gd name="connsiteY0" fmla="*/ 776177 h 1520934"/>
              <a:gd name="connsiteX1" fmla="*/ 1031358 w 1041991"/>
              <a:gd name="connsiteY1" fmla="*/ 595423 h 1520934"/>
              <a:gd name="connsiteX2" fmla="*/ 988828 w 1041991"/>
              <a:gd name="connsiteY2" fmla="*/ 382772 h 1520934"/>
              <a:gd name="connsiteX3" fmla="*/ 967563 w 1041991"/>
              <a:gd name="connsiteY3" fmla="*/ 318977 h 1520934"/>
              <a:gd name="connsiteX4" fmla="*/ 956930 w 1041991"/>
              <a:gd name="connsiteY4" fmla="*/ 287079 h 1520934"/>
              <a:gd name="connsiteX5" fmla="*/ 946298 w 1041991"/>
              <a:gd name="connsiteY5" fmla="*/ 255181 h 1520934"/>
              <a:gd name="connsiteX6" fmla="*/ 925033 w 1041991"/>
              <a:gd name="connsiteY6" fmla="*/ 223284 h 1520934"/>
              <a:gd name="connsiteX7" fmla="*/ 893135 w 1041991"/>
              <a:gd name="connsiteY7" fmla="*/ 191386 h 1520934"/>
              <a:gd name="connsiteX8" fmla="*/ 808075 w 1041991"/>
              <a:gd name="connsiteY8" fmla="*/ 95693 h 1520934"/>
              <a:gd name="connsiteX9" fmla="*/ 744279 w 1041991"/>
              <a:gd name="connsiteY9" fmla="*/ 53163 h 1520934"/>
              <a:gd name="connsiteX10" fmla="*/ 712382 w 1041991"/>
              <a:gd name="connsiteY10" fmla="*/ 21265 h 1520934"/>
              <a:gd name="connsiteX11" fmla="*/ 637954 w 1041991"/>
              <a:gd name="connsiteY11" fmla="*/ 0 h 1520934"/>
              <a:gd name="connsiteX12" fmla="*/ 435935 w 1041991"/>
              <a:gd name="connsiteY12" fmla="*/ 10633 h 1520934"/>
              <a:gd name="connsiteX13" fmla="*/ 329609 w 1041991"/>
              <a:gd name="connsiteY13" fmla="*/ 63795 h 1520934"/>
              <a:gd name="connsiteX14" fmla="*/ 265814 w 1041991"/>
              <a:gd name="connsiteY14" fmla="*/ 127591 h 1520934"/>
              <a:gd name="connsiteX15" fmla="*/ 233916 w 1041991"/>
              <a:gd name="connsiteY15" fmla="*/ 148856 h 1520934"/>
              <a:gd name="connsiteX16" fmla="*/ 180754 w 1041991"/>
              <a:gd name="connsiteY16" fmla="*/ 212651 h 1520934"/>
              <a:gd name="connsiteX17" fmla="*/ 138223 w 1041991"/>
              <a:gd name="connsiteY17" fmla="*/ 287079 h 1520934"/>
              <a:gd name="connsiteX18" fmla="*/ 116958 w 1041991"/>
              <a:gd name="connsiteY18" fmla="*/ 318977 h 1520934"/>
              <a:gd name="connsiteX19" fmla="*/ 85061 w 1041991"/>
              <a:gd name="connsiteY19" fmla="*/ 393405 h 1520934"/>
              <a:gd name="connsiteX20" fmla="*/ 63796 w 1041991"/>
              <a:gd name="connsiteY20" fmla="*/ 467833 h 1520934"/>
              <a:gd name="connsiteX21" fmla="*/ 42530 w 1041991"/>
              <a:gd name="connsiteY21" fmla="*/ 499730 h 1520934"/>
              <a:gd name="connsiteX22" fmla="*/ 21265 w 1041991"/>
              <a:gd name="connsiteY22" fmla="*/ 584791 h 1520934"/>
              <a:gd name="connsiteX23" fmla="*/ 10633 w 1041991"/>
              <a:gd name="connsiteY23" fmla="*/ 627321 h 1520934"/>
              <a:gd name="connsiteX24" fmla="*/ 0 w 1041991"/>
              <a:gd name="connsiteY24" fmla="*/ 659219 h 1520934"/>
              <a:gd name="connsiteX25" fmla="*/ 10633 w 1041991"/>
              <a:gd name="connsiteY25" fmla="*/ 1095154 h 1520934"/>
              <a:gd name="connsiteX26" fmla="*/ 21265 w 1041991"/>
              <a:gd name="connsiteY26" fmla="*/ 1148316 h 1520934"/>
              <a:gd name="connsiteX27" fmla="*/ 63796 w 1041991"/>
              <a:gd name="connsiteY27" fmla="*/ 1212112 h 1520934"/>
              <a:gd name="connsiteX28" fmla="*/ 138223 w 1041991"/>
              <a:gd name="connsiteY28" fmla="*/ 1297172 h 1520934"/>
              <a:gd name="connsiteX29" fmla="*/ 255182 w 1041991"/>
              <a:gd name="connsiteY29" fmla="*/ 1392865 h 1520934"/>
              <a:gd name="connsiteX30" fmla="*/ 287079 w 1041991"/>
              <a:gd name="connsiteY30" fmla="*/ 1403498 h 1520934"/>
              <a:gd name="connsiteX31" fmla="*/ 361507 w 1041991"/>
              <a:gd name="connsiteY31" fmla="*/ 1446028 h 1520934"/>
              <a:gd name="connsiteX32" fmla="*/ 435935 w 1041991"/>
              <a:gd name="connsiteY32" fmla="*/ 1477926 h 1520934"/>
              <a:gd name="connsiteX33" fmla="*/ 467833 w 1041991"/>
              <a:gd name="connsiteY33" fmla="*/ 1499191 h 1520934"/>
              <a:gd name="connsiteX34" fmla="*/ 563526 w 1041991"/>
              <a:gd name="connsiteY34" fmla="*/ 1520456 h 1520934"/>
              <a:gd name="connsiteX35" fmla="*/ 744279 w 1041991"/>
              <a:gd name="connsiteY35" fmla="*/ 1488558 h 1520934"/>
              <a:gd name="connsiteX36" fmla="*/ 765544 w 1041991"/>
              <a:gd name="connsiteY36" fmla="*/ 1456660 h 1520934"/>
              <a:gd name="connsiteX37" fmla="*/ 818707 w 1041991"/>
              <a:gd name="connsiteY37" fmla="*/ 1382233 h 1520934"/>
              <a:gd name="connsiteX38" fmla="*/ 829340 w 1041991"/>
              <a:gd name="connsiteY38" fmla="*/ 1350335 h 1520934"/>
              <a:gd name="connsiteX39" fmla="*/ 871870 w 1041991"/>
              <a:gd name="connsiteY39" fmla="*/ 1286540 h 1520934"/>
              <a:gd name="connsiteX40" fmla="*/ 882502 w 1041991"/>
              <a:gd name="connsiteY40" fmla="*/ 1244009 h 1520934"/>
              <a:gd name="connsiteX41" fmla="*/ 903768 w 1041991"/>
              <a:gd name="connsiteY41" fmla="*/ 1212112 h 1520934"/>
              <a:gd name="connsiteX42" fmla="*/ 946298 w 1041991"/>
              <a:gd name="connsiteY42" fmla="*/ 1137684 h 1520934"/>
              <a:gd name="connsiteX43" fmla="*/ 978196 w 1041991"/>
              <a:gd name="connsiteY43" fmla="*/ 1041991 h 1520934"/>
              <a:gd name="connsiteX44" fmla="*/ 988828 w 1041991"/>
              <a:gd name="connsiteY44" fmla="*/ 1010093 h 1520934"/>
              <a:gd name="connsiteX45" fmla="*/ 978196 w 1041991"/>
              <a:gd name="connsiteY45" fmla="*/ 935665 h 152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41991" h="1520934">
                <a:moveTo>
                  <a:pt x="1041991" y="776177"/>
                </a:moveTo>
                <a:cubicBezTo>
                  <a:pt x="1038447" y="715926"/>
                  <a:pt x="1037569" y="655458"/>
                  <a:pt x="1031358" y="595423"/>
                </a:cubicBezTo>
                <a:cubicBezTo>
                  <a:pt x="1026647" y="549881"/>
                  <a:pt x="1006073" y="434506"/>
                  <a:pt x="988828" y="382772"/>
                </a:cubicBezTo>
                <a:lnTo>
                  <a:pt x="967563" y="318977"/>
                </a:lnTo>
                <a:lnTo>
                  <a:pt x="956930" y="287079"/>
                </a:lnTo>
                <a:cubicBezTo>
                  <a:pt x="953386" y="276446"/>
                  <a:pt x="952515" y="264506"/>
                  <a:pt x="946298" y="255181"/>
                </a:cubicBezTo>
                <a:cubicBezTo>
                  <a:pt x="939210" y="244549"/>
                  <a:pt x="933214" y="233101"/>
                  <a:pt x="925033" y="223284"/>
                </a:cubicBezTo>
                <a:cubicBezTo>
                  <a:pt x="915407" y="211732"/>
                  <a:pt x="902761" y="202938"/>
                  <a:pt x="893135" y="191386"/>
                </a:cubicBezTo>
                <a:cubicBezTo>
                  <a:pt x="853185" y="143446"/>
                  <a:pt x="885620" y="147389"/>
                  <a:pt x="808075" y="95693"/>
                </a:cubicBezTo>
                <a:cubicBezTo>
                  <a:pt x="786810" y="81516"/>
                  <a:pt x="762351" y="71235"/>
                  <a:pt x="744279" y="53163"/>
                </a:cubicBezTo>
                <a:cubicBezTo>
                  <a:pt x="733647" y="42530"/>
                  <a:pt x="724893" y="29606"/>
                  <a:pt x="712382" y="21265"/>
                </a:cubicBezTo>
                <a:cubicBezTo>
                  <a:pt x="703233" y="15166"/>
                  <a:pt x="643621" y="1417"/>
                  <a:pt x="637954" y="0"/>
                </a:cubicBezTo>
                <a:cubicBezTo>
                  <a:pt x="570614" y="3544"/>
                  <a:pt x="503114" y="4791"/>
                  <a:pt x="435935" y="10633"/>
                </a:cubicBezTo>
                <a:cubicBezTo>
                  <a:pt x="396487" y="14063"/>
                  <a:pt x="356808" y="36596"/>
                  <a:pt x="329609" y="63795"/>
                </a:cubicBezTo>
                <a:cubicBezTo>
                  <a:pt x="308344" y="85060"/>
                  <a:pt x="290837" y="110909"/>
                  <a:pt x="265814" y="127591"/>
                </a:cubicBezTo>
                <a:lnTo>
                  <a:pt x="233916" y="148856"/>
                </a:lnTo>
                <a:cubicBezTo>
                  <a:pt x="181119" y="228053"/>
                  <a:pt x="248976" y="130784"/>
                  <a:pt x="180754" y="212651"/>
                </a:cubicBezTo>
                <a:cubicBezTo>
                  <a:pt x="157208" y="240907"/>
                  <a:pt x="157128" y="253995"/>
                  <a:pt x="138223" y="287079"/>
                </a:cubicBezTo>
                <a:cubicBezTo>
                  <a:pt x="131883" y="298174"/>
                  <a:pt x="124046" y="308344"/>
                  <a:pt x="116958" y="318977"/>
                </a:cubicBezTo>
                <a:cubicBezTo>
                  <a:pt x="86437" y="441068"/>
                  <a:pt x="129114" y="290615"/>
                  <a:pt x="85061" y="393405"/>
                </a:cubicBezTo>
                <a:cubicBezTo>
                  <a:pt x="64634" y="441068"/>
                  <a:pt x="84476" y="426474"/>
                  <a:pt x="63796" y="467833"/>
                </a:cubicBezTo>
                <a:cubicBezTo>
                  <a:pt x="58081" y="479263"/>
                  <a:pt x="49619" y="489098"/>
                  <a:pt x="42530" y="499730"/>
                </a:cubicBezTo>
                <a:lnTo>
                  <a:pt x="21265" y="584791"/>
                </a:lnTo>
                <a:cubicBezTo>
                  <a:pt x="17721" y="598968"/>
                  <a:pt x="15254" y="613458"/>
                  <a:pt x="10633" y="627321"/>
                </a:cubicBezTo>
                <a:lnTo>
                  <a:pt x="0" y="659219"/>
                </a:lnTo>
                <a:cubicBezTo>
                  <a:pt x="3544" y="804531"/>
                  <a:pt x="4319" y="949936"/>
                  <a:pt x="10633" y="1095154"/>
                </a:cubicBezTo>
                <a:cubicBezTo>
                  <a:pt x="11418" y="1113209"/>
                  <a:pt x="15550" y="1131172"/>
                  <a:pt x="21265" y="1148316"/>
                </a:cubicBezTo>
                <a:cubicBezTo>
                  <a:pt x="41834" y="1210025"/>
                  <a:pt x="34597" y="1173181"/>
                  <a:pt x="63796" y="1212112"/>
                </a:cubicBezTo>
                <a:cubicBezTo>
                  <a:pt x="155501" y="1334383"/>
                  <a:pt x="64018" y="1237809"/>
                  <a:pt x="138223" y="1297172"/>
                </a:cubicBezTo>
                <a:cubicBezTo>
                  <a:pt x="184943" y="1334548"/>
                  <a:pt x="164157" y="1362521"/>
                  <a:pt x="255182" y="1392865"/>
                </a:cubicBezTo>
                <a:cubicBezTo>
                  <a:pt x="265814" y="1396409"/>
                  <a:pt x="277055" y="1398486"/>
                  <a:pt x="287079" y="1403498"/>
                </a:cubicBezTo>
                <a:cubicBezTo>
                  <a:pt x="393829" y="1456874"/>
                  <a:pt x="231063" y="1390125"/>
                  <a:pt x="361507" y="1446028"/>
                </a:cubicBezTo>
                <a:cubicBezTo>
                  <a:pt x="421157" y="1471592"/>
                  <a:pt x="365399" y="1437619"/>
                  <a:pt x="435935" y="1477926"/>
                </a:cubicBezTo>
                <a:cubicBezTo>
                  <a:pt x="447030" y="1484266"/>
                  <a:pt x="456087" y="1494157"/>
                  <a:pt x="467833" y="1499191"/>
                </a:cubicBezTo>
                <a:cubicBezTo>
                  <a:pt x="480968" y="1504820"/>
                  <a:pt x="554070" y="1518565"/>
                  <a:pt x="563526" y="1520456"/>
                </a:cubicBezTo>
                <a:cubicBezTo>
                  <a:pt x="622713" y="1516228"/>
                  <a:pt x="697300" y="1535538"/>
                  <a:pt x="744279" y="1488558"/>
                </a:cubicBezTo>
                <a:cubicBezTo>
                  <a:pt x="753315" y="1479522"/>
                  <a:pt x="758116" y="1467059"/>
                  <a:pt x="765544" y="1456660"/>
                </a:cubicBezTo>
                <a:cubicBezTo>
                  <a:pt x="773571" y="1445422"/>
                  <a:pt x="810354" y="1398938"/>
                  <a:pt x="818707" y="1382233"/>
                </a:cubicBezTo>
                <a:cubicBezTo>
                  <a:pt x="823719" y="1372208"/>
                  <a:pt x="823897" y="1360132"/>
                  <a:pt x="829340" y="1350335"/>
                </a:cubicBezTo>
                <a:cubicBezTo>
                  <a:pt x="841752" y="1327994"/>
                  <a:pt x="871870" y="1286540"/>
                  <a:pt x="871870" y="1286540"/>
                </a:cubicBezTo>
                <a:cubicBezTo>
                  <a:pt x="875414" y="1272363"/>
                  <a:pt x="876746" y="1257441"/>
                  <a:pt x="882502" y="1244009"/>
                </a:cubicBezTo>
                <a:cubicBezTo>
                  <a:pt x="887536" y="1232264"/>
                  <a:pt x="897428" y="1223207"/>
                  <a:pt x="903768" y="1212112"/>
                </a:cubicBezTo>
                <a:cubicBezTo>
                  <a:pt x="957736" y="1117669"/>
                  <a:pt x="894483" y="1215406"/>
                  <a:pt x="946298" y="1137684"/>
                </a:cubicBezTo>
                <a:lnTo>
                  <a:pt x="978196" y="1041991"/>
                </a:lnTo>
                <a:lnTo>
                  <a:pt x="988828" y="1010093"/>
                </a:lnTo>
                <a:lnTo>
                  <a:pt x="978196" y="935665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/>
          <p:cNvSpPr/>
          <p:nvPr/>
        </p:nvSpPr>
        <p:spPr>
          <a:xfrm>
            <a:off x="547564" y="2169042"/>
            <a:ext cx="1206808" cy="2147777"/>
          </a:xfrm>
          <a:custGeom>
            <a:avLst/>
            <a:gdLst>
              <a:gd name="connsiteX0" fmla="*/ 1132380 w 1206808"/>
              <a:gd name="connsiteY0" fmla="*/ 1073888 h 2147777"/>
              <a:gd name="connsiteX1" fmla="*/ 1143013 w 1206808"/>
              <a:gd name="connsiteY1" fmla="*/ 1509823 h 2147777"/>
              <a:gd name="connsiteX2" fmla="*/ 1132380 w 1206808"/>
              <a:gd name="connsiteY2" fmla="*/ 1711842 h 2147777"/>
              <a:gd name="connsiteX3" fmla="*/ 1121748 w 1206808"/>
              <a:gd name="connsiteY3" fmla="*/ 1743739 h 2147777"/>
              <a:gd name="connsiteX4" fmla="*/ 1111115 w 1206808"/>
              <a:gd name="connsiteY4" fmla="*/ 1786270 h 2147777"/>
              <a:gd name="connsiteX5" fmla="*/ 1079217 w 1206808"/>
              <a:gd name="connsiteY5" fmla="*/ 1871330 h 2147777"/>
              <a:gd name="connsiteX6" fmla="*/ 1047320 w 1206808"/>
              <a:gd name="connsiteY6" fmla="*/ 1935125 h 2147777"/>
              <a:gd name="connsiteX7" fmla="*/ 1026055 w 1206808"/>
              <a:gd name="connsiteY7" fmla="*/ 1977656 h 2147777"/>
              <a:gd name="connsiteX8" fmla="*/ 983524 w 1206808"/>
              <a:gd name="connsiteY8" fmla="*/ 2041451 h 2147777"/>
              <a:gd name="connsiteX9" fmla="*/ 898464 w 1206808"/>
              <a:gd name="connsiteY9" fmla="*/ 2083981 h 2147777"/>
              <a:gd name="connsiteX10" fmla="*/ 792138 w 1206808"/>
              <a:gd name="connsiteY10" fmla="*/ 2115879 h 2147777"/>
              <a:gd name="connsiteX11" fmla="*/ 749608 w 1206808"/>
              <a:gd name="connsiteY11" fmla="*/ 2126511 h 2147777"/>
              <a:gd name="connsiteX12" fmla="*/ 685813 w 1206808"/>
              <a:gd name="connsiteY12" fmla="*/ 2147777 h 2147777"/>
              <a:gd name="connsiteX13" fmla="*/ 356203 w 1206808"/>
              <a:gd name="connsiteY13" fmla="*/ 2137144 h 2147777"/>
              <a:gd name="connsiteX14" fmla="*/ 313673 w 1206808"/>
              <a:gd name="connsiteY14" fmla="*/ 2115879 h 2147777"/>
              <a:gd name="connsiteX15" fmla="*/ 281776 w 1206808"/>
              <a:gd name="connsiteY15" fmla="*/ 2094614 h 2147777"/>
              <a:gd name="connsiteX16" fmla="*/ 207348 w 1206808"/>
              <a:gd name="connsiteY16" fmla="*/ 2030818 h 2147777"/>
              <a:gd name="connsiteX17" fmla="*/ 186083 w 1206808"/>
              <a:gd name="connsiteY17" fmla="*/ 1998921 h 2147777"/>
              <a:gd name="connsiteX18" fmla="*/ 164817 w 1206808"/>
              <a:gd name="connsiteY18" fmla="*/ 1977656 h 2147777"/>
              <a:gd name="connsiteX19" fmla="*/ 101022 w 1206808"/>
              <a:gd name="connsiteY19" fmla="*/ 1892595 h 2147777"/>
              <a:gd name="connsiteX20" fmla="*/ 58492 w 1206808"/>
              <a:gd name="connsiteY20" fmla="*/ 1828800 h 2147777"/>
              <a:gd name="connsiteX21" fmla="*/ 37227 w 1206808"/>
              <a:gd name="connsiteY21" fmla="*/ 1765005 h 2147777"/>
              <a:gd name="connsiteX22" fmla="*/ 15962 w 1206808"/>
              <a:gd name="connsiteY22" fmla="*/ 1679944 h 2147777"/>
              <a:gd name="connsiteX23" fmla="*/ 15962 w 1206808"/>
              <a:gd name="connsiteY23" fmla="*/ 1137684 h 2147777"/>
              <a:gd name="connsiteX24" fmla="*/ 37227 w 1206808"/>
              <a:gd name="connsiteY24" fmla="*/ 1052623 h 2147777"/>
              <a:gd name="connsiteX25" fmla="*/ 58492 w 1206808"/>
              <a:gd name="connsiteY25" fmla="*/ 978195 h 2147777"/>
              <a:gd name="connsiteX26" fmla="*/ 79757 w 1206808"/>
              <a:gd name="connsiteY26" fmla="*/ 946298 h 2147777"/>
              <a:gd name="connsiteX27" fmla="*/ 90389 w 1206808"/>
              <a:gd name="connsiteY27" fmla="*/ 903767 h 2147777"/>
              <a:gd name="connsiteX28" fmla="*/ 111655 w 1206808"/>
              <a:gd name="connsiteY28" fmla="*/ 839972 h 2147777"/>
              <a:gd name="connsiteX29" fmla="*/ 143552 w 1206808"/>
              <a:gd name="connsiteY29" fmla="*/ 744279 h 2147777"/>
              <a:gd name="connsiteX30" fmla="*/ 164817 w 1206808"/>
              <a:gd name="connsiteY30" fmla="*/ 680484 h 2147777"/>
              <a:gd name="connsiteX31" fmla="*/ 175450 w 1206808"/>
              <a:gd name="connsiteY31" fmla="*/ 648586 h 2147777"/>
              <a:gd name="connsiteX32" fmla="*/ 196715 w 1206808"/>
              <a:gd name="connsiteY32" fmla="*/ 616688 h 2147777"/>
              <a:gd name="connsiteX33" fmla="*/ 217980 w 1206808"/>
              <a:gd name="connsiteY33" fmla="*/ 552893 h 2147777"/>
              <a:gd name="connsiteX34" fmla="*/ 228613 w 1206808"/>
              <a:gd name="connsiteY34" fmla="*/ 520995 h 2147777"/>
              <a:gd name="connsiteX35" fmla="*/ 249878 w 1206808"/>
              <a:gd name="connsiteY35" fmla="*/ 446567 h 2147777"/>
              <a:gd name="connsiteX36" fmla="*/ 292408 w 1206808"/>
              <a:gd name="connsiteY36" fmla="*/ 372139 h 2147777"/>
              <a:gd name="connsiteX37" fmla="*/ 313673 w 1206808"/>
              <a:gd name="connsiteY37" fmla="*/ 276446 h 2147777"/>
              <a:gd name="connsiteX38" fmla="*/ 334938 w 1206808"/>
              <a:gd name="connsiteY38" fmla="*/ 223284 h 2147777"/>
              <a:gd name="connsiteX39" fmla="*/ 356203 w 1206808"/>
              <a:gd name="connsiteY39" fmla="*/ 191386 h 2147777"/>
              <a:gd name="connsiteX40" fmla="*/ 409366 w 1206808"/>
              <a:gd name="connsiteY40" fmla="*/ 95693 h 2147777"/>
              <a:gd name="connsiteX41" fmla="*/ 430631 w 1206808"/>
              <a:gd name="connsiteY41" fmla="*/ 63795 h 2147777"/>
              <a:gd name="connsiteX42" fmla="*/ 494427 w 1206808"/>
              <a:gd name="connsiteY42" fmla="*/ 21265 h 2147777"/>
              <a:gd name="connsiteX43" fmla="*/ 558222 w 1206808"/>
              <a:gd name="connsiteY43" fmla="*/ 0 h 2147777"/>
              <a:gd name="connsiteX44" fmla="*/ 770873 w 1206808"/>
              <a:gd name="connsiteY44" fmla="*/ 10632 h 2147777"/>
              <a:gd name="connsiteX45" fmla="*/ 919729 w 1206808"/>
              <a:gd name="connsiteY45" fmla="*/ 53163 h 2147777"/>
              <a:gd name="connsiteX46" fmla="*/ 994157 w 1206808"/>
              <a:gd name="connsiteY46" fmla="*/ 85060 h 2147777"/>
              <a:gd name="connsiteX47" fmla="*/ 1057952 w 1206808"/>
              <a:gd name="connsiteY47" fmla="*/ 148856 h 2147777"/>
              <a:gd name="connsiteX48" fmla="*/ 1079217 w 1206808"/>
              <a:gd name="connsiteY48" fmla="*/ 191386 h 2147777"/>
              <a:gd name="connsiteX49" fmla="*/ 1121748 w 1206808"/>
              <a:gd name="connsiteY49" fmla="*/ 265814 h 2147777"/>
              <a:gd name="connsiteX50" fmla="*/ 1153645 w 1206808"/>
              <a:gd name="connsiteY50" fmla="*/ 361507 h 2147777"/>
              <a:gd name="connsiteX51" fmla="*/ 1174910 w 1206808"/>
              <a:gd name="connsiteY51" fmla="*/ 404037 h 2147777"/>
              <a:gd name="connsiteX52" fmla="*/ 1196176 w 1206808"/>
              <a:gd name="connsiteY52" fmla="*/ 467832 h 2147777"/>
              <a:gd name="connsiteX53" fmla="*/ 1206808 w 1206808"/>
              <a:gd name="connsiteY53" fmla="*/ 499730 h 2147777"/>
              <a:gd name="connsiteX54" fmla="*/ 1196176 w 1206808"/>
              <a:gd name="connsiteY54" fmla="*/ 669851 h 2147777"/>
              <a:gd name="connsiteX55" fmla="*/ 1185543 w 1206808"/>
              <a:gd name="connsiteY55" fmla="*/ 754911 h 2147777"/>
              <a:gd name="connsiteX56" fmla="*/ 1196176 w 1206808"/>
              <a:gd name="connsiteY56" fmla="*/ 925032 h 214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06808" h="2147777">
                <a:moveTo>
                  <a:pt x="1132380" y="1073888"/>
                </a:moveTo>
                <a:cubicBezTo>
                  <a:pt x="1135924" y="1219200"/>
                  <a:pt x="1143013" y="1364468"/>
                  <a:pt x="1143013" y="1509823"/>
                </a:cubicBezTo>
                <a:cubicBezTo>
                  <a:pt x="1143013" y="1577256"/>
                  <a:pt x="1138485" y="1644686"/>
                  <a:pt x="1132380" y="1711842"/>
                </a:cubicBezTo>
                <a:cubicBezTo>
                  <a:pt x="1131365" y="1723003"/>
                  <a:pt x="1124827" y="1732963"/>
                  <a:pt x="1121748" y="1743739"/>
                </a:cubicBezTo>
                <a:cubicBezTo>
                  <a:pt x="1117733" y="1757790"/>
                  <a:pt x="1114285" y="1772005"/>
                  <a:pt x="1111115" y="1786270"/>
                </a:cubicBezTo>
                <a:cubicBezTo>
                  <a:pt x="1095787" y="1855248"/>
                  <a:pt x="1112056" y="1822072"/>
                  <a:pt x="1079217" y="1871330"/>
                </a:cubicBezTo>
                <a:cubicBezTo>
                  <a:pt x="1059724" y="1929814"/>
                  <a:pt x="1080298" y="1877412"/>
                  <a:pt x="1047320" y="1935125"/>
                </a:cubicBezTo>
                <a:cubicBezTo>
                  <a:pt x="1039456" y="1948887"/>
                  <a:pt x="1034210" y="1964065"/>
                  <a:pt x="1026055" y="1977656"/>
                </a:cubicBezTo>
                <a:cubicBezTo>
                  <a:pt x="1012906" y="1999571"/>
                  <a:pt x="1006383" y="2030021"/>
                  <a:pt x="983524" y="2041451"/>
                </a:cubicBezTo>
                <a:cubicBezTo>
                  <a:pt x="955171" y="2055628"/>
                  <a:pt x="928537" y="2073956"/>
                  <a:pt x="898464" y="2083981"/>
                </a:cubicBezTo>
                <a:cubicBezTo>
                  <a:pt x="850019" y="2100130"/>
                  <a:pt x="859084" y="2097621"/>
                  <a:pt x="792138" y="2115879"/>
                </a:cubicBezTo>
                <a:cubicBezTo>
                  <a:pt x="778040" y="2119724"/>
                  <a:pt x="763605" y="2122312"/>
                  <a:pt x="749608" y="2126511"/>
                </a:cubicBezTo>
                <a:cubicBezTo>
                  <a:pt x="728138" y="2132952"/>
                  <a:pt x="707078" y="2140688"/>
                  <a:pt x="685813" y="2147777"/>
                </a:cubicBezTo>
                <a:cubicBezTo>
                  <a:pt x="575943" y="2144233"/>
                  <a:pt x="465729" y="2146532"/>
                  <a:pt x="356203" y="2137144"/>
                </a:cubicBezTo>
                <a:cubicBezTo>
                  <a:pt x="340411" y="2135790"/>
                  <a:pt x="327435" y="2123743"/>
                  <a:pt x="313673" y="2115879"/>
                </a:cubicBezTo>
                <a:cubicBezTo>
                  <a:pt x="302578" y="2109539"/>
                  <a:pt x="292174" y="2102041"/>
                  <a:pt x="281776" y="2094614"/>
                </a:cubicBezTo>
                <a:cubicBezTo>
                  <a:pt x="252784" y="2073905"/>
                  <a:pt x="230081" y="2058098"/>
                  <a:pt x="207348" y="2030818"/>
                </a:cubicBezTo>
                <a:cubicBezTo>
                  <a:pt x="199167" y="2021001"/>
                  <a:pt x="194066" y="2008899"/>
                  <a:pt x="186083" y="1998921"/>
                </a:cubicBezTo>
                <a:cubicBezTo>
                  <a:pt x="179821" y="1991093"/>
                  <a:pt x="171079" y="1985484"/>
                  <a:pt x="164817" y="1977656"/>
                </a:cubicBezTo>
                <a:cubicBezTo>
                  <a:pt x="142677" y="1949981"/>
                  <a:pt x="120682" y="1922084"/>
                  <a:pt x="101022" y="1892595"/>
                </a:cubicBezTo>
                <a:cubicBezTo>
                  <a:pt x="86845" y="1871330"/>
                  <a:pt x="66574" y="1853046"/>
                  <a:pt x="58492" y="1828800"/>
                </a:cubicBezTo>
                <a:cubicBezTo>
                  <a:pt x="51404" y="1807535"/>
                  <a:pt x="41623" y="1786985"/>
                  <a:pt x="37227" y="1765005"/>
                </a:cubicBezTo>
                <a:cubicBezTo>
                  <a:pt x="24396" y="1700852"/>
                  <a:pt x="32309" y="1728987"/>
                  <a:pt x="15962" y="1679944"/>
                </a:cubicBezTo>
                <a:cubicBezTo>
                  <a:pt x="-4662" y="1453095"/>
                  <a:pt x="-5970" y="1488596"/>
                  <a:pt x="15962" y="1137684"/>
                </a:cubicBezTo>
                <a:cubicBezTo>
                  <a:pt x="17785" y="1108515"/>
                  <a:pt x="30139" y="1080977"/>
                  <a:pt x="37227" y="1052623"/>
                </a:cubicBezTo>
                <a:cubicBezTo>
                  <a:pt x="40635" y="1038992"/>
                  <a:pt x="50863" y="993452"/>
                  <a:pt x="58492" y="978195"/>
                </a:cubicBezTo>
                <a:cubicBezTo>
                  <a:pt x="64207" y="966766"/>
                  <a:pt x="72669" y="956930"/>
                  <a:pt x="79757" y="946298"/>
                </a:cubicBezTo>
                <a:cubicBezTo>
                  <a:pt x="83301" y="932121"/>
                  <a:pt x="86190" y="917764"/>
                  <a:pt x="90389" y="903767"/>
                </a:cubicBezTo>
                <a:cubicBezTo>
                  <a:pt x="96830" y="882297"/>
                  <a:pt x="104567" y="861237"/>
                  <a:pt x="111655" y="839972"/>
                </a:cubicBezTo>
                <a:lnTo>
                  <a:pt x="143552" y="744279"/>
                </a:lnTo>
                <a:lnTo>
                  <a:pt x="164817" y="680484"/>
                </a:lnTo>
                <a:cubicBezTo>
                  <a:pt x="168361" y="669851"/>
                  <a:pt x="169233" y="657912"/>
                  <a:pt x="175450" y="648586"/>
                </a:cubicBezTo>
                <a:cubicBezTo>
                  <a:pt x="182538" y="637953"/>
                  <a:pt x="191525" y="628365"/>
                  <a:pt x="196715" y="616688"/>
                </a:cubicBezTo>
                <a:cubicBezTo>
                  <a:pt x="205819" y="596205"/>
                  <a:pt x="210892" y="574158"/>
                  <a:pt x="217980" y="552893"/>
                </a:cubicBezTo>
                <a:cubicBezTo>
                  <a:pt x="221524" y="542260"/>
                  <a:pt x="225895" y="531868"/>
                  <a:pt x="228613" y="520995"/>
                </a:cubicBezTo>
                <a:cubicBezTo>
                  <a:pt x="234010" y="499407"/>
                  <a:pt x="240724" y="467926"/>
                  <a:pt x="249878" y="446567"/>
                </a:cubicBezTo>
                <a:cubicBezTo>
                  <a:pt x="266066" y="408795"/>
                  <a:pt x="271052" y="404174"/>
                  <a:pt x="292408" y="372139"/>
                </a:cubicBezTo>
                <a:cubicBezTo>
                  <a:pt x="296619" y="351083"/>
                  <a:pt x="306169" y="298960"/>
                  <a:pt x="313673" y="276446"/>
                </a:cubicBezTo>
                <a:cubicBezTo>
                  <a:pt x="319708" y="258340"/>
                  <a:pt x="326403" y="240355"/>
                  <a:pt x="334938" y="223284"/>
                </a:cubicBezTo>
                <a:cubicBezTo>
                  <a:pt x="340653" y="211854"/>
                  <a:pt x="350488" y="202816"/>
                  <a:pt x="356203" y="191386"/>
                </a:cubicBezTo>
                <a:cubicBezTo>
                  <a:pt x="412443" y="78906"/>
                  <a:pt x="339656" y="193289"/>
                  <a:pt x="409366" y="95693"/>
                </a:cubicBezTo>
                <a:cubicBezTo>
                  <a:pt x="416793" y="85294"/>
                  <a:pt x="421014" y="72210"/>
                  <a:pt x="430631" y="63795"/>
                </a:cubicBezTo>
                <a:cubicBezTo>
                  <a:pt x="449865" y="46965"/>
                  <a:pt x="470181" y="29347"/>
                  <a:pt x="494427" y="21265"/>
                </a:cubicBezTo>
                <a:lnTo>
                  <a:pt x="558222" y="0"/>
                </a:lnTo>
                <a:cubicBezTo>
                  <a:pt x="629106" y="3544"/>
                  <a:pt x="700305" y="3071"/>
                  <a:pt x="770873" y="10632"/>
                </a:cubicBezTo>
                <a:cubicBezTo>
                  <a:pt x="788213" y="12490"/>
                  <a:pt x="896824" y="41711"/>
                  <a:pt x="919729" y="53163"/>
                </a:cubicBezTo>
                <a:cubicBezTo>
                  <a:pt x="972284" y="79440"/>
                  <a:pt x="947222" y="69416"/>
                  <a:pt x="994157" y="85060"/>
                </a:cubicBezTo>
                <a:cubicBezTo>
                  <a:pt x="1015422" y="106325"/>
                  <a:pt x="1044503" y="121957"/>
                  <a:pt x="1057952" y="148856"/>
                </a:cubicBezTo>
                <a:cubicBezTo>
                  <a:pt x="1065040" y="163033"/>
                  <a:pt x="1071353" y="177624"/>
                  <a:pt x="1079217" y="191386"/>
                </a:cubicBezTo>
                <a:cubicBezTo>
                  <a:pt x="1113428" y="251255"/>
                  <a:pt x="1089617" y="193519"/>
                  <a:pt x="1121748" y="265814"/>
                </a:cubicBezTo>
                <a:cubicBezTo>
                  <a:pt x="1196211" y="433357"/>
                  <a:pt x="1101809" y="223276"/>
                  <a:pt x="1153645" y="361507"/>
                </a:cubicBezTo>
                <a:cubicBezTo>
                  <a:pt x="1159210" y="376348"/>
                  <a:pt x="1169023" y="389321"/>
                  <a:pt x="1174910" y="404037"/>
                </a:cubicBezTo>
                <a:cubicBezTo>
                  <a:pt x="1183235" y="424849"/>
                  <a:pt x="1189088" y="446567"/>
                  <a:pt x="1196176" y="467832"/>
                </a:cubicBezTo>
                <a:lnTo>
                  <a:pt x="1206808" y="499730"/>
                </a:lnTo>
                <a:cubicBezTo>
                  <a:pt x="1203264" y="556437"/>
                  <a:pt x="1200894" y="613230"/>
                  <a:pt x="1196176" y="669851"/>
                </a:cubicBezTo>
                <a:cubicBezTo>
                  <a:pt x="1193803" y="698326"/>
                  <a:pt x="1185543" y="726337"/>
                  <a:pt x="1185543" y="754911"/>
                </a:cubicBezTo>
                <a:cubicBezTo>
                  <a:pt x="1185543" y="811729"/>
                  <a:pt x="1196176" y="925032"/>
                  <a:pt x="1196176" y="925032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任意形状 47"/>
          <p:cNvSpPr/>
          <p:nvPr/>
        </p:nvSpPr>
        <p:spPr>
          <a:xfrm>
            <a:off x="1722474" y="2541181"/>
            <a:ext cx="1084521" cy="680484"/>
          </a:xfrm>
          <a:custGeom>
            <a:avLst/>
            <a:gdLst>
              <a:gd name="connsiteX0" fmla="*/ 0 w 1084521"/>
              <a:gd name="connsiteY0" fmla="*/ 669852 h 680484"/>
              <a:gd name="connsiteX1" fmla="*/ 21266 w 1084521"/>
              <a:gd name="connsiteY1" fmla="*/ 520996 h 680484"/>
              <a:gd name="connsiteX2" fmla="*/ 31898 w 1084521"/>
              <a:gd name="connsiteY2" fmla="*/ 467833 h 680484"/>
              <a:gd name="connsiteX3" fmla="*/ 53163 w 1084521"/>
              <a:gd name="connsiteY3" fmla="*/ 425303 h 680484"/>
              <a:gd name="connsiteX4" fmla="*/ 63796 w 1084521"/>
              <a:gd name="connsiteY4" fmla="*/ 382772 h 680484"/>
              <a:gd name="connsiteX5" fmla="*/ 106326 w 1084521"/>
              <a:gd name="connsiteY5" fmla="*/ 318977 h 680484"/>
              <a:gd name="connsiteX6" fmla="*/ 116959 w 1084521"/>
              <a:gd name="connsiteY6" fmla="*/ 287079 h 680484"/>
              <a:gd name="connsiteX7" fmla="*/ 148856 w 1084521"/>
              <a:gd name="connsiteY7" fmla="*/ 255182 h 680484"/>
              <a:gd name="connsiteX8" fmla="*/ 202019 w 1084521"/>
              <a:gd name="connsiteY8" fmla="*/ 191386 h 680484"/>
              <a:gd name="connsiteX9" fmla="*/ 265814 w 1084521"/>
              <a:gd name="connsiteY9" fmla="*/ 159489 h 680484"/>
              <a:gd name="connsiteX10" fmla="*/ 308345 w 1084521"/>
              <a:gd name="connsiteY10" fmla="*/ 138224 h 680484"/>
              <a:gd name="connsiteX11" fmla="*/ 372140 w 1084521"/>
              <a:gd name="connsiteY11" fmla="*/ 85061 h 680484"/>
              <a:gd name="connsiteX12" fmla="*/ 404038 w 1084521"/>
              <a:gd name="connsiteY12" fmla="*/ 53163 h 680484"/>
              <a:gd name="connsiteX13" fmla="*/ 446568 w 1084521"/>
              <a:gd name="connsiteY13" fmla="*/ 42531 h 680484"/>
              <a:gd name="connsiteX14" fmla="*/ 510363 w 1084521"/>
              <a:gd name="connsiteY14" fmla="*/ 21266 h 680484"/>
              <a:gd name="connsiteX15" fmla="*/ 606056 w 1084521"/>
              <a:gd name="connsiteY15" fmla="*/ 0 h 680484"/>
              <a:gd name="connsiteX16" fmla="*/ 797442 w 1084521"/>
              <a:gd name="connsiteY16" fmla="*/ 10633 h 680484"/>
              <a:gd name="connsiteX17" fmla="*/ 829340 w 1084521"/>
              <a:gd name="connsiteY17" fmla="*/ 21266 h 680484"/>
              <a:gd name="connsiteX18" fmla="*/ 871870 w 1084521"/>
              <a:gd name="connsiteY18" fmla="*/ 116959 h 680484"/>
              <a:gd name="connsiteX19" fmla="*/ 903768 w 1084521"/>
              <a:gd name="connsiteY19" fmla="*/ 180754 h 680484"/>
              <a:gd name="connsiteX20" fmla="*/ 925033 w 1084521"/>
              <a:gd name="connsiteY20" fmla="*/ 212652 h 680484"/>
              <a:gd name="connsiteX21" fmla="*/ 956931 w 1084521"/>
              <a:gd name="connsiteY21" fmla="*/ 276447 h 680484"/>
              <a:gd name="connsiteX22" fmla="*/ 967563 w 1084521"/>
              <a:gd name="connsiteY22" fmla="*/ 308345 h 680484"/>
              <a:gd name="connsiteX23" fmla="*/ 1010093 w 1084521"/>
              <a:gd name="connsiteY23" fmla="*/ 372140 h 680484"/>
              <a:gd name="connsiteX24" fmla="*/ 1020726 w 1084521"/>
              <a:gd name="connsiteY24" fmla="*/ 404038 h 680484"/>
              <a:gd name="connsiteX25" fmla="*/ 1063256 w 1084521"/>
              <a:gd name="connsiteY25" fmla="*/ 467833 h 680484"/>
              <a:gd name="connsiteX26" fmla="*/ 1084521 w 1084521"/>
              <a:gd name="connsiteY26" fmla="*/ 531628 h 680484"/>
              <a:gd name="connsiteX27" fmla="*/ 1073889 w 1084521"/>
              <a:gd name="connsiteY27" fmla="*/ 648586 h 680484"/>
              <a:gd name="connsiteX28" fmla="*/ 1063256 w 1084521"/>
              <a:gd name="connsiteY28" fmla="*/ 680484 h 680484"/>
              <a:gd name="connsiteX29" fmla="*/ 1052624 w 1084521"/>
              <a:gd name="connsiteY29" fmla="*/ 648586 h 68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84521" h="680484">
                <a:moveTo>
                  <a:pt x="0" y="669852"/>
                </a:moveTo>
                <a:cubicBezTo>
                  <a:pt x="7089" y="620233"/>
                  <a:pt x="13449" y="570505"/>
                  <a:pt x="21266" y="520996"/>
                </a:cubicBezTo>
                <a:cubicBezTo>
                  <a:pt x="24085" y="503145"/>
                  <a:pt x="26183" y="484978"/>
                  <a:pt x="31898" y="467833"/>
                </a:cubicBezTo>
                <a:cubicBezTo>
                  <a:pt x="36910" y="452796"/>
                  <a:pt x="47598" y="440144"/>
                  <a:pt x="53163" y="425303"/>
                </a:cubicBezTo>
                <a:cubicBezTo>
                  <a:pt x="58294" y="411620"/>
                  <a:pt x="57261" y="395843"/>
                  <a:pt x="63796" y="382772"/>
                </a:cubicBezTo>
                <a:cubicBezTo>
                  <a:pt x="75226" y="359913"/>
                  <a:pt x="98244" y="343223"/>
                  <a:pt x="106326" y="318977"/>
                </a:cubicBezTo>
                <a:cubicBezTo>
                  <a:pt x="109870" y="308344"/>
                  <a:pt x="110742" y="296404"/>
                  <a:pt x="116959" y="287079"/>
                </a:cubicBezTo>
                <a:cubicBezTo>
                  <a:pt x="125300" y="274568"/>
                  <a:pt x="139230" y="266733"/>
                  <a:pt x="148856" y="255182"/>
                </a:cubicBezTo>
                <a:cubicBezTo>
                  <a:pt x="186873" y="209562"/>
                  <a:pt x="151188" y="233745"/>
                  <a:pt x="202019" y="191386"/>
                </a:cubicBezTo>
                <a:cubicBezTo>
                  <a:pt x="238077" y="161337"/>
                  <a:pt x="226324" y="176413"/>
                  <a:pt x="265814" y="159489"/>
                </a:cubicBezTo>
                <a:cubicBezTo>
                  <a:pt x="280383" y="153245"/>
                  <a:pt x="294168" y="145312"/>
                  <a:pt x="308345" y="138224"/>
                </a:cubicBezTo>
                <a:cubicBezTo>
                  <a:pt x="401524" y="45042"/>
                  <a:pt x="283330" y="159069"/>
                  <a:pt x="372140" y="85061"/>
                </a:cubicBezTo>
                <a:cubicBezTo>
                  <a:pt x="383692" y="75435"/>
                  <a:pt x="390982" y="60623"/>
                  <a:pt x="404038" y="53163"/>
                </a:cubicBezTo>
                <a:cubicBezTo>
                  <a:pt x="416726" y="45913"/>
                  <a:pt x="432571" y="46730"/>
                  <a:pt x="446568" y="42531"/>
                </a:cubicBezTo>
                <a:cubicBezTo>
                  <a:pt x="468038" y="36090"/>
                  <a:pt x="488383" y="25662"/>
                  <a:pt x="510363" y="21266"/>
                </a:cubicBezTo>
                <a:cubicBezTo>
                  <a:pt x="577855" y="7767"/>
                  <a:pt x="545994" y="15016"/>
                  <a:pt x="606056" y="0"/>
                </a:cubicBezTo>
                <a:cubicBezTo>
                  <a:pt x="669851" y="3544"/>
                  <a:pt x="733836" y="4575"/>
                  <a:pt x="797442" y="10633"/>
                </a:cubicBezTo>
                <a:cubicBezTo>
                  <a:pt x="808599" y="11696"/>
                  <a:pt x="820588" y="14265"/>
                  <a:pt x="829340" y="21266"/>
                </a:cubicBezTo>
                <a:cubicBezTo>
                  <a:pt x="860255" y="45998"/>
                  <a:pt x="851447" y="86325"/>
                  <a:pt x="871870" y="116959"/>
                </a:cubicBezTo>
                <a:cubicBezTo>
                  <a:pt x="932808" y="208365"/>
                  <a:pt x="859750" y="92718"/>
                  <a:pt x="903768" y="180754"/>
                </a:cubicBezTo>
                <a:cubicBezTo>
                  <a:pt x="909483" y="192184"/>
                  <a:pt x="919318" y="201222"/>
                  <a:pt x="925033" y="212652"/>
                </a:cubicBezTo>
                <a:cubicBezTo>
                  <a:pt x="969054" y="300693"/>
                  <a:pt x="895988" y="185031"/>
                  <a:pt x="956931" y="276447"/>
                </a:cubicBezTo>
                <a:cubicBezTo>
                  <a:pt x="960475" y="287080"/>
                  <a:pt x="962120" y="298548"/>
                  <a:pt x="967563" y="308345"/>
                </a:cubicBezTo>
                <a:cubicBezTo>
                  <a:pt x="979975" y="330686"/>
                  <a:pt x="1002011" y="347894"/>
                  <a:pt x="1010093" y="372140"/>
                </a:cubicBezTo>
                <a:cubicBezTo>
                  <a:pt x="1013637" y="382773"/>
                  <a:pt x="1015283" y="394241"/>
                  <a:pt x="1020726" y="404038"/>
                </a:cubicBezTo>
                <a:cubicBezTo>
                  <a:pt x="1033138" y="426379"/>
                  <a:pt x="1055174" y="443587"/>
                  <a:pt x="1063256" y="467833"/>
                </a:cubicBezTo>
                <a:lnTo>
                  <a:pt x="1084521" y="531628"/>
                </a:lnTo>
                <a:cubicBezTo>
                  <a:pt x="1080977" y="570614"/>
                  <a:pt x="1079425" y="609833"/>
                  <a:pt x="1073889" y="648586"/>
                </a:cubicBezTo>
                <a:cubicBezTo>
                  <a:pt x="1072304" y="659681"/>
                  <a:pt x="1074464" y="680484"/>
                  <a:pt x="1063256" y="680484"/>
                </a:cubicBezTo>
                <a:cubicBezTo>
                  <a:pt x="1052048" y="680484"/>
                  <a:pt x="1052624" y="648586"/>
                  <a:pt x="1052624" y="648586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箭头连接符 54"/>
          <p:cNvCxnSpPr>
            <a:stCxn id="46" idx="28"/>
            <a:endCxn id="46" idx="29"/>
          </p:cNvCxnSpPr>
          <p:nvPr/>
        </p:nvCxnSpPr>
        <p:spPr>
          <a:xfrm>
            <a:off x="808074" y="3678865"/>
            <a:ext cx="116959" cy="95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7" idx="14"/>
            <a:endCxn id="47" idx="18"/>
          </p:cNvCxnSpPr>
          <p:nvPr/>
        </p:nvCxnSpPr>
        <p:spPr>
          <a:xfrm flipH="1" flipV="1">
            <a:off x="712381" y="4146698"/>
            <a:ext cx="148856" cy="138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8" idx="14"/>
            <a:endCxn id="48" idx="16"/>
          </p:cNvCxnSpPr>
          <p:nvPr/>
        </p:nvCxnSpPr>
        <p:spPr>
          <a:xfrm flipV="1">
            <a:off x="2232837" y="2551814"/>
            <a:ext cx="287079" cy="10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1201583" y="4348716"/>
                <a:ext cx="19457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0, 1/4</m:t>
                        </m:r>
                      </m:e>
                    </m:d>
                  </m:oMath>
                </a14:m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→</m:t>
                    </m:r>
                  </m:oMath>
                </a14:m>
                <a:endParaRPr kumimoji="1" lang="en-US" altLang="zh-CN" b="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[1/4,1/2 ]</m:t>
                    </m:r>
                  </m:oMath>
                </a14:m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→</m:t>
                    </m:r>
                  </m:oMath>
                </a14:m>
                <a:endParaRPr kumimoji="1" lang="en-US" altLang="zh-CN" b="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[1/2 ,3/4]</m:t>
                    </m:r>
                  </m:oMath>
                </a14:m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→</m:t>
                    </m:r>
                  </m:oMath>
                </a14:m>
                <a:endParaRPr kumimoji="1" lang="en-US" altLang="zh-CN" b="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[3/4 ,1]</m:t>
                    </m:r>
                  </m:oMath>
                </a14:m>
                <a:r>
                  <a:rPr kumimoji="1"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→</m:t>
                    </m:r>
                  </m:oMath>
                </a14:m>
                <a:endParaRPr kumimoji="1" lang="en-US" altLang="zh-CN" b="0" dirty="0" smtClean="0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83" y="4348716"/>
                <a:ext cx="1945758" cy="1200329"/>
              </a:xfrm>
              <a:prstGeom prst="rect">
                <a:avLst/>
              </a:prstGeom>
              <a:blipFill rotWithShape="0">
                <a:blip r:embed="rId18"/>
                <a:stretch>
                  <a:fillRect l="-940" t="-6599" b="-37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552427" y="4657061"/>
                <a:ext cx="745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27" y="4657061"/>
                <a:ext cx="745211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连接符 62"/>
          <p:cNvCxnSpPr/>
          <p:nvPr/>
        </p:nvCxnSpPr>
        <p:spPr>
          <a:xfrm>
            <a:off x="2806995" y="4473648"/>
            <a:ext cx="490792" cy="1063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2806995" y="4819206"/>
            <a:ext cx="49238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676535" y="4860484"/>
            <a:ext cx="11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</a:t>
            </a:r>
            <a:r>
              <a:rPr kumimoji="1" lang="en-US" altLang="zh-CN" smtClean="0"/>
              <a:t>tay at 1</a:t>
            </a:r>
            <a:endParaRPr kumimoji="1" lang="zh-CN" altLang="en-US" dirty="0"/>
          </a:p>
        </p:txBody>
      </p:sp>
      <p:cxnSp>
        <p:nvCxnSpPr>
          <p:cNvPr id="67" name="直线连接符 66"/>
          <p:cNvCxnSpPr/>
          <p:nvPr/>
        </p:nvCxnSpPr>
        <p:spPr>
          <a:xfrm>
            <a:off x="2821172" y="5380076"/>
            <a:ext cx="490792" cy="1063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5878153" y="4473648"/>
                <a:ext cx="3314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=(</m:t>
                      </m:r>
                      <m:r>
                        <a:rPr kumimoji="1" lang="en-US" altLang="zh-CN" b="1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𝒄𝒂𝒃</m:t>
                      </m:r>
                      <m:r>
                        <a:rPr kumimoji="1" lang="en-US" altLang="zh-CN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𝒄𝒃𝒂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𝑐</m:t>
                      </m:r>
                      <m:r>
                        <a:rPr kumimoji="1" lang="en-US" altLang="zh-CN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𝒄𝒅𝒆𝒉</m:t>
                      </m:r>
                      <m:r>
                        <a:rPr kumimoji="1" lang="en-US" altLang="zh-CN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153" y="4473648"/>
                <a:ext cx="3314873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306</Words>
  <Application>Microsoft Macintosh PowerPoint</Application>
  <PresentationFormat>宽屏</PresentationFormat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Cambria Math</vt:lpstr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22</cp:revision>
  <dcterms:created xsi:type="dcterms:W3CDTF">2019-04-20T07:39:08Z</dcterms:created>
  <dcterms:modified xsi:type="dcterms:W3CDTF">2019-05-06T05:15:31Z</dcterms:modified>
</cp:coreProperties>
</file>