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37"/>
  </p:normalViewPr>
  <p:slideViewPr>
    <p:cSldViewPr snapToGrid="0" snapToObjects="1">
      <p:cViewPr>
        <p:scale>
          <a:sx n="120" d="100"/>
          <a:sy n="120" d="100"/>
        </p:scale>
        <p:origin x="25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E82D-99DA-8549-9AD4-47AF376DC86A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4463-892C-7841-9798-AFFA72944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19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6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29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92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91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29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88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7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9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95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52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D67-24F7-1E4B-AD84-D1042D5F8A35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6893-1E66-6541-96FC-CFFC9D431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0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464549"/>
                  </p:ext>
                </p:extLst>
              </p:nvPr>
            </p:nvGraphicFramePr>
            <p:xfrm>
              <a:off x="243770" y="750373"/>
              <a:ext cx="10568339" cy="3035470"/>
            </p:xfrm>
            <a:graphic>
              <a:graphicData uri="http://schemas.openxmlformats.org/drawingml/2006/table">
                <a:tbl>
                  <a:tblPr firstRow="1" bandRow="1" bandCol="1">
                    <a:tableStyleId>{0505E3EF-67EA-436B-97B2-0124C06EBD24}</a:tableStyleId>
                  </a:tblPr>
                  <a:tblGrid>
                    <a:gridCol w="2839672"/>
                    <a:gridCol w="2806995"/>
                    <a:gridCol w="712382"/>
                    <a:gridCol w="2360428"/>
                    <a:gridCol w="1848862"/>
                  </a:tblGrid>
                  <a:tr h="506818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zh-CN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2528652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zh-CN" b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zh-CN" b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zh-CN" b="0" dirty="0" smtClean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464549"/>
                  </p:ext>
                </p:extLst>
              </p:nvPr>
            </p:nvGraphicFramePr>
            <p:xfrm>
              <a:off x="243770" y="750373"/>
              <a:ext cx="10568339" cy="3035470"/>
            </p:xfrm>
            <a:graphic>
              <a:graphicData uri="http://schemas.openxmlformats.org/drawingml/2006/table">
                <a:tbl>
                  <a:tblPr firstRow="1" bandRow="1" bandCol="1">
                    <a:tableStyleId>{0505E3EF-67EA-436B-97B2-0124C06EBD24}</a:tableStyleId>
                  </a:tblPr>
                  <a:tblGrid>
                    <a:gridCol w="2839672"/>
                    <a:gridCol w="2806995"/>
                    <a:gridCol w="712382"/>
                    <a:gridCol w="2360428"/>
                    <a:gridCol w="1848862"/>
                  </a:tblGrid>
                  <a:tr h="506818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3162" t="-1205" r="-592308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2528652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3162" t="-20192" r="-592308" b="-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88" y="1453870"/>
            <a:ext cx="1682750" cy="3179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94" y="1378276"/>
            <a:ext cx="2204084" cy="2780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391" y="1931677"/>
            <a:ext cx="2004567" cy="3364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650" y="1430690"/>
            <a:ext cx="2181890" cy="2167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1775" y="1842595"/>
            <a:ext cx="2445765" cy="2253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656595" y="2227270"/>
            <a:ext cx="84583" cy="55824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772" y="2944861"/>
            <a:ext cx="1478812" cy="3168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601" y="1453870"/>
            <a:ext cx="2511499" cy="24948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206" y="1850392"/>
            <a:ext cx="2740290" cy="25246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869447" y="2260542"/>
            <a:ext cx="84583" cy="5582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093" y="2887980"/>
            <a:ext cx="2127290" cy="31489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4368" y="3269935"/>
            <a:ext cx="1319323" cy="28271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2563" y="833303"/>
            <a:ext cx="485204" cy="32346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08256" y="833303"/>
            <a:ext cx="847759" cy="32684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94962" y="791837"/>
            <a:ext cx="457200" cy="4064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9861" y="829925"/>
            <a:ext cx="357489" cy="3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17" y="328575"/>
            <a:ext cx="5486400" cy="549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158" y="500483"/>
            <a:ext cx="1240465" cy="694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40" y="1822464"/>
            <a:ext cx="1240465" cy="694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39" y="2517354"/>
            <a:ext cx="1240465" cy="694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97" y="4661357"/>
            <a:ext cx="2672317" cy="694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95" y="3088758"/>
            <a:ext cx="1240465" cy="6948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94" y="4011242"/>
            <a:ext cx="1692350" cy="17090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944" y="3921591"/>
            <a:ext cx="1921212" cy="190608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129517" y="328575"/>
            <a:ext cx="1254641" cy="125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86694" y="1542071"/>
            <a:ext cx="1254641" cy="125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1335" y="2755566"/>
            <a:ext cx="609599" cy="668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50934" y="3367250"/>
            <a:ext cx="664421" cy="643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88062" y="3995087"/>
            <a:ext cx="1827855" cy="1832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23" y="1759880"/>
            <a:ext cx="2750755" cy="261384"/>
          </a:xfrm>
          <a:prstGeom prst="rect">
            <a:avLst/>
          </a:prstGeom>
        </p:spPr>
      </p:pic>
      <p:cxnSp>
        <p:nvCxnSpPr>
          <p:cNvPr id="20" name="直线箭头连接符 19"/>
          <p:cNvCxnSpPr/>
          <p:nvPr/>
        </p:nvCxnSpPr>
        <p:spPr>
          <a:xfrm flipH="1">
            <a:off x="2519918" y="1031358"/>
            <a:ext cx="609599" cy="637954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06" y="2631516"/>
            <a:ext cx="3498762" cy="332462"/>
          </a:xfrm>
          <a:prstGeom prst="rect">
            <a:avLst/>
          </a:prstGeom>
        </p:spPr>
      </p:pic>
      <p:cxnSp>
        <p:nvCxnSpPr>
          <p:cNvPr id="23" name="直线箭头连接符 22"/>
          <p:cNvCxnSpPr/>
          <p:nvPr/>
        </p:nvCxnSpPr>
        <p:spPr>
          <a:xfrm flipH="1">
            <a:off x="2775987" y="2194503"/>
            <a:ext cx="1480468" cy="398168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双大括号 3"/>
          <p:cNvSpPr/>
          <p:nvPr/>
        </p:nvSpPr>
        <p:spPr>
          <a:xfrm>
            <a:off x="7474688" y="1679944"/>
            <a:ext cx="3795824" cy="280455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942521" y="2011323"/>
            <a:ext cx="148856" cy="15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595537" y="2011324"/>
            <a:ext cx="148856" cy="15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071344" y="1988288"/>
            <a:ext cx="166577" cy="187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522342" y="1988288"/>
            <a:ext cx="166577" cy="187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三角形 8"/>
          <p:cNvSpPr/>
          <p:nvPr/>
        </p:nvSpPr>
        <p:spPr>
          <a:xfrm>
            <a:off x="8091377" y="2530549"/>
            <a:ext cx="504160" cy="76554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 flipH="1">
            <a:off x="9522342" y="2829147"/>
            <a:ext cx="357962" cy="615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10372951" y="2890578"/>
            <a:ext cx="589222" cy="615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8883944" y="2500716"/>
            <a:ext cx="691117" cy="10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94231" y="1641991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495413" y="1679944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2866" y="1679944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552466" y="1672486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088274" y="2360392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94552" y="3137048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52436" y="3255854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745278" y="2470447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377916" y="2482850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303045" y="3270179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794358" y="2712889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0286117" y="2643665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722051" y="3383961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9" name="直线连接符 28"/>
          <p:cNvCxnSpPr/>
          <p:nvPr/>
        </p:nvCxnSpPr>
        <p:spPr>
          <a:xfrm flipH="1" flipV="1">
            <a:off x="9676512" y="3931055"/>
            <a:ext cx="609605" cy="25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479366" y="3845034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060835" y="4115166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815568" y="2780728"/>
                <a:ext cx="19041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 ⊔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68" y="2780728"/>
                <a:ext cx="190411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三角形 33"/>
          <p:cNvSpPr/>
          <p:nvPr/>
        </p:nvSpPr>
        <p:spPr>
          <a:xfrm>
            <a:off x="2031150" y="1232932"/>
            <a:ext cx="1091609" cy="1617771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79808" y="863600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680504" y="2806324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079783" y="2806324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917547" y="874310"/>
            <a:ext cx="3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9" name="直线连接符 38"/>
          <p:cNvCxnSpPr>
            <a:endCxn id="38" idx="1"/>
          </p:cNvCxnSpPr>
          <p:nvPr/>
        </p:nvCxnSpPr>
        <p:spPr>
          <a:xfrm flipV="1">
            <a:off x="2562781" y="1058976"/>
            <a:ext cx="1354766" cy="1408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2488353" y="1136610"/>
            <a:ext cx="166576" cy="29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970684" y="2726579"/>
            <a:ext cx="148856" cy="15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075800" y="2759511"/>
            <a:ext cx="148856" cy="15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843119" y="977122"/>
            <a:ext cx="148856" cy="1594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23511" y="1672486"/>
                <a:ext cx="19041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/∼= 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1" y="1672486"/>
                <a:ext cx="190411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6" y="1238890"/>
            <a:ext cx="5474903" cy="2929073"/>
          </a:xfrm>
          <a:prstGeom prst="rect">
            <a:avLst/>
          </a:prstGeom>
        </p:spPr>
      </p:pic>
      <p:sp>
        <p:nvSpPr>
          <p:cNvPr id="2" name="右大括号 1"/>
          <p:cNvSpPr/>
          <p:nvPr/>
        </p:nvSpPr>
        <p:spPr>
          <a:xfrm>
            <a:off x="5784112" y="1562986"/>
            <a:ext cx="563525" cy="2296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85070" y="2526636"/>
                <a:ext cx="1360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70" y="2526636"/>
                <a:ext cx="13609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642" y="1694269"/>
            <a:ext cx="3041702" cy="2654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567338" y="1892227"/>
                <a:ext cx="13609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/∼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38" y="1892227"/>
                <a:ext cx="136096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94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7" y="721537"/>
            <a:ext cx="4800600" cy="5295900"/>
          </a:xfrm>
          <a:prstGeom prst="rect">
            <a:avLst/>
          </a:prstGeom>
        </p:spPr>
      </p:pic>
      <p:sp>
        <p:nvSpPr>
          <p:cNvPr id="5" name="虚尾箭头 4"/>
          <p:cNvSpPr/>
          <p:nvPr/>
        </p:nvSpPr>
        <p:spPr>
          <a:xfrm>
            <a:off x="4986670" y="3179135"/>
            <a:ext cx="1190846" cy="3508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016471">
            <a:off x="6508317" y="342310"/>
            <a:ext cx="1826063" cy="21492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64970" y="18241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99529" y="12322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58476" y="3954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15332" y="11000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074279" y="2631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283614" y="16394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016471">
            <a:off x="6579381" y="2370704"/>
            <a:ext cx="1826063" cy="21492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36034" y="38525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70593" y="326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29540" y="2423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86396" y="31283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145343" y="22915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354678" y="3667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016471">
            <a:off x="6579381" y="4412405"/>
            <a:ext cx="1826063" cy="21492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036034" y="58942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370593" y="5302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2070" y="4414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786396" y="51700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132636" y="43511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354678" y="57095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98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16549" y="850605"/>
            <a:ext cx="2551814" cy="2721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4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>
            <a:off x="4816549" y="850605"/>
            <a:ext cx="2551814" cy="272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5433237" y="850605"/>
            <a:ext cx="1935126" cy="637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4816549" y="1477926"/>
            <a:ext cx="595423" cy="2094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4816549" y="3009014"/>
            <a:ext cx="1977656" cy="563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>
            <a:off x="6804837" y="850605"/>
            <a:ext cx="563526" cy="2147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08205" y="563526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582633" y="357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348948" y="357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368363" y="748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585944" y="2496143"/>
            <a:ext cx="3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4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26155" y="1362520"/>
            <a:ext cx="3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995144" y="1547186"/>
            <a:ext cx="1669312" cy="16000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十字形 24"/>
          <p:cNvSpPr/>
          <p:nvPr/>
        </p:nvSpPr>
        <p:spPr>
          <a:xfrm rot="19084706">
            <a:off x="8677775" y="2086713"/>
            <a:ext cx="648586" cy="653903"/>
          </a:xfrm>
          <a:prstGeom prst="plus">
            <a:avLst>
              <a:gd name="adj" fmla="val 42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十字形 25"/>
          <p:cNvSpPr/>
          <p:nvPr/>
        </p:nvSpPr>
        <p:spPr>
          <a:xfrm rot="19084706">
            <a:off x="10340163" y="2086714"/>
            <a:ext cx="648586" cy="653903"/>
          </a:xfrm>
          <a:prstGeom prst="plus">
            <a:avLst>
              <a:gd name="adj" fmla="val 42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十字形 26"/>
          <p:cNvSpPr/>
          <p:nvPr/>
        </p:nvSpPr>
        <p:spPr>
          <a:xfrm rot="19084706">
            <a:off x="9312381" y="1342171"/>
            <a:ext cx="385384" cy="410030"/>
          </a:xfrm>
          <a:prstGeom prst="plus">
            <a:avLst>
              <a:gd name="adj" fmla="val 42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十字形 27"/>
          <p:cNvSpPr/>
          <p:nvPr/>
        </p:nvSpPr>
        <p:spPr>
          <a:xfrm rot="19084706">
            <a:off x="9917454" y="1362180"/>
            <a:ext cx="385384" cy="410030"/>
          </a:xfrm>
          <a:prstGeom prst="plus">
            <a:avLst>
              <a:gd name="adj" fmla="val 42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十字形 28"/>
          <p:cNvSpPr/>
          <p:nvPr/>
        </p:nvSpPr>
        <p:spPr>
          <a:xfrm rot="19084706">
            <a:off x="9338035" y="2905636"/>
            <a:ext cx="385384" cy="410030"/>
          </a:xfrm>
          <a:prstGeom prst="plus">
            <a:avLst>
              <a:gd name="adj" fmla="val 42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十字形 29"/>
          <p:cNvSpPr/>
          <p:nvPr/>
        </p:nvSpPr>
        <p:spPr>
          <a:xfrm rot="19084706">
            <a:off x="9943108" y="2925645"/>
            <a:ext cx="385384" cy="410030"/>
          </a:xfrm>
          <a:prstGeom prst="plus">
            <a:avLst>
              <a:gd name="adj" fmla="val 42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67693" y="1339702"/>
            <a:ext cx="1828800" cy="19776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4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4667693" y="1339702"/>
            <a:ext cx="1828800" cy="1977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4667693" y="1339702"/>
            <a:ext cx="1828800" cy="1977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08205" y="34024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92186" y="35300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48717" y="1155036"/>
            <a:ext cx="2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90847" y="1137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3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28846" y="195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74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67</Words>
  <Application>Microsoft Macintosh PowerPoint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Cambria Math</vt:lpstr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2019-03-30T21:41:10Z</dcterms:created>
  <dcterms:modified xsi:type="dcterms:W3CDTF">2019-04-01T00:26:24Z</dcterms:modified>
</cp:coreProperties>
</file>