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FF"/>
    <a:srgbClr val="FE5555"/>
    <a:srgbClr val="9E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4FA14-94EB-7345-856A-B2F6E74E0BBC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E03AE-0DA0-1249-A342-370C23382A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9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39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8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8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1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38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76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90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86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679A-64FC-364C-A57C-101E06F50450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8571-AA95-6747-A9E0-B6A79D71D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1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" y="366269"/>
            <a:ext cx="4872267" cy="4412996"/>
          </a:xfrm>
          <a:prstGeom prst="rect">
            <a:avLst/>
          </a:prstGeom>
        </p:spPr>
      </p:pic>
      <p:sp>
        <p:nvSpPr>
          <p:cNvPr id="5" name="三角形 4"/>
          <p:cNvSpPr/>
          <p:nvPr/>
        </p:nvSpPr>
        <p:spPr>
          <a:xfrm>
            <a:off x="7412736" y="1524000"/>
            <a:ext cx="2426208" cy="2426208"/>
          </a:xfrm>
          <a:prstGeom prst="triangle">
            <a:avLst/>
          </a:prstGeom>
          <a:solidFill>
            <a:srgbClr val="9E9F9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22208" y="115466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98208" y="3779520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8944" y="377952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55136" y="970002"/>
                <a:ext cx="17734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136" y="970002"/>
                <a:ext cx="17734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064752" y="1708666"/>
                <a:ext cx="17734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52" y="1708666"/>
                <a:ext cx="17734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三角形 4"/>
          <p:cNvSpPr/>
          <p:nvPr/>
        </p:nvSpPr>
        <p:spPr>
          <a:xfrm>
            <a:off x="2999232" y="1121664"/>
            <a:ext cx="2426208" cy="2426208"/>
          </a:xfrm>
          <a:prstGeom prst="triangle">
            <a:avLst/>
          </a:prstGeom>
          <a:solidFill>
            <a:srgbClr val="9E9F9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08704" y="752332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04" y="752332"/>
                <a:ext cx="73152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84704" y="3377184"/>
                <a:ext cx="414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04" y="3377184"/>
                <a:ext cx="41452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425440" y="3377184"/>
                <a:ext cx="670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3377184"/>
                <a:ext cx="6705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194027" y="1121664"/>
                <a:ext cx="2243093" cy="39651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𝑖𝑛𝑠𝑖𝑑𝑒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{2,3,5}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27" y="1121664"/>
                <a:ext cx="2243093" cy="396519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4108704" y="2426208"/>
            <a:ext cx="146304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999232" y="2556748"/>
                <a:ext cx="2761488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latin typeface="Cambria Math" charset="0"/>
                        </a:rPr>
                        <m:t>𝒙</m:t>
                      </m:r>
                      <m:r>
                        <a:rPr kumimoji="1" lang="en-US" altLang="zh-CN" sz="16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6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𝟑</m:t>
                          </m:r>
                        </m:den>
                      </m:f>
                      <m:r>
                        <a:rPr kumimoji="1" lang="en-US" altLang="zh-CN" sz="16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1600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1600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latin typeface="Cambria Math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zh-CN" sz="16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232" y="2556748"/>
                <a:ext cx="2761488" cy="5549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11350"/>
            <a:ext cx="6553200" cy="303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79136" y="3244334"/>
                <a:ext cx="7193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36" y="3244334"/>
                <a:ext cx="71932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11424" y="2875002"/>
                <a:ext cx="691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24" y="2875002"/>
                <a:ext cx="69189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872728" y="3244334"/>
                <a:ext cx="691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28" y="3244334"/>
                <a:ext cx="69189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11350"/>
            <a:ext cx="6553200" cy="303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79136" y="3244334"/>
                <a:ext cx="7193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36" y="3244334"/>
                <a:ext cx="71932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872728" y="3244334"/>
                <a:ext cx="691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28" y="3244334"/>
                <a:ext cx="69189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958" y="2163834"/>
            <a:ext cx="3054154" cy="2899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73452" y="2618970"/>
                <a:ext cx="691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′|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452" y="2618970"/>
                <a:ext cx="6918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97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120900"/>
            <a:ext cx="5575300" cy="2616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0363" y="4140708"/>
            <a:ext cx="4963287" cy="10144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33088" y="4352544"/>
                <a:ext cx="119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8" y="4352544"/>
                <a:ext cx="1194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053072" y="4352544"/>
                <a:ext cx="119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72" y="4352544"/>
                <a:ext cx="11948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4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0363" y="4163991"/>
            <a:ext cx="4963287" cy="10144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751013" y="3347466"/>
            <a:ext cx="3462528" cy="6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51013" y="3304794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15477" y="3304794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50045" y="3274314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96449" y="3274314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16005" y="3231642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78624" y="2409444"/>
            <a:ext cx="2414016" cy="2382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7278624" y="2409444"/>
            <a:ext cx="2414016" cy="2382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H="1">
            <a:off x="7278624" y="2974848"/>
            <a:ext cx="573024" cy="1816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851648" y="2409444"/>
            <a:ext cx="1840992" cy="565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V="1">
            <a:off x="7278624" y="4279392"/>
            <a:ext cx="1877568" cy="512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9156192" y="2409444"/>
            <a:ext cx="536448" cy="1869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010400" y="2137910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137910"/>
                <a:ext cx="26822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692640" y="4603957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0" y="4603957"/>
                <a:ext cx="26822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10400" y="4603957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603957"/>
                <a:ext cx="2682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717024" y="2137910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24" y="2137910"/>
                <a:ext cx="268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27264" y="2556379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64" y="2556379"/>
                <a:ext cx="2682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912352" y="3728227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352" y="3728227"/>
                <a:ext cx="2682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373675" y="275765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675" y="2757654"/>
                <a:ext cx="5486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710776" y="336670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76" y="3366701"/>
                <a:ext cx="5486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1683110" y="353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90669" y="3554730"/>
            <a:ext cx="39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2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28546" y="3583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4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23248" y="3560088"/>
            <a:ext cx="5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3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64506" y="3524250"/>
            <a:ext cx="5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5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048940" y="4500325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413961" y="3728227"/>
            <a:ext cx="192383" cy="224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883650" y="3280967"/>
            <a:ext cx="192383" cy="224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133408" y="2467617"/>
            <a:ext cx="192383" cy="224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458065" y="3044451"/>
            <a:ext cx="192383" cy="224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84269" y="4400507"/>
            <a:ext cx="5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solidFill>
                  <a:srgbClr val="FF0000"/>
                </a:solidFill>
              </a:rPr>
              <a:t>f(1)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919053" y="3718899"/>
            <a:ext cx="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solidFill>
                  <a:srgbClr val="FF0000"/>
                </a:solidFill>
              </a:rPr>
              <a:t>f(2)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907916" y="2984418"/>
            <a:ext cx="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solidFill>
                  <a:srgbClr val="FF0000"/>
                </a:solidFill>
              </a:rPr>
              <a:t>f(3)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274230" y="2377332"/>
            <a:ext cx="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f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(4)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17019" y="2741307"/>
            <a:ext cx="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f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(5)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0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0363" y="4163991"/>
            <a:ext cx="4963287" cy="10144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751013" y="3347466"/>
            <a:ext cx="3462528" cy="6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51013" y="3304794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16005" y="3231642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78624" y="2409444"/>
            <a:ext cx="2414016" cy="2382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7278624" y="2409444"/>
            <a:ext cx="2414016" cy="2382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H="1">
            <a:off x="7278624" y="2974848"/>
            <a:ext cx="573024" cy="1816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851648" y="2409444"/>
            <a:ext cx="1840992" cy="565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V="1">
            <a:off x="7278624" y="4279392"/>
            <a:ext cx="1877568" cy="512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9156192" y="2409444"/>
            <a:ext cx="536448" cy="1869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010400" y="2137910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137910"/>
                <a:ext cx="26822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692640" y="4603957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0" y="4603957"/>
                <a:ext cx="26822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10400" y="4603957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603957"/>
                <a:ext cx="2682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717024" y="2137910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24" y="2137910"/>
                <a:ext cx="268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27264" y="2556379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64" y="2556379"/>
                <a:ext cx="2682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912352" y="3728227"/>
                <a:ext cx="26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352" y="3728227"/>
                <a:ext cx="2682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373675" y="275765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675" y="2757654"/>
                <a:ext cx="54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710776" y="336670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76" y="3366701"/>
                <a:ext cx="5486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1683110" y="353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64506" y="3524250"/>
            <a:ext cx="5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048940" y="4500325"/>
            <a:ext cx="170688" cy="207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458065" y="3044451"/>
            <a:ext cx="192383" cy="224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84269" y="4395833"/>
            <a:ext cx="5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f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(1)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17019" y="2741307"/>
            <a:ext cx="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f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(2)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2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0" y="1328928"/>
            <a:ext cx="2950464" cy="282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146048" y="1115568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859536" y="1115568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146048" y="3944112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859536" y="3944112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 rot="16200000">
            <a:off x="-182880" y="2688336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 rot="16200000">
            <a:off x="2767584" y="2529840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同心圆 10"/>
          <p:cNvSpPr/>
          <p:nvPr/>
        </p:nvSpPr>
        <p:spPr>
          <a:xfrm>
            <a:off x="1831848" y="2542032"/>
            <a:ext cx="298704" cy="402336"/>
          </a:xfrm>
          <a:prstGeom prst="donut">
            <a:avLst>
              <a:gd name="adj" fmla="val 8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11" idx="1"/>
          </p:cNvCxnSpPr>
          <p:nvPr/>
        </p:nvCxnSpPr>
        <p:spPr>
          <a:xfrm flipH="1" flipV="1">
            <a:off x="762000" y="1542288"/>
            <a:ext cx="1113592" cy="105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106704" y="1536186"/>
            <a:ext cx="1179040" cy="106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2259104" y="2753354"/>
            <a:ext cx="1142464" cy="130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704088" y="2944368"/>
            <a:ext cx="1158776" cy="105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1426732" y="2944368"/>
            <a:ext cx="637568" cy="105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045744" y="2964685"/>
            <a:ext cx="585752" cy="103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2199048" y="2157979"/>
            <a:ext cx="1001352" cy="50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215896" y="2739140"/>
            <a:ext cx="941296" cy="45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1520500" y="1536186"/>
            <a:ext cx="420540" cy="9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2000560" y="1536186"/>
            <a:ext cx="535996" cy="93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890552" y="2731017"/>
            <a:ext cx="884456" cy="55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818840" y="2157979"/>
            <a:ext cx="926676" cy="49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081016" y="1339082"/>
            <a:ext cx="2950464" cy="282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678424" y="1125722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5391912" y="1125722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678424" y="3954266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5391912" y="3954266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/>
          <p:cNvSpPr/>
          <p:nvPr/>
        </p:nvSpPr>
        <p:spPr>
          <a:xfrm rot="16200000">
            <a:off x="4349496" y="2698490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右箭头 45"/>
          <p:cNvSpPr/>
          <p:nvPr/>
        </p:nvSpPr>
        <p:spPr>
          <a:xfrm rot="16200000">
            <a:off x="7299960" y="2539994"/>
            <a:ext cx="1463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071616" y="236574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No Interior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3894524" y="2654792"/>
                <a:ext cx="5880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≃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524" y="2654792"/>
                <a:ext cx="58809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8363712" y="2654792"/>
                <a:ext cx="58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≃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12" y="2654792"/>
                <a:ext cx="58809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/>
          <p:cNvSpPr/>
          <p:nvPr/>
        </p:nvSpPr>
        <p:spPr>
          <a:xfrm>
            <a:off x="8951808" y="2011679"/>
            <a:ext cx="375072" cy="2767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 rot="6919399">
            <a:off x="10220107" y="1166621"/>
            <a:ext cx="375072" cy="2767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548639" y="4803647"/>
                <a:ext cx="2950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 minus two points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4803647"/>
                <a:ext cx="295046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9139344" y="4803647"/>
                <a:ext cx="1728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344" y="4803647"/>
                <a:ext cx="1728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23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56192" y="1962911"/>
            <a:ext cx="375072" cy="2767585"/>
          </a:xfrm>
          <a:prstGeom prst="ellipse">
            <a:avLst/>
          </a:prstGeom>
          <a:noFill/>
          <a:ln w="28575">
            <a:solidFill>
              <a:srgbClr val="FF2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 rot="6919399">
            <a:off x="2624491" y="1117853"/>
            <a:ext cx="375072" cy="2767585"/>
          </a:xfrm>
          <a:prstGeom prst="ellipse">
            <a:avLst/>
          </a:prstGeom>
          <a:noFill/>
          <a:ln w="38100">
            <a:solidFill>
              <a:srgbClr val="FE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543728" y="4754879"/>
                <a:ext cx="1728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28" y="4754879"/>
                <a:ext cx="1728384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437888" y="3162037"/>
                <a:ext cx="5880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≃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88" y="3162037"/>
                <a:ext cx="588096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32" y="1313942"/>
            <a:ext cx="2794000" cy="4254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08168" y="5572013"/>
            <a:ext cx="37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The Torus with one point removed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56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161</Words>
  <Application>Microsoft Macintosh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Cambria Math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dcterms:created xsi:type="dcterms:W3CDTF">2019-04-09T23:07:56Z</dcterms:created>
  <dcterms:modified xsi:type="dcterms:W3CDTF">2019-04-10T18:51:55Z</dcterms:modified>
</cp:coreProperties>
</file>