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7"/>
    <a:srgbClr val="F5B18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1"/>
    <p:restoredTop sz="94601"/>
  </p:normalViewPr>
  <p:slideViewPr>
    <p:cSldViewPr snapToGrid="0" snapToObjects="1" showGuides="1">
      <p:cViewPr>
        <p:scale>
          <a:sx n="100" d="100"/>
          <a:sy n="100" d="100"/>
        </p:scale>
        <p:origin x="9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8EDB0-3AB6-2748-A29D-23D236EFB9C2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F117C-A59D-CC4A-B1C6-A4B72DE50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8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9-F648-AB4D-8FDE-3F4371C90CD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3F17-2F8B-2641-8A95-FD856177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9-F648-AB4D-8FDE-3F4371C90CD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3F17-2F8B-2641-8A95-FD856177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9-F648-AB4D-8FDE-3F4371C90CD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3F17-2F8B-2641-8A95-FD856177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9-F648-AB4D-8FDE-3F4371C90CD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3F17-2F8B-2641-8A95-FD856177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9-F648-AB4D-8FDE-3F4371C90CD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3F17-2F8B-2641-8A95-FD856177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6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9-F648-AB4D-8FDE-3F4371C90CD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3F17-2F8B-2641-8A95-FD856177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6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9-F648-AB4D-8FDE-3F4371C90CD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3F17-2F8B-2641-8A95-FD856177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3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9-F648-AB4D-8FDE-3F4371C90CD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3F17-2F8B-2641-8A95-FD856177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9-F648-AB4D-8FDE-3F4371C90CD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3F17-2F8B-2641-8A95-FD856177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0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9-F648-AB4D-8FDE-3F4371C90CD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3F17-2F8B-2641-8A95-FD856177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6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B19-F648-AB4D-8FDE-3F4371C90CD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3F17-2F8B-2641-8A95-FD856177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0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DFB19-F648-AB4D-8FDE-3F4371C90CDF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3F17-2F8B-2641-8A95-FD856177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8.emf"/><Relationship Id="rId14" Type="http://schemas.openxmlformats.org/officeDocument/2006/relationships/image" Target="../media/image9.emf"/><Relationship Id="rId15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5.emf"/><Relationship Id="rId9" Type="http://schemas.openxmlformats.org/officeDocument/2006/relationships/image" Target="../media/image6.emf"/><Relationship Id="rId10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5.emf"/><Relationship Id="rId9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7.emf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emf"/><Relationship Id="rId5" Type="http://schemas.openxmlformats.org/officeDocument/2006/relationships/image" Target="../media/image50.png"/><Relationship Id="rId6" Type="http://schemas.openxmlformats.org/officeDocument/2006/relationships/image" Target="../media/image60.png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emf"/><Relationship Id="rId5" Type="http://schemas.openxmlformats.org/officeDocument/2006/relationships/image" Target="../media/image100.png"/><Relationship Id="rId6" Type="http://schemas.openxmlformats.org/officeDocument/2006/relationships/image" Target="../media/image110.png"/><Relationship Id="rId7" Type="http://schemas.openxmlformats.org/officeDocument/2006/relationships/image" Target="../media/image2.emf"/><Relationship Id="rId8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.emf"/><Relationship Id="rId5" Type="http://schemas.openxmlformats.org/officeDocument/2006/relationships/image" Target="../media/image2.emf"/><Relationship Id="rId6" Type="http://schemas.openxmlformats.org/officeDocument/2006/relationships/image" Target="../media/image10.emf"/><Relationship Id="rId7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1138" y="358140"/>
            <a:ext cx="4937760" cy="3108960"/>
            <a:chOff x="761138" y="358140"/>
            <a:chExt cx="4937760" cy="310896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743200" y="457200"/>
              <a:ext cx="0" cy="1371600"/>
            </a:xfrm>
            <a:prstGeom prst="straightConnector1">
              <a:avLst/>
            </a:prstGeom>
            <a:ln w="10160">
              <a:solidFill>
                <a:schemeClr val="tx1"/>
              </a:solidFill>
              <a:prstDash val="sysDot"/>
              <a:tailEnd type="triangle"/>
            </a:ln>
            <a:effectLst>
              <a:outerShdw blurRad="50800" dist="762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02433" y="1828800"/>
              <a:ext cx="1940767" cy="1101012"/>
            </a:xfrm>
            <a:prstGeom prst="line">
              <a:avLst/>
            </a:prstGeom>
            <a:ln w="10160">
              <a:solidFill>
                <a:schemeClr val="tx1"/>
              </a:solidFill>
              <a:prstDash val="sysDot"/>
            </a:ln>
            <a:effectLst>
              <a:outerShdw blurRad="50800" dist="762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743201" y="1828800"/>
              <a:ext cx="2286000" cy="0"/>
            </a:xfrm>
            <a:prstGeom prst="line">
              <a:avLst/>
            </a:prstGeom>
            <a:ln w="10160">
              <a:solidFill>
                <a:schemeClr val="tx1"/>
              </a:solidFill>
              <a:prstDash val="sysDot"/>
            </a:ln>
            <a:effectLst>
              <a:outerShdw blurRad="50800" dist="762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256504" y="1660852"/>
              <a:ext cx="91440" cy="1134599"/>
              <a:chOff x="2256504" y="1660852"/>
              <a:chExt cx="91440" cy="113459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256504" y="166085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V="1">
                <a:off x="2313059" y="1698171"/>
                <a:ext cx="0" cy="10972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200400" y="960120"/>
              <a:ext cx="91440" cy="1134599"/>
              <a:chOff x="2256504" y="1660852"/>
              <a:chExt cx="91440" cy="1134599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256504" y="166085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V="1">
                <a:off x="2313059" y="1698171"/>
                <a:ext cx="0" cy="10972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9540" y="2625012"/>
              <a:ext cx="320040" cy="32004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0922" y="2020990"/>
              <a:ext cx="330042" cy="32004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0750" y="3014410"/>
              <a:ext cx="3256059" cy="320040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3433820" y="960120"/>
              <a:ext cx="172446" cy="1134599"/>
              <a:chOff x="3472517" y="997862"/>
              <a:chExt cx="172446" cy="1134599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3472517" y="997862"/>
                <a:ext cx="0" cy="1134599"/>
              </a:xfrm>
              <a:prstGeom prst="straightConnector1">
                <a:avLst/>
              </a:prstGeom>
              <a:ln w="15240">
                <a:solidFill>
                  <a:srgbClr val="FF0000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4095" y="1402371"/>
                <a:ext cx="140868" cy="548640"/>
              </a:xfrm>
              <a:prstGeom prst="rect">
                <a:avLst/>
              </a:prstGeom>
            </p:spPr>
          </p:pic>
        </p:grpSp>
        <p:grpSp>
          <p:nvGrpSpPr>
            <p:cNvPr id="53" name="Group 52"/>
            <p:cNvGrpSpPr/>
            <p:nvPr/>
          </p:nvGrpSpPr>
          <p:grpSpPr>
            <a:xfrm>
              <a:off x="2456157" y="1660852"/>
              <a:ext cx="172446" cy="1134599"/>
              <a:chOff x="3472517" y="997862"/>
              <a:chExt cx="172446" cy="1134599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3472517" y="997862"/>
                <a:ext cx="0" cy="1134599"/>
              </a:xfrm>
              <a:prstGeom prst="straightConnector1">
                <a:avLst/>
              </a:prstGeom>
              <a:ln w="15240">
                <a:solidFill>
                  <a:srgbClr val="FF0000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4095" y="1402371"/>
                <a:ext cx="140868" cy="548640"/>
              </a:xfrm>
              <a:prstGeom prst="rect">
                <a:avLst/>
              </a:prstGeom>
            </p:spPr>
          </p:pic>
        </p:grpSp>
        <p:sp>
          <p:nvSpPr>
            <p:cNvPr id="58" name="Rounded Rectangle 57"/>
            <p:cNvSpPr/>
            <p:nvPr/>
          </p:nvSpPr>
          <p:spPr>
            <a:xfrm>
              <a:off x="761138" y="358140"/>
              <a:ext cx="4937760" cy="3108960"/>
            </a:xfrm>
            <a:prstGeom prst="roundRect">
              <a:avLst/>
            </a:prstGeom>
            <a:noFill/>
            <a:ln w="26670">
              <a:solidFill>
                <a:schemeClr val="bg2">
                  <a:lumMod val="75000"/>
                </a:schemeClr>
              </a:solidFill>
            </a:ln>
            <a:effectLst>
              <a:outerShdw blurRad="50800" dist="762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12652" y="358140"/>
            <a:ext cx="4937760" cy="3108960"/>
            <a:chOff x="6212652" y="358140"/>
            <a:chExt cx="4937760" cy="310896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8194714" y="457200"/>
              <a:ext cx="0" cy="1371600"/>
            </a:xfrm>
            <a:prstGeom prst="straightConnector1">
              <a:avLst/>
            </a:prstGeom>
            <a:ln w="10160">
              <a:solidFill>
                <a:schemeClr val="tx1"/>
              </a:solidFill>
              <a:prstDash val="sysDot"/>
              <a:tailEnd type="triangle"/>
            </a:ln>
            <a:effectLst>
              <a:outerShdw blurRad="50800" dist="762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253947" y="1828800"/>
              <a:ext cx="1940767" cy="1101012"/>
            </a:xfrm>
            <a:prstGeom prst="line">
              <a:avLst/>
            </a:prstGeom>
            <a:ln w="10160">
              <a:solidFill>
                <a:schemeClr val="tx1"/>
              </a:solidFill>
              <a:prstDash val="sysDot"/>
            </a:ln>
            <a:effectLst>
              <a:outerShdw blurRad="50800" dist="762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8194715" y="1828800"/>
              <a:ext cx="2286000" cy="0"/>
            </a:xfrm>
            <a:prstGeom prst="line">
              <a:avLst/>
            </a:prstGeom>
            <a:ln w="10160">
              <a:solidFill>
                <a:schemeClr val="tx1"/>
              </a:solidFill>
              <a:prstDash val="sysDot"/>
            </a:ln>
            <a:effectLst>
              <a:outerShdw blurRad="50800" dist="762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8651914" y="1251175"/>
              <a:ext cx="91440" cy="859536"/>
              <a:chOff x="2256504" y="1660852"/>
              <a:chExt cx="91440" cy="1134599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2256504" y="166085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V="1">
                <a:off x="2313059" y="1698171"/>
                <a:ext cx="0" cy="10972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7397810" y="1356054"/>
              <a:ext cx="411480" cy="1578333"/>
              <a:chOff x="7397810" y="1356054"/>
              <a:chExt cx="411480" cy="157833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717850" y="1356054"/>
                <a:ext cx="91440" cy="1408176"/>
                <a:chOff x="2256504" y="1660852"/>
                <a:chExt cx="91440" cy="1134599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2256504" y="166085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2313059" y="1698171"/>
                  <a:ext cx="0" cy="109728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97810" y="2614347"/>
                <a:ext cx="320040" cy="320040"/>
              </a:xfrm>
              <a:prstGeom prst="rect">
                <a:avLst/>
              </a:prstGeom>
            </p:spPr>
          </p:pic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4758" y="2010388"/>
              <a:ext cx="330042" cy="320040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7923904" y="1641719"/>
              <a:ext cx="170980" cy="1134599"/>
              <a:chOff x="7923904" y="1641719"/>
              <a:chExt cx="170980" cy="113459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7923904" y="1641719"/>
                <a:ext cx="0" cy="1134599"/>
              </a:xfrm>
              <a:prstGeom prst="straightConnector1">
                <a:avLst/>
              </a:prstGeom>
              <a:ln w="15240">
                <a:solidFill>
                  <a:srgbClr val="FF0000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54016" y="2023916"/>
                <a:ext cx="140868" cy="548640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7853145" y="1305763"/>
              <a:ext cx="390235" cy="400110"/>
              <a:chOff x="2401631" y="1305763"/>
              <a:chExt cx="390235" cy="400110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H="1">
                <a:off x="2471967" y="1356054"/>
                <a:ext cx="423" cy="313337"/>
              </a:xfrm>
              <a:prstGeom prst="straightConnector1">
                <a:avLst/>
              </a:prstGeom>
              <a:ln w="15240">
                <a:solidFill>
                  <a:srgbClr val="0432FF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401631" y="1305763"/>
                    <a:ext cx="39023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1631" y="1305763"/>
                    <a:ext cx="390235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3" name="Straight Arrow Connector 42"/>
            <p:cNvCxnSpPr/>
            <p:nvPr/>
          </p:nvCxnSpPr>
          <p:spPr>
            <a:xfrm>
              <a:off x="8924031" y="997862"/>
              <a:ext cx="0" cy="1134599"/>
            </a:xfrm>
            <a:prstGeom prst="straightConnector1">
              <a:avLst/>
            </a:prstGeom>
            <a:ln w="15240">
              <a:solidFill>
                <a:srgbClr val="FF0000"/>
              </a:solidFill>
              <a:prstDash val="sysDash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55609" y="1402371"/>
              <a:ext cx="140868" cy="548640"/>
            </a:xfrm>
            <a:prstGeom prst="rect">
              <a:avLst/>
            </a:prstGeom>
          </p:spPr>
        </p:pic>
        <p:cxnSp>
          <p:nvCxnSpPr>
            <p:cNvPr id="45" name="Straight Arrow Connector 44"/>
            <p:cNvCxnSpPr/>
            <p:nvPr/>
          </p:nvCxnSpPr>
          <p:spPr>
            <a:xfrm>
              <a:off x="8697634" y="997862"/>
              <a:ext cx="10835" cy="250294"/>
            </a:xfrm>
            <a:prstGeom prst="straightConnector1">
              <a:avLst/>
            </a:prstGeom>
            <a:ln w="15240">
              <a:solidFill>
                <a:srgbClr val="0432FF"/>
              </a:solidFill>
              <a:prstDash val="sysDash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620922" y="917793"/>
                  <a:ext cx="39023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22" y="917793"/>
                  <a:ext cx="390235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24184" y="3015040"/>
              <a:ext cx="4455459" cy="32004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651913" y="480854"/>
              <a:ext cx="2473779" cy="457200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>
            <a:xfrm>
              <a:off x="6212652" y="358140"/>
              <a:ext cx="4937760" cy="3108960"/>
            </a:xfrm>
            <a:prstGeom prst="roundRect">
              <a:avLst/>
            </a:prstGeom>
            <a:noFill/>
            <a:ln w="26670">
              <a:solidFill>
                <a:schemeClr val="bg2">
                  <a:lumMod val="75000"/>
                </a:schemeClr>
              </a:solidFill>
            </a:ln>
            <a:effectLst>
              <a:outerShdw blurRad="50800" dist="762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1520" y="3703661"/>
            <a:ext cx="5191383" cy="3108960"/>
            <a:chOff x="731520" y="3703661"/>
            <a:chExt cx="5191383" cy="3108960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1088" y="6299142"/>
              <a:ext cx="5101815" cy="320040"/>
            </a:xfrm>
            <a:prstGeom prst="rect">
              <a:avLst/>
            </a:prstGeom>
          </p:spPr>
        </p:pic>
        <p:cxnSp>
          <p:nvCxnSpPr>
            <p:cNvPr id="63" name="Straight Arrow Connector 62"/>
            <p:cNvCxnSpPr/>
            <p:nvPr/>
          </p:nvCxnSpPr>
          <p:spPr>
            <a:xfrm flipV="1">
              <a:off x="2713582" y="3802721"/>
              <a:ext cx="0" cy="1371600"/>
            </a:xfrm>
            <a:prstGeom prst="straightConnector1">
              <a:avLst/>
            </a:prstGeom>
            <a:ln w="10160">
              <a:solidFill>
                <a:schemeClr val="tx1"/>
              </a:solidFill>
              <a:prstDash val="sysDot"/>
              <a:tailEnd type="triangle"/>
            </a:ln>
            <a:effectLst>
              <a:outerShdw blurRad="50800" dist="762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772815" y="5174321"/>
              <a:ext cx="1940767" cy="1101012"/>
            </a:xfrm>
            <a:prstGeom prst="line">
              <a:avLst/>
            </a:prstGeom>
            <a:ln w="10160">
              <a:solidFill>
                <a:schemeClr val="tx1"/>
              </a:solidFill>
              <a:prstDash val="sysDot"/>
            </a:ln>
            <a:effectLst>
              <a:outerShdw blurRad="50800" dist="762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713583" y="5174321"/>
              <a:ext cx="2286000" cy="0"/>
            </a:xfrm>
            <a:prstGeom prst="line">
              <a:avLst/>
            </a:prstGeom>
            <a:ln w="10160">
              <a:solidFill>
                <a:schemeClr val="tx1"/>
              </a:solidFill>
              <a:prstDash val="sysDot"/>
            </a:ln>
            <a:effectLst>
              <a:outerShdw blurRad="50800" dist="762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8531" y="5848124"/>
              <a:ext cx="274320" cy="274320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1466008" y="5029233"/>
              <a:ext cx="175054" cy="1134599"/>
              <a:chOff x="1495626" y="1683712"/>
              <a:chExt cx="175054" cy="1134599"/>
            </a:xfrm>
          </p:grpSpPr>
          <p:cxnSp>
            <p:nvCxnSpPr>
              <p:cNvPr id="91" name="Straight Arrow Connector 90"/>
              <p:cNvCxnSpPr/>
              <p:nvPr/>
            </p:nvCxnSpPr>
            <p:spPr>
              <a:xfrm>
                <a:off x="1670680" y="1683712"/>
                <a:ext cx="0" cy="1134599"/>
              </a:xfrm>
              <a:prstGeom prst="straightConnector1">
                <a:avLst/>
              </a:prstGeom>
              <a:ln w="15240">
                <a:solidFill>
                  <a:srgbClr val="FF0000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5626" y="2094619"/>
                <a:ext cx="140868" cy="548640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1917637" y="5097813"/>
              <a:ext cx="91440" cy="1134599"/>
              <a:chOff x="2256504" y="1660852"/>
              <a:chExt cx="91440" cy="1134599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2256504" y="166085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flipV="1">
                <a:off x="2313059" y="1698171"/>
                <a:ext cx="0" cy="10972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68"/>
            <p:cNvCxnSpPr/>
            <p:nvPr/>
          </p:nvCxnSpPr>
          <p:spPr>
            <a:xfrm flipH="1">
              <a:off x="1949617" y="6113504"/>
              <a:ext cx="339886" cy="149318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956053" y="5941910"/>
                  <a:ext cx="4864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5B183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5B183"/>
                                </a:solidFill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5B183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5B183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6053" y="5941910"/>
                  <a:ext cx="486415" cy="4001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 70"/>
            <p:cNvGrpSpPr/>
            <p:nvPr/>
          </p:nvGrpSpPr>
          <p:grpSpPr>
            <a:xfrm>
              <a:off x="4275081" y="4353629"/>
              <a:ext cx="195640" cy="1134599"/>
              <a:chOff x="4372705" y="1008108"/>
              <a:chExt cx="195640" cy="1134599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>
                <a:off x="4372705" y="1008108"/>
                <a:ext cx="0" cy="1134599"/>
              </a:xfrm>
              <a:prstGeom prst="straightConnector1">
                <a:avLst/>
              </a:prstGeom>
              <a:ln w="15240">
                <a:solidFill>
                  <a:srgbClr val="FF0000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7477" y="1411187"/>
                <a:ext cx="140868" cy="548640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3917400" y="4439072"/>
              <a:ext cx="91440" cy="1134599"/>
              <a:chOff x="2256504" y="1660852"/>
              <a:chExt cx="91440" cy="1134599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2256504" y="166085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V="1">
                <a:off x="2313059" y="1698171"/>
                <a:ext cx="0" cy="10972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>
              <a:off x="3633352" y="5460760"/>
              <a:ext cx="340603" cy="10976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593727" y="5258141"/>
                  <a:ext cx="49237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5B183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5B183"/>
                                </a:solidFill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5B183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5B183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727" y="5258141"/>
                  <a:ext cx="492379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3722" y="5154152"/>
              <a:ext cx="282892" cy="274320"/>
            </a:xfrm>
            <a:prstGeom prst="rect">
              <a:avLst/>
            </a:prstGeom>
          </p:spPr>
        </p:pic>
        <p:cxnSp>
          <p:nvCxnSpPr>
            <p:cNvPr id="76" name="Straight Connector 75"/>
            <p:cNvCxnSpPr/>
            <p:nvPr/>
          </p:nvCxnSpPr>
          <p:spPr>
            <a:xfrm flipV="1">
              <a:off x="2283441" y="5043692"/>
              <a:ext cx="0" cy="109728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n 76"/>
            <p:cNvSpPr/>
            <p:nvPr/>
          </p:nvSpPr>
          <p:spPr>
            <a:xfrm>
              <a:off x="1775164" y="4868662"/>
              <a:ext cx="1016554" cy="1410019"/>
            </a:xfrm>
            <a:prstGeom prst="can">
              <a:avLst/>
            </a:prstGeom>
            <a:noFill/>
            <a:ln w="25400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784996" y="5947862"/>
              <a:ext cx="1006722" cy="339218"/>
            </a:xfrm>
            <a:prstGeom prst="ellipse">
              <a:avLst/>
            </a:prstGeom>
            <a:noFill/>
            <a:ln w="2540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 flipV="1">
              <a:off x="3651120" y="4379632"/>
              <a:ext cx="0" cy="109728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an 82"/>
            <p:cNvSpPr/>
            <p:nvPr/>
          </p:nvSpPr>
          <p:spPr>
            <a:xfrm>
              <a:off x="3142843" y="4204602"/>
              <a:ext cx="1016554" cy="1410019"/>
            </a:xfrm>
            <a:prstGeom prst="can">
              <a:avLst/>
            </a:prstGeom>
            <a:noFill/>
            <a:ln w="25400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152675" y="5283802"/>
              <a:ext cx="1006722" cy="339218"/>
            </a:xfrm>
            <a:prstGeom prst="ellipse">
              <a:avLst/>
            </a:prstGeom>
            <a:noFill/>
            <a:ln w="2540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76982" y="3772759"/>
              <a:ext cx="2305742" cy="320040"/>
            </a:xfrm>
            <a:prstGeom prst="rect">
              <a:avLst/>
            </a:prstGeom>
          </p:spPr>
        </p:pic>
        <p:sp>
          <p:nvSpPr>
            <p:cNvPr id="81" name="Rounded Rectangle 80"/>
            <p:cNvSpPr/>
            <p:nvPr/>
          </p:nvSpPr>
          <p:spPr>
            <a:xfrm>
              <a:off x="731520" y="3703661"/>
              <a:ext cx="4937760" cy="3108960"/>
            </a:xfrm>
            <a:prstGeom prst="roundRect">
              <a:avLst/>
            </a:prstGeom>
            <a:noFill/>
            <a:ln w="26670">
              <a:solidFill>
                <a:schemeClr val="bg2">
                  <a:lumMod val="75000"/>
                </a:schemeClr>
              </a:solidFill>
            </a:ln>
            <a:effectLst>
              <a:outerShdw blurRad="50800" dist="762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12652" y="3703661"/>
            <a:ext cx="5015788" cy="3108960"/>
            <a:chOff x="6212652" y="3703661"/>
            <a:chExt cx="5015788" cy="310896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78" t="18830" r="10672" b="17004"/>
            <a:stretch/>
          </p:blipFill>
          <p:spPr>
            <a:xfrm>
              <a:off x="6548794" y="4327100"/>
              <a:ext cx="3488953" cy="2289933"/>
            </a:xfrm>
            <a:prstGeom prst="rect">
              <a:avLst/>
            </a:prstGeom>
          </p:spPr>
        </p:pic>
        <p:cxnSp>
          <p:nvCxnSpPr>
            <p:cNvPr id="96" name="Straight Arrow Connector 95"/>
            <p:cNvCxnSpPr/>
            <p:nvPr/>
          </p:nvCxnSpPr>
          <p:spPr>
            <a:xfrm flipV="1">
              <a:off x="8194714" y="3802721"/>
              <a:ext cx="0" cy="1371600"/>
            </a:xfrm>
            <a:prstGeom prst="straightConnector1">
              <a:avLst/>
            </a:prstGeom>
            <a:ln w="10160">
              <a:solidFill>
                <a:schemeClr val="tx1"/>
              </a:solidFill>
              <a:prstDash val="sysDot"/>
              <a:tailEnd type="triangle"/>
            </a:ln>
            <a:effectLst>
              <a:outerShdw blurRad="50800" dist="762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6253947" y="5174321"/>
              <a:ext cx="1940767" cy="1101012"/>
            </a:xfrm>
            <a:prstGeom prst="line">
              <a:avLst/>
            </a:prstGeom>
            <a:ln w="10160">
              <a:solidFill>
                <a:schemeClr val="tx1"/>
              </a:solidFill>
              <a:prstDash val="sysDot"/>
            </a:ln>
            <a:effectLst>
              <a:outerShdw blurRad="50800" dist="762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8194715" y="5174321"/>
              <a:ext cx="2286000" cy="0"/>
            </a:xfrm>
            <a:prstGeom prst="line">
              <a:avLst/>
            </a:prstGeom>
            <a:ln w="10160">
              <a:solidFill>
                <a:schemeClr val="tx1"/>
              </a:solidFill>
              <a:prstDash val="sysDot"/>
            </a:ln>
            <a:effectLst>
              <a:outerShdw blurRad="50800" dist="762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4173" y="5921522"/>
              <a:ext cx="320040" cy="320040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0070" y="5640543"/>
              <a:ext cx="330042" cy="320040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21160" y="6296993"/>
              <a:ext cx="4907280" cy="320040"/>
            </a:xfrm>
            <a:prstGeom prst="rect">
              <a:avLst/>
            </a:prstGeom>
          </p:spPr>
        </p:pic>
        <p:sp>
          <p:nvSpPr>
            <p:cNvPr id="102" name="Rounded Rectangle 101"/>
            <p:cNvSpPr/>
            <p:nvPr/>
          </p:nvSpPr>
          <p:spPr>
            <a:xfrm>
              <a:off x="6212652" y="3703661"/>
              <a:ext cx="4937760" cy="3108960"/>
            </a:xfrm>
            <a:prstGeom prst="roundRect">
              <a:avLst/>
            </a:prstGeom>
            <a:noFill/>
            <a:ln w="26670">
              <a:solidFill>
                <a:schemeClr val="bg2">
                  <a:lumMod val="75000"/>
                </a:schemeClr>
              </a:solidFill>
            </a:ln>
            <a:effectLst>
              <a:outerShdw blurRad="50800" dist="762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7136631" y="4207230"/>
              <a:ext cx="0" cy="1737360"/>
            </a:xfrm>
            <a:prstGeom prst="straightConnector1">
              <a:avLst/>
            </a:prstGeom>
            <a:ln w="15240">
              <a:solidFill>
                <a:srgbClr val="FF0000"/>
              </a:solidFill>
              <a:prstDash val="sysDash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1577" y="5025889"/>
              <a:ext cx="140868" cy="548640"/>
            </a:xfrm>
            <a:prstGeom prst="rect">
              <a:avLst/>
            </a:prstGeom>
          </p:spPr>
        </p:pic>
        <p:cxnSp>
          <p:nvCxnSpPr>
            <p:cNvPr id="105" name="Straight Connector 104"/>
            <p:cNvCxnSpPr/>
            <p:nvPr/>
          </p:nvCxnSpPr>
          <p:spPr>
            <a:xfrm flipV="1">
              <a:off x="7503134" y="4175012"/>
              <a:ext cx="0" cy="173736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9103334" y="3943279"/>
              <a:ext cx="0" cy="173736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9293316" y="3912213"/>
              <a:ext cx="0" cy="1737360"/>
            </a:xfrm>
            <a:prstGeom prst="straightConnector1">
              <a:avLst/>
            </a:prstGeom>
            <a:ln w="15240">
              <a:solidFill>
                <a:srgbClr val="FF0000"/>
              </a:solidFill>
              <a:prstDash val="sysDash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6862" y="4692772"/>
              <a:ext cx="140868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760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961" y="2745740"/>
            <a:ext cx="3284940" cy="731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0555" r="5797" b="17407"/>
          <a:stretch/>
        </p:blipFill>
        <p:spPr>
          <a:xfrm>
            <a:off x="6692901" y="2686050"/>
            <a:ext cx="35052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0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25977"/>
            <a:ext cx="10905066" cy="380604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96080" y="2521719"/>
            <a:ext cx="755181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548237"/>
                </a:solidFill>
              </a:rPr>
              <a:t>To </a:t>
            </a:r>
            <a:r>
              <a:rPr lang="en-US" sz="2400" b="1" smtClean="0">
                <a:solidFill>
                  <a:srgbClr val="548237"/>
                </a:solidFill>
              </a:rPr>
              <a:t>be Submitted to Operations Research – INFORMS PUBs</a:t>
            </a:r>
            <a:endParaRPr lang="en-US" sz="2400" b="1">
              <a:solidFill>
                <a:srgbClr val="5482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0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761138" y="358140"/>
            <a:ext cx="10389274" cy="3108960"/>
            <a:chOff x="761138" y="358140"/>
            <a:chExt cx="10389274" cy="3108960"/>
          </a:xfrm>
        </p:grpSpPr>
        <p:grpSp>
          <p:nvGrpSpPr>
            <p:cNvPr id="4" name="Group 3"/>
            <p:cNvGrpSpPr/>
            <p:nvPr/>
          </p:nvGrpSpPr>
          <p:grpSpPr>
            <a:xfrm>
              <a:off x="761138" y="358140"/>
              <a:ext cx="4937760" cy="3108960"/>
              <a:chOff x="761138" y="358140"/>
              <a:chExt cx="4937760" cy="310896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743200" y="457200"/>
                <a:ext cx="0" cy="1371600"/>
              </a:xfrm>
              <a:prstGeom prst="straightConnector1">
                <a:avLst/>
              </a:prstGeom>
              <a:ln w="10160">
                <a:solidFill>
                  <a:schemeClr val="tx1"/>
                </a:solidFill>
                <a:prstDash val="sysDot"/>
                <a:tailEnd type="triangle"/>
              </a:ln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802433" y="1828800"/>
                <a:ext cx="1940767" cy="1101012"/>
              </a:xfrm>
              <a:prstGeom prst="line">
                <a:avLst/>
              </a:prstGeom>
              <a:ln w="10160">
                <a:solidFill>
                  <a:schemeClr val="tx1"/>
                </a:solidFill>
                <a:prstDash val="sysDot"/>
              </a:ln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2743201" y="1828800"/>
                <a:ext cx="2286000" cy="0"/>
              </a:xfrm>
              <a:prstGeom prst="line">
                <a:avLst/>
              </a:prstGeom>
              <a:ln w="10160">
                <a:solidFill>
                  <a:schemeClr val="tx1"/>
                </a:solidFill>
                <a:prstDash val="sysDot"/>
              </a:ln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2256504" y="1660852"/>
                <a:ext cx="91440" cy="1134599"/>
                <a:chOff x="2256504" y="1660852"/>
                <a:chExt cx="91440" cy="1134599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2256504" y="166085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2313059" y="1698171"/>
                  <a:ext cx="0" cy="109728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3200400" y="960120"/>
                <a:ext cx="91440" cy="1134599"/>
                <a:chOff x="2256504" y="1660852"/>
                <a:chExt cx="91440" cy="1134599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2256504" y="166085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313059" y="1698171"/>
                  <a:ext cx="0" cy="109728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59540" y="2625012"/>
                <a:ext cx="320040" cy="32004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0922" y="2020990"/>
                <a:ext cx="330042" cy="32004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0750" y="3014410"/>
                <a:ext cx="3256059" cy="320040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/>
            </p:nvGrpSpPr>
            <p:grpSpPr>
              <a:xfrm>
                <a:off x="3433820" y="960120"/>
                <a:ext cx="172446" cy="1134599"/>
                <a:chOff x="3472517" y="997862"/>
                <a:chExt cx="172446" cy="1134599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3472517" y="997862"/>
                  <a:ext cx="0" cy="1134599"/>
                </a:xfrm>
                <a:prstGeom prst="straightConnector1">
                  <a:avLst/>
                </a:prstGeom>
                <a:ln w="15240">
                  <a:solidFill>
                    <a:srgbClr val="FF0000"/>
                  </a:solidFill>
                  <a:prstDash val="sysDash"/>
                  <a:headEnd type="triangle"/>
                  <a:tailEnd type="triangle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4095" y="1402371"/>
                  <a:ext cx="140868" cy="548640"/>
                </a:xfrm>
                <a:prstGeom prst="rect">
                  <a:avLst/>
                </a:prstGeom>
              </p:spPr>
            </p:pic>
          </p:grpSp>
          <p:grpSp>
            <p:nvGrpSpPr>
              <p:cNvPr id="14" name="Group 13"/>
              <p:cNvGrpSpPr/>
              <p:nvPr/>
            </p:nvGrpSpPr>
            <p:grpSpPr>
              <a:xfrm>
                <a:off x="2456157" y="1660852"/>
                <a:ext cx="172446" cy="1134599"/>
                <a:chOff x="3472517" y="997862"/>
                <a:chExt cx="172446" cy="1134599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3472517" y="997862"/>
                  <a:ext cx="0" cy="1134599"/>
                </a:xfrm>
                <a:prstGeom prst="straightConnector1">
                  <a:avLst/>
                </a:prstGeom>
                <a:ln w="15240">
                  <a:solidFill>
                    <a:srgbClr val="FF0000"/>
                  </a:solidFill>
                  <a:prstDash val="sysDash"/>
                  <a:headEnd type="triangle"/>
                  <a:tailEnd type="triangle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4095" y="1402371"/>
                  <a:ext cx="140868" cy="548640"/>
                </a:xfrm>
                <a:prstGeom prst="rect">
                  <a:avLst/>
                </a:prstGeom>
              </p:spPr>
            </p:pic>
          </p:grpSp>
          <p:sp>
            <p:nvSpPr>
              <p:cNvPr id="15" name="Rounded Rectangle 14"/>
              <p:cNvSpPr/>
              <p:nvPr/>
            </p:nvSpPr>
            <p:spPr>
              <a:xfrm>
                <a:off x="761138" y="358140"/>
                <a:ext cx="4937760" cy="3108960"/>
              </a:xfrm>
              <a:prstGeom prst="roundRect">
                <a:avLst/>
              </a:prstGeom>
              <a:noFill/>
              <a:ln w="26670">
                <a:solidFill>
                  <a:schemeClr val="bg2">
                    <a:lumMod val="75000"/>
                  </a:schemeClr>
                </a:solidFill>
              </a:ln>
              <a:effectLst>
                <a:outerShdw blurRad="50800" dist="762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212652" y="358140"/>
              <a:ext cx="4937760" cy="3108960"/>
              <a:chOff x="6212652" y="358140"/>
              <a:chExt cx="4937760" cy="310896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8194714" y="457200"/>
                <a:ext cx="0" cy="1371600"/>
              </a:xfrm>
              <a:prstGeom prst="straightConnector1">
                <a:avLst/>
              </a:prstGeom>
              <a:ln w="10160">
                <a:solidFill>
                  <a:schemeClr val="tx1"/>
                </a:solidFill>
                <a:prstDash val="sysDot"/>
                <a:tailEnd type="triangle"/>
              </a:ln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6253947" y="1828800"/>
                <a:ext cx="1940767" cy="1101012"/>
              </a:xfrm>
              <a:prstGeom prst="line">
                <a:avLst/>
              </a:prstGeom>
              <a:ln w="10160">
                <a:solidFill>
                  <a:schemeClr val="tx1"/>
                </a:solidFill>
                <a:prstDash val="sysDot"/>
              </a:ln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8194715" y="1828800"/>
                <a:ext cx="2286000" cy="0"/>
              </a:xfrm>
              <a:prstGeom prst="line">
                <a:avLst/>
              </a:prstGeom>
              <a:ln w="10160">
                <a:solidFill>
                  <a:schemeClr val="tx1"/>
                </a:solidFill>
                <a:prstDash val="sysDot"/>
              </a:ln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8651914" y="1251175"/>
                <a:ext cx="91440" cy="859536"/>
                <a:chOff x="2256504" y="1660852"/>
                <a:chExt cx="91440" cy="1134599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2256504" y="166085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313059" y="1698171"/>
                  <a:ext cx="0" cy="109728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7397810" y="1356054"/>
                <a:ext cx="411480" cy="1578333"/>
                <a:chOff x="7397810" y="1356054"/>
                <a:chExt cx="411480" cy="1578333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7717850" y="1356054"/>
                  <a:ext cx="91440" cy="1408176"/>
                  <a:chOff x="2256504" y="1660852"/>
                  <a:chExt cx="91440" cy="1134599"/>
                </a:xfrm>
              </p:grpSpPr>
              <p:sp>
                <p:nvSpPr>
                  <p:cNvPr id="46" name="Oval 45"/>
                  <p:cNvSpPr/>
                  <p:nvPr/>
                </p:nvSpPr>
                <p:spPr>
                  <a:xfrm>
                    <a:off x="2256504" y="1660852"/>
                    <a:ext cx="91440" cy="914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/>
                  <p:nvPr/>
                </p:nvCxnSpPr>
                <p:spPr>
                  <a:xfrm flipV="1">
                    <a:off x="2313059" y="1698171"/>
                    <a:ext cx="0" cy="1097280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397810" y="2614347"/>
                  <a:ext cx="320040" cy="320040"/>
                </a:xfrm>
                <a:prstGeom prst="rect">
                  <a:avLst/>
                </a:prstGeom>
              </p:spPr>
            </p:pic>
          </p:grp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4758" y="2010388"/>
                <a:ext cx="330042" cy="320040"/>
              </a:xfrm>
              <a:prstGeom prst="rect">
                <a:avLst/>
              </a:prstGeom>
            </p:spPr>
          </p:pic>
          <p:grpSp>
            <p:nvGrpSpPr>
              <p:cNvPr id="31" name="Group 30"/>
              <p:cNvGrpSpPr/>
              <p:nvPr/>
            </p:nvGrpSpPr>
            <p:grpSpPr>
              <a:xfrm>
                <a:off x="7923904" y="1641719"/>
                <a:ext cx="170980" cy="1134599"/>
                <a:chOff x="7923904" y="1641719"/>
                <a:chExt cx="170980" cy="1134599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7923904" y="1641719"/>
                  <a:ext cx="0" cy="1134599"/>
                </a:xfrm>
                <a:prstGeom prst="straightConnector1">
                  <a:avLst/>
                </a:prstGeom>
                <a:ln w="15240">
                  <a:solidFill>
                    <a:srgbClr val="FF0000"/>
                  </a:solidFill>
                  <a:prstDash val="sysDash"/>
                  <a:headEnd type="triangle"/>
                  <a:tailEnd type="triangle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54016" y="2023916"/>
                  <a:ext cx="140868" cy="548640"/>
                </a:xfrm>
                <a:prstGeom prst="rect">
                  <a:avLst/>
                </a:prstGeom>
              </p:spPr>
            </p:pic>
          </p:grpSp>
          <p:grpSp>
            <p:nvGrpSpPr>
              <p:cNvPr id="32" name="Group 31"/>
              <p:cNvGrpSpPr/>
              <p:nvPr/>
            </p:nvGrpSpPr>
            <p:grpSpPr>
              <a:xfrm>
                <a:off x="7853145" y="1305763"/>
                <a:ext cx="390235" cy="400110"/>
                <a:chOff x="2401631" y="1305763"/>
                <a:chExt cx="390235" cy="400110"/>
              </a:xfrm>
            </p:grpSpPr>
            <p:cxnSp>
              <p:nvCxnSpPr>
                <p:cNvPr id="40" name="Straight Arrow Connector 39"/>
                <p:cNvCxnSpPr/>
                <p:nvPr/>
              </p:nvCxnSpPr>
              <p:spPr>
                <a:xfrm flipH="1">
                  <a:off x="2471967" y="1356054"/>
                  <a:ext cx="423" cy="313337"/>
                </a:xfrm>
                <a:prstGeom prst="straightConnector1">
                  <a:avLst/>
                </a:prstGeom>
                <a:ln w="15240">
                  <a:solidFill>
                    <a:srgbClr val="0432FF"/>
                  </a:solidFill>
                  <a:prstDash val="sysDash"/>
                  <a:headEnd type="triangle"/>
                  <a:tailEnd type="triangle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2401631" y="1305763"/>
                      <a:ext cx="39023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1631" y="1305763"/>
                      <a:ext cx="390235" cy="40011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" name="Straight Arrow Connector 32"/>
              <p:cNvCxnSpPr/>
              <p:nvPr/>
            </p:nvCxnSpPr>
            <p:spPr>
              <a:xfrm>
                <a:off x="8924031" y="997862"/>
                <a:ext cx="0" cy="1134599"/>
              </a:xfrm>
              <a:prstGeom prst="straightConnector1">
                <a:avLst/>
              </a:prstGeom>
              <a:ln w="15240">
                <a:solidFill>
                  <a:srgbClr val="FF0000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5609" y="1402371"/>
                <a:ext cx="140868" cy="548640"/>
              </a:xfrm>
              <a:prstGeom prst="rect">
                <a:avLst/>
              </a:prstGeom>
            </p:spPr>
          </p:pic>
          <p:cxnSp>
            <p:nvCxnSpPr>
              <p:cNvPr id="35" name="Straight Arrow Connector 34"/>
              <p:cNvCxnSpPr/>
              <p:nvPr/>
            </p:nvCxnSpPr>
            <p:spPr>
              <a:xfrm>
                <a:off x="8697634" y="997862"/>
                <a:ext cx="10835" cy="250294"/>
              </a:xfrm>
              <a:prstGeom prst="straightConnector1">
                <a:avLst/>
              </a:prstGeom>
              <a:ln w="15240">
                <a:solidFill>
                  <a:srgbClr val="0432FF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8620922" y="917793"/>
                    <a:ext cx="39023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20922" y="917793"/>
                    <a:ext cx="390235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24184" y="3015040"/>
                <a:ext cx="4455459" cy="320040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51913" y="480854"/>
                <a:ext cx="2473779" cy="457200"/>
              </a:xfrm>
              <a:prstGeom prst="rect">
                <a:avLst/>
              </a:prstGeom>
            </p:spPr>
          </p:pic>
          <p:sp>
            <p:nvSpPr>
              <p:cNvPr id="39" name="Rounded Rectangle 38"/>
              <p:cNvSpPr/>
              <p:nvPr/>
            </p:nvSpPr>
            <p:spPr>
              <a:xfrm>
                <a:off x="6212652" y="358140"/>
                <a:ext cx="4937760" cy="3108960"/>
              </a:xfrm>
              <a:prstGeom prst="roundRect">
                <a:avLst/>
              </a:prstGeom>
              <a:noFill/>
              <a:ln w="26670">
                <a:solidFill>
                  <a:schemeClr val="bg2">
                    <a:lumMod val="75000"/>
                  </a:schemeClr>
                </a:solidFill>
              </a:ln>
              <a:effectLst>
                <a:outerShdw blurRad="50800" dist="762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682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761138" y="358140"/>
            <a:ext cx="10586342" cy="3108960"/>
            <a:chOff x="761138" y="358140"/>
            <a:chExt cx="10586342" cy="3108960"/>
          </a:xfrm>
        </p:grpSpPr>
        <p:grpSp>
          <p:nvGrpSpPr>
            <p:cNvPr id="2" name="Group 1"/>
            <p:cNvGrpSpPr/>
            <p:nvPr/>
          </p:nvGrpSpPr>
          <p:grpSpPr>
            <a:xfrm>
              <a:off x="761138" y="358140"/>
              <a:ext cx="4937760" cy="3108960"/>
              <a:chOff x="761138" y="358140"/>
              <a:chExt cx="4937760" cy="3108960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 flipV="1">
                <a:off x="2743200" y="457200"/>
                <a:ext cx="0" cy="1371600"/>
              </a:xfrm>
              <a:prstGeom prst="straightConnector1">
                <a:avLst/>
              </a:prstGeom>
              <a:ln w="10160">
                <a:solidFill>
                  <a:schemeClr val="tx1"/>
                </a:solidFill>
                <a:prstDash val="sysDot"/>
                <a:tailEnd type="triangle"/>
              </a:ln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 flipH="1">
                <a:off x="802433" y="1828800"/>
                <a:ext cx="1940767" cy="1101012"/>
              </a:xfrm>
              <a:prstGeom prst="line">
                <a:avLst/>
              </a:prstGeom>
              <a:ln w="10160">
                <a:solidFill>
                  <a:schemeClr val="tx1"/>
                </a:solidFill>
                <a:prstDash val="sysDot"/>
              </a:ln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H="1">
                <a:off x="2743201" y="1828800"/>
                <a:ext cx="2286000" cy="0"/>
              </a:xfrm>
              <a:prstGeom prst="line">
                <a:avLst/>
              </a:prstGeom>
              <a:ln w="10160">
                <a:solidFill>
                  <a:schemeClr val="tx1"/>
                </a:solidFill>
                <a:prstDash val="sysDot"/>
              </a:ln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"/>
              <p:cNvGrpSpPr/>
              <p:nvPr/>
            </p:nvGrpSpPr>
            <p:grpSpPr>
              <a:xfrm>
                <a:off x="2256504" y="1660852"/>
                <a:ext cx="91440" cy="1134599"/>
                <a:chOff x="2256504" y="1660852"/>
                <a:chExt cx="91440" cy="1134599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2256504" y="166085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313059" y="1698171"/>
                  <a:ext cx="0" cy="109728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3200400" y="960120"/>
                <a:ext cx="91440" cy="1134599"/>
                <a:chOff x="2256504" y="1660852"/>
                <a:chExt cx="91440" cy="1134599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256504" y="166085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2313059" y="1698171"/>
                  <a:ext cx="0" cy="109728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59540" y="2625012"/>
                <a:ext cx="320040" cy="32004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0922" y="2020990"/>
                <a:ext cx="330042" cy="32004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0750" y="3014410"/>
                <a:ext cx="3256059" cy="320040"/>
              </a:xfrm>
              <a:prstGeom prst="rect">
                <a:avLst/>
              </a:prstGeom>
            </p:spPr>
          </p:pic>
          <p:grpSp>
            <p:nvGrpSpPr>
              <p:cNvPr id="11" name="Group 10"/>
              <p:cNvGrpSpPr/>
              <p:nvPr/>
            </p:nvGrpSpPr>
            <p:grpSpPr>
              <a:xfrm>
                <a:off x="3433820" y="960120"/>
                <a:ext cx="172446" cy="1134599"/>
                <a:chOff x="3472517" y="997862"/>
                <a:chExt cx="172446" cy="1134599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3472517" y="997862"/>
                  <a:ext cx="0" cy="1134599"/>
                </a:xfrm>
                <a:prstGeom prst="straightConnector1">
                  <a:avLst/>
                </a:prstGeom>
                <a:ln w="15240">
                  <a:solidFill>
                    <a:srgbClr val="FF0000"/>
                  </a:solidFill>
                  <a:prstDash val="sysDash"/>
                  <a:headEnd type="triangle"/>
                  <a:tailEnd type="triangle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4095" y="1402371"/>
                  <a:ext cx="140868" cy="548640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2456157" y="1660852"/>
                <a:ext cx="172446" cy="1134599"/>
                <a:chOff x="3472517" y="997862"/>
                <a:chExt cx="172446" cy="1134599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3472517" y="997862"/>
                  <a:ext cx="0" cy="1134599"/>
                </a:xfrm>
                <a:prstGeom prst="straightConnector1">
                  <a:avLst/>
                </a:prstGeom>
                <a:ln w="15240">
                  <a:solidFill>
                    <a:srgbClr val="FF0000"/>
                  </a:solidFill>
                  <a:prstDash val="sysDash"/>
                  <a:headEnd type="triangle"/>
                  <a:tailEnd type="triangle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4095" y="1402371"/>
                  <a:ext cx="140868" cy="548640"/>
                </a:xfrm>
                <a:prstGeom prst="rect">
                  <a:avLst/>
                </a:prstGeom>
              </p:spPr>
            </p:pic>
          </p:grpSp>
          <p:sp>
            <p:nvSpPr>
              <p:cNvPr id="13" name="Rounded Rectangle 12"/>
              <p:cNvSpPr/>
              <p:nvPr/>
            </p:nvSpPr>
            <p:spPr>
              <a:xfrm>
                <a:off x="761138" y="358140"/>
                <a:ext cx="4937760" cy="3108960"/>
              </a:xfrm>
              <a:prstGeom prst="roundRect">
                <a:avLst/>
              </a:prstGeom>
              <a:noFill/>
              <a:ln w="26670">
                <a:solidFill>
                  <a:schemeClr val="bg2">
                    <a:lumMod val="75000"/>
                  </a:schemeClr>
                </a:solidFill>
              </a:ln>
              <a:effectLst>
                <a:outerShdw blurRad="50800" dist="762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156097" y="358140"/>
              <a:ext cx="5191383" cy="3108960"/>
              <a:chOff x="731520" y="3703661"/>
              <a:chExt cx="5191383" cy="3108960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1088" y="6299142"/>
                <a:ext cx="5101815" cy="320040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 flipV="1">
                <a:off x="2713582" y="3802721"/>
                <a:ext cx="0" cy="1371600"/>
              </a:xfrm>
              <a:prstGeom prst="straightConnector1">
                <a:avLst/>
              </a:prstGeom>
              <a:ln w="10160">
                <a:solidFill>
                  <a:schemeClr val="tx1"/>
                </a:solidFill>
                <a:prstDash val="sysDot"/>
                <a:tailEnd type="triangle"/>
              </a:ln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72815" y="5174321"/>
                <a:ext cx="1940767" cy="1101012"/>
              </a:xfrm>
              <a:prstGeom prst="line">
                <a:avLst/>
              </a:prstGeom>
              <a:ln w="10160">
                <a:solidFill>
                  <a:schemeClr val="tx1"/>
                </a:solidFill>
                <a:prstDash val="sysDot"/>
              </a:ln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2713583" y="5174321"/>
                <a:ext cx="2286000" cy="0"/>
              </a:xfrm>
              <a:prstGeom prst="line">
                <a:avLst/>
              </a:prstGeom>
              <a:ln w="10160">
                <a:solidFill>
                  <a:schemeClr val="tx1"/>
                </a:solidFill>
                <a:prstDash val="sysDot"/>
              </a:ln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18531" y="5848124"/>
                <a:ext cx="274320" cy="274320"/>
              </a:xfrm>
              <a:prstGeom prst="rect">
                <a:avLst/>
              </a:prstGeom>
            </p:spPr>
          </p:pic>
          <p:grpSp>
            <p:nvGrpSpPr>
              <p:cNvPr id="28" name="Group 27"/>
              <p:cNvGrpSpPr/>
              <p:nvPr/>
            </p:nvGrpSpPr>
            <p:grpSpPr>
              <a:xfrm>
                <a:off x="1466008" y="5029233"/>
                <a:ext cx="175054" cy="1134599"/>
                <a:chOff x="1495626" y="1683712"/>
                <a:chExt cx="175054" cy="1134599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670680" y="1683712"/>
                  <a:ext cx="0" cy="1134599"/>
                </a:xfrm>
                <a:prstGeom prst="straightConnector1">
                  <a:avLst/>
                </a:prstGeom>
                <a:ln w="15240">
                  <a:solidFill>
                    <a:srgbClr val="FF0000"/>
                  </a:solidFill>
                  <a:prstDash val="sysDash"/>
                  <a:headEnd type="triangle"/>
                  <a:tailEnd type="triangle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5626" y="2094619"/>
                  <a:ext cx="140868" cy="548640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1917637" y="5097813"/>
                <a:ext cx="91440" cy="1134599"/>
                <a:chOff x="2256504" y="1660852"/>
                <a:chExt cx="91440" cy="1134599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2256504" y="166085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2313059" y="1698171"/>
                  <a:ext cx="0" cy="109728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Arrow Connector 29"/>
              <p:cNvCxnSpPr/>
              <p:nvPr/>
            </p:nvCxnSpPr>
            <p:spPr>
              <a:xfrm flipH="1">
                <a:off x="1949617" y="6113504"/>
                <a:ext cx="339886" cy="149318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956053" y="5941910"/>
                    <a:ext cx="48641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5B183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5B183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5B183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5B18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6053" y="5941910"/>
                    <a:ext cx="486415" cy="40011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" name="Group 31"/>
              <p:cNvGrpSpPr/>
              <p:nvPr/>
            </p:nvGrpSpPr>
            <p:grpSpPr>
              <a:xfrm>
                <a:off x="4275081" y="4353629"/>
                <a:ext cx="195640" cy="1134599"/>
                <a:chOff x="4372705" y="1008108"/>
                <a:chExt cx="195640" cy="1134599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4372705" y="1008108"/>
                  <a:ext cx="0" cy="1134599"/>
                </a:xfrm>
                <a:prstGeom prst="straightConnector1">
                  <a:avLst/>
                </a:prstGeom>
                <a:ln w="15240">
                  <a:solidFill>
                    <a:srgbClr val="FF0000"/>
                  </a:solidFill>
                  <a:prstDash val="sysDash"/>
                  <a:headEnd type="triangle"/>
                  <a:tailEnd type="triangle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27477" y="1411187"/>
                  <a:ext cx="140868" cy="548640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/>
              <p:cNvGrpSpPr/>
              <p:nvPr/>
            </p:nvGrpSpPr>
            <p:grpSpPr>
              <a:xfrm>
                <a:off x="3917400" y="4439072"/>
                <a:ext cx="91440" cy="1134599"/>
                <a:chOff x="2256504" y="1660852"/>
                <a:chExt cx="91440" cy="1134599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2256504" y="166085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313059" y="1698171"/>
                  <a:ext cx="0" cy="109728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/>
              <p:cNvCxnSpPr/>
              <p:nvPr/>
            </p:nvCxnSpPr>
            <p:spPr>
              <a:xfrm>
                <a:off x="3633352" y="5460760"/>
                <a:ext cx="340603" cy="109762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593727" y="5258141"/>
                    <a:ext cx="49237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5B183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5B183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5B183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5B18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3727" y="5258141"/>
                    <a:ext cx="492379" cy="40011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3722" y="5154152"/>
                <a:ext cx="282892" cy="274320"/>
              </a:xfrm>
              <a:prstGeom prst="rect">
                <a:avLst/>
              </a:prstGeom>
            </p:spPr>
          </p:pic>
          <p:cxnSp>
            <p:nvCxnSpPr>
              <p:cNvPr id="37" name="Straight Connector 36"/>
              <p:cNvCxnSpPr/>
              <p:nvPr/>
            </p:nvCxnSpPr>
            <p:spPr>
              <a:xfrm flipV="1">
                <a:off x="2283441" y="5043692"/>
                <a:ext cx="0" cy="109728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Can 37"/>
              <p:cNvSpPr/>
              <p:nvPr/>
            </p:nvSpPr>
            <p:spPr>
              <a:xfrm>
                <a:off x="1775164" y="4868662"/>
                <a:ext cx="1016554" cy="1410019"/>
              </a:xfrm>
              <a:prstGeom prst="can">
                <a:avLst/>
              </a:prstGeom>
              <a:noFill/>
              <a:ln w="25400">
                <a:solidFill>
                  <a:schemeClr val="accent2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84996" y="5947862"/>
                <a:ext cx="1006722" cy="339218"/>
              </a:xfrm>
              <a:prstGeom prst="ellipse">
                <a:avLst/>
              </a:prstGeom>
              <a:noFill/>
              <a:ln w="25400"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 flipV="1">
                <a:off x="3651120" y="4379632"/>
                <a:ext cx="0" cy="109728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Can 40"/>
              <p:cNvSpPr/>
              <p:nvPr/>
            </p:nvSpPr>
            <p:spPr>
              <a:xfrm>
                <a:off x="3142843" y="4204602"/>
                <a:ext cx="1016554" cy="1410019"/>
              </a:xfrm>
              <a:prstGeom prst="can">
                <a:avLst/>
              </a:prstGeom>
              <a:noFill/>
              <a:ln w="25400">
                <a:solidFill>
                  <a:schemeClr val="accent2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152675" y="5283802"/>
                <a:ext cx="1006722" cy="339218"/>
              </a:xfrm>
              <a:prstGeom prst="ellipse">
                <a:avLst/>
              </a:prstGeom>
              <a:noFill/>
              <a:ln w="25400"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76982" y="3772759"/>
                <a:ext cx="2305742" cy="320040"/>
              </a:xfrm>
              <a:prstGeom prst="rect">
                <a:avLst/>
              </a:prstGeom>
            </p:spPr>
          </p:pic>
          <p:sp>
            <p:nvSpPr>
              <p:cNvPr id="44" name="Rounded Rectangle 43"/>
              <p:cNvSpPr/>
              <p:nvPr/>
            </p:nvSpPr>
            <p:spPr>
              <a:xfrm>
                <a:off x="731520" y="3703661"/>
                <a:ext cx="4937760" cy="3108960"/>
              </a:xfrm>
              <a:prstGeom prst="roundRect">
                <a:avLst/>
              </a:prstGeom>
              <a:noFill/>
              <a:ln w="26670">
                <a:solidFill>
                  <a:schemeClr val="bg2">
                    <a:lumMod val="75000"/>
                  </a:schemeClr>
                </a:solidFill>
              </a:ln>
              <a:effectLst>
                <a:outerShdw blurRad="50800" dist="762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740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989738" y="612140"/>
            <a:ext cx="10467302" cy="3108960"/>
            <a:chOff x="761138" y="358140"/>
            <a:chExt cx="10467302" cy="3108960"/>
          </a:xfrm>
        </p:grpSpPr>
        <p:grpSp>
          <p:nvGrpSpPr>
            <p:cNvPr id="2" name="Group 1"/>
            <p:cNvGrpSpPr/>
            <p:nvPr/>
          </p:nvGrpSpPr>
          <p:grpSpPr>
            <a:xfrm>
              <a:off x="761138" y="358140"/>
              <a:ext cx="4937760" cy="3108960"/>
              <a:chOff x="761138" y="358140"/>
              <a:chExt cx="4937760" cy="3108960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 flipV="1">
                <a:off x="2743200" y="457200"/>
                <a:ext cx="0" cy="1371600"/>
              </a:xfrm>
              <a:prstGeom prst="straightConnector1">
                <a:avLst/>
              </a:prstGeom>
              <a:ln w="10160">
                <a:solidFill>
                  <a:schemeClr val="tx1"/>
                </a:solidFill>
                <a:prstDash val="sysDot"/>
                <a:tailEnd type="triangle"/>
              </a:ln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 flipH="1">
                <a:off x="802433" y="1828800"/>
                <a:ext cx="1940767" cy="1101012"/>
              </a:xfrm>
              <a:prstGeom prst="line">
                <a:avLst/>
              </a:prstGeom>
              <a:ln w="10160">
                <a:solidFill>
                  <a:schemeClr val="tx1"/>
                </a:solidFill>
                <a:prstDash val="sysDot"/>
              </a:ln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H="1">
                <a:off x="2743201" y="1828800"/>
                <a:ext cx="2286000" cy="0"/>
              </a:xfrm>
              <a:prstGeom prst="line">
                <a:avLst/>
              </a:prstGeom>
              <a:ln w="10160">
                <a:solidFill>
                  <a:schemeClr val="tx1"/>
                </a:solidFill>
                <a:prstDash val="sysDot"/>
              </a:ln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"/>
              <p:cNvGrpSpPr/>
              <p:nvPr/>
            </p:nvGrpSpPr>
            <p:grpSpPr>
              <a:xfrm>
                <a:off x="2256504" y="1660852"/>
                <a:ext cx="91440" cy="1134599"/>
                <a:chOff x="2256504" y="1660852"/>
                <a:chExt cx="91440" cy="1134599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2256504" y="166085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2313059" y="1698171"/>
                  <a:ext cx="0" cy="109728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3200400" y="960120"/>
                <a:ext cx="91440" cy="1134599"/>
                <a:chOff x="2256504" y="1660852"/>
                <a:chExt cx="91440" cy="1134599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256504" y="166085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2313059" y="1698171"/>
                  <a:ext cx="0" cy="109728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59540" y="2625012"/>
                <a:ext cx="320040" cy="32004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0922" y="2020990"/>
                <a:ext cx="330042" cy="32004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0750" y="3014410"/>
                <a:ext cx="3256059" cy="320040"/>
              </a:xfrm>
              <a:prstGeom prst="rect">
                <a:avLst/>
              </a:prstGeom>
            </p:spPr>
          </p:pic>
          <p:grpSp>
            <p:nvGrpSpPr>
              <p:cNvPr id="11" name="Group 10"/>
              <p:cNvGrpSpPr/>
              <p:nvPr/>
            </p:nvGrpSpPr>
            <p:grpSpPr>
              <a:xfrm>
                <a:off x="3433820" y="960120"/>
                <a:ext cx="172446" cy="1134599"/>
                <a:chOff x="3472517" y="997862"/>
                <a:chExt cx="172446" cy="1134599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3472517" y="997862"/>
                  <a:ext cx="0" cy="1134599"/>
                </a:xfrm>
                <a:prstGeom prst="straightConnector1">
                  <a:avLst/>
                </a:prstGeom>
                <a:ln w="15240">
                  <a:solidFill>
                    <a:srgbClr val="FF0000"/>
                  </a:solidFill>
                  <a:prstDash val="sysDash"/>
                  <a:headEnd type="triangle"/>
                  <a:tailEnd type="triangle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4095" y="1402371"/>
                  <a:ext cx="140868" cy="548640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 11"/>
              <p:cNvGrpSpPr/>
              <p:nvPr/>
            </p:nvGrpSpPr>
            <p:grpSpPr>
              <a:xfrm>
                <a:off x="2456157" y="1660852"/>
                <a:ext cx="172446" cy="1134599"/>
                <a:chOff x="3472517" y="997862"/>
                <a:chExt cx="172446" cy="1134599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3472517" y="997862"/>
                  <a:ext cx="0" cy="1134599"/>
                </a:xfrm>
                <a:prstGeom prst="straightConnector1">
                  <a:avLst/>
                </a:prstGeom>
                <a:ln w="15240">
                  <a:solidFill>
                    <a:srgbClr val="FF0000"/>
                  </a:solidFill>
                  <a:prstDash val="sysDash"/>
                  <a:headEnd type="triangle"/>
                  <a:tailEnd type="triangle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4095" y="1402371"/>
                  <a:ext cx="140868" cy="548640"/>
                </a:xfrm>
                <a:prstGeom prst="rect">
                  <a:avLst/>
                </a:prstGeom>
              </p:spPr>
            </p:pic>
          </p:grpSp>
          <p:sp>
            <p:nvSpPr>
              <p:cNvPr id="13" name="Rounded Rectangle 12"/>
              <p:cNvSpPr/>
              <p:nvPr/>
            </p:nvSpPr>
            <p:spPr>
              <a:xfrm>
                <a:off x="761138" y="358140"/>
                <a:ext cx="4937760" cy="3108960"/>
              </a:xfrm>
              <a:prstGeom prst="roundRect">
                <a:avLst/>
              </a:prstGeom>
              <a:noFill/>
              <a:ln w="26670">
                <a:solidFill>
                  <a:schemeClr val="bg2">
                    <a:lumMod val="75000"/>
                  </a:schemeClr>
                </a:solidFill>
              </a:ln>
              <a:effectLst>
                <a:outerShdw blurRad="50800" dist="762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212652" y="358140"/>
              <a:ext cx="5015788" cy="3108960"/>
              <a:chOff x="6212652" y="3703661"/>
              <a:chExt cx="5015788" cy="3108960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478" t="18830" r="10672" b="17004"/>
              <a:stretch/>
            </p:blipFill>
            <p:spPr>
              <a:xfrm>
                <a:off x="6548794" y="4327100"/>
                <a:ext cx="3488953" cy="2289933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 flipV="1">
                <a:off x="8194714" y="3802721"/>
                <a:ext cx="0" cy="1371600"/>
              </a:xfrm>
              <a:prstGeom prst="straightConnector1">
                <a:avLst/>
              </a:prstGeom>
              <a:ln w="10160">
                <a:solidFill>
                  <a:schemeClr val="tx1"/>
                </a:solidFill>
                <a:prstDash val="sysDot"/>
                <a:tailEnd type="triangle"/>
              </a:ln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6253947" y="5174321"/>
                <a:ext cx="1940767" cy="1101012"/>
              </a:xfrm>
              <a:prstGeom prst="line">
                <a:avLst/>
              </a:prstGeom>
              <a:ln w="10160">
                <a:solidFill>
                  <a:schemeClr val="tx1"/>
                </a:solidFill>
                <a:prstDash val="sysDot"/>
              </a:ln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8194715" y="5174321"/>
                <a:ext cx="2286000" cy="0"/>
              </a:xfrm>
              <a:prstGeom prst="line">
                <a:avLst/>
              </a:prstGeom>
              <a:ln w="10160">
                <a:solidFill>
                  <a:schemeClr val="tx1"/>
                </a:solidFill>
                <a:prstDash val="sysDot"/>
              </a:ln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14173" y="5921522"/>
                <a:ext cx="320040" cy="320040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0070" y="5640543"/>
                <a:ext cx="330042" cy="320040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1160" y="6296993"/>
                <a:ext cx="4907280" cy="320040"/>
              </a:xfrm>
              <a:prstGeom prst="rect">
                <a:avLst/>
              </a:prstGeom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6212652" y="3703661"/>
                <a:ext cx="4937760" cy="3108960"/>
              </a:xfrm>
              <a:prstGeom prst="roundRect">
                <a:avLst/>
              </a:prstGeom>
              <a:noFill/>
              <a:ln w="26670">
                <a:solidFill>
                  <a:schemeClr val="bg2">
                    <a:lumMod val="75000"/>
                  </a:schemeClr>
                </a:solidFill>
              </a:ln>
              <a:effectLst>
                <a:outerShdw blurRad="50800" dist="762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7136631" y="4207230"/>
                <a:ext cx="0" cy="1737360"/>
              </a:xfrm>
              <a:prstGeom prst="straightConnector1">
                <a:avLst/>
              </a:prstGeom>
              <a:ln w="15240">
                <a:solidFill>
                  <a:srgbClr val="FF0000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1577" y="5025889"/>
                <a:ext cx="140868" cy="548640"/>
              </a:xfrm>
              <a:prstGeom prst="rect">
                <a:avLst/>
              </a:prstGeom>
            </p:spPr>
          </p:pic>
          <p:cxnSp>
            <p:nvCxnSpPr>
              <p:cNvPr id="33" name="Straight Connector 32"/>
              <p:cNvCxnSpPr/>
              <p:nvPr/>
            </p:nvCxnSpPr>
            <p:spPr>
              <a:xfrm flipV="1">
                <a:off x="7503134" y="4175012"/>
                <a:ext cx="0" cy="173736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9103334" y="3943279"/>
                <a:ext cx="0" cy="173736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9293316" y="3912213"/>
                <a:ext cx="0" cy="1737360"/>
              </a:xfrm>
              <a:prstGeom prst="straightConnector1">
                <a:avLst/>
              </a:prstGeom>
              <a:ln w="15240">
                <a:solidFill>
                  <a:srgbClr val="FF0000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46862" y="4692772"/>
                <a:ext cx="140868" cy="5486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756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32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61138" y="358140"/>
            <a:ext cx="4937760" cy="3108960"/>
            <a:chOff x="761138" y="358140"/>
            <a:chExt cx="4937760" cy="310896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743200" y="457200"/>
              <a:ext cx="0" cy="1371600"/>
            </a:xfrm>
            <a:prstGeom prst="straightConnector1">
              <a:avLst/>
            </a:prstGeom>
            <a:ln w="10160">
              <a:solidFill>
                <a:schemeClr val="tx1"/>
              </a:solidFill>
              <a:prstDash val="sysDot"/>
              <a:tailEnd type="triangle"/>
            </a:ln>
            <a:effectLst>
              <a:outerShdw blurRad="50800" dist="762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02433" y="1828800"/>
              <a:ext cx="1940767" cy="1101012"/>
            </a:xfrm>
            <a:prstGeom prst="line">
              <a:avLst/>
            </a:prstGeom>
            <a:ln w="10160">
              <a:solidFill>
                <a:schemeClr val="tx1"/>
              </a:solidFill>
              <a:prstDash val="sysDot"/>
            </a:ln>
            <a:effectLst>
              <a:outerShdw blurRad="50800" dist="762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743201" y="1828800"/>
              <a:ext cx="2286000" cy="0"/>
            </a:xfrm>
            <a:prstGeom prst="line">
              <a:avLst/>
            </a:prstGeom>
            <a:ln w="10160">
              <a:solidFill>
                <a:schemeClr val="tx1"/>
              </a:solidFill>
              <a:prstDash val="sysDot"/>
            </a:ln>
            <a:effectLst>
              <a:outerShdw blurRad="50800" dist="762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266336" y="1356054"/>
              <a:ext cx="91440" cy="1408176"/>
              <a:chOff x="2256504" y="1660852"/>
              <a:chExt cx="91440" cy="113459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256504" y="166085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V="1">
                <a:off x="2313059" y="1698171"/>
                <a:ext cx="0" cy="10972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200400" y="1251175"/>
              <a:ext cx="91440" cy="859536"/>
              <a:chOff x="2256504" y="1660852"/>
              <a:chExt cx="91440" cy="1134599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256504" y="166085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V="1">
                <a:off x="2313059" y="1698171"/>
                <a:ext cx="0" cy="10972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3624" y="2704011"/>
              <a:ext cx="228600" cy="2286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3968" y="2147643"/>
              <a:ext cx="235744" cy="228600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2472390" y="1641719"/>
              <a:ext cx="0" cy="1134599"/>
            </a:xfrm>
            <a:prstGeom prst="straightConnector1">
              <a:avLst/>
            </a:prstGeom>
            <a:ln w="15240">
              <a:solidFill>
                <a:srgbClr val="FF0000"/>
              </a:solidFill>
              <a:prstDash val="sysDash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351" y="2099020"/>
              <a:ext cx="93912" cy="36576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414331" y="1343863"/>
              <a:ext cx="319446" cy="325528"/>
              <a:chOff x="2414331" y="1343863"/>
              <a:chExt cx="319446" cy="325528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H="1">
                <a:off x="2471967" y="1356054"/>
                <a:ext cx="423" cy="313337"/>
              </a:xfrm>
              <a:prstGeom prst="straightConnector1">
                <a:avLst/>
              </a:prstGeom>
              <a:ln w="15240">
                <a:solidFill>
                  <a:srgbClr val="0432FF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414331" y="1343863"/>
                    <a:ext cx="319446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00" b="0" i="1" smtClean="0">
                              <a:latin typeface="Cambria Math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13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4331" y="1343863"/>
                    <a:ext cx="319446" cy="29238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3472517" y="997862"/>
              <a:ext cx="0" cy="1134599"/>
            </a:xfrm>
            <a:prstGeom prst="straightConnector1">
              <a:avLst/>
            </a:prstGeom>
            <a:ln w="15240">
              <a:solidFill>
                <a:srgbClr val="FF0000"/>
              </a:solidFill>
              <a:prstDash val="sysDash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4095" y="1402371"/>
              <a:ext cx="93912" cy="365760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>
              <a:off x="3246120" y="997862"/>
              <a:ext cx="10835" cy="250294"/>
            </a:xfrm>
            <a:prstGeom prst="straightConnector1">
              <a:avLst/>
            </a:prstGeom>
            <a:ln w="15240">
              <a:solidFill>
                <a:srgbClr val="0432FF"/>
              </a:solidFill>
              <a:prstDash val="sysDash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169408" y="968593"/>
                  <a:ext cx="319446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latin typeface="Cambria Math" charset="0"/>
                          </a:rPr>
                          <m:t>𝛿</m:t>
                        </m:r>
                      </m:oMath>
                    </m:oMathPara>
                  </a14:m>
                  <a:endParaRPr lang="en-US" sz="13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9408" y="968593"/>
                  <a:ext cx="319446" cy="2923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7280" y="2926080"/>
              <a:ext cx="3818965" cy="27432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51051" y="621142"/>
              <a:ext cx="1979023" cy="365760"/>
            </a:xfrm>
            <a:prstGeom prst="rect">
              <a:avLst/>
            </a:prstGeom>
          </p:spPr>
        </p:pic>
        <p:sp>
          <p:nvSpPr>
            <p:cNvPr id="38" name="Rounded Rectangle 37"/>
            <p:cNvSpPr/>
            <p:nvPr/>
          </p:nvSpPr>
          <p:spPr>
            <a:xfrm>
              <a:off x="761138" y="358140"/>
              <a:ext cx="4937760" cy="3108960"/>
            </a:xfrm>
            <a:prstGeom prst="roundRect">
              <a:avLst/>
            </a:prstGeom>
            <a:noFill/>
            <a:ln w="26670">
              <a:solidFill>
                <a:schemeClr val="bg2">
                  <a:lumMod val="75000"/>
                </a:schemeClr>
              </a:solidFill>
            </a:ln>
            <a:effectLst>
              <a:outerShdw blurRad="50800" dist="762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843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761138" y="358140"/>
            <a:ext cx="4937760" cy="3108960"/>
            <a:chOff x="761138" y="358140"/>
            <a:chExt cx="4937760" cy="310896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2926080"/>
              <a:ext cx="4372984" cy="274320"/>
            </a:xfrm>
            <a:prstGeom prst="rect">
              <a:avLst/>
            </a:prstGeom>
          </p:spPr>
        </p:pic>
        <p:cxnSp>
          <p:nvCxnSpPr>
            <p:cNvPr id="32" name="Straight Arrow Connector 31"/>
            <p:cNvCxnSpPr/>
            <p:nvPr/>
          </p:nvCxnSpPr>
          <p:spPr>
            <a:xfrm flipV="1">
              <a:off x="2743200" y="457200"/>
              <a:ext cx="0" cy="1371600"/>
            </a:xfrm>
            <a:prstGeom prst="straightConnector1">
              <a:avLst/>
            </a:prstGeom>
            <a:ln w="10160">
              <a:solidFill>
                <a:schemeClr val="tx1"/>
              </a:solidFill>
              <a:prstDash val="sysDot"/>
              <a:tailEnd type="triangle"/>
            </a:ln>
            <a:effectLst>
              <a:outerShdw blurRad="50800" dist="762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802433" y="1828800"/>
              <a:ext cx="1940767" cy="1101012"/>
            </a:xfrm>
            <a:prstGeom prst="line">
              <a:avLst/>
            </a:prstGeom>
            <a:ln w="10160">
              <a:solidFill>
                <a:schemeClr val="tx1"/>
              </a:solidFill>
              <a:prstDash val="sysDot"/>
            </a:ln>
            <a:effectLst>
              <a:outerShdw blurRad="50800" dist="762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743201" y="1828800"/>
              <a:ext cx="2286000" cy="0"/>
            </a:xfrm>
            <a:prstGeom prst="line">
              <a:avLst/>
            </a:prstGeom>
            <a:ln w="10160">
              <a:solidFill>
                <a:schemeClr val="tx1"/>
              </a:solidFill>
              <a:prstDash val="sysDot"/>
            </a:ln>
            <a:effectLst>
              <a:outerShdw blurRad="50800" dist="76200" dir="18900000" algn="b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2377" y="2656404"/>
              <a:ext cx="182880" cy="182880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1495626" y="1683712"/>
              <a:ext cx="175054" cy="1134599"/>
              <a:chOff x="1495626" y="1683712"/>
              <a:chExt cx="175054" cy="1134599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1670680" y="1683712"/>
                <a:ext cx="0" cy="1134599"/>
              </a:xfrm>
              <a:prstGeom prst="straightConnector1">
                <a:avLst/>
              </a:prstGeom>
              <a:ln w="15240">
                <a:solidFill>
                  <a:srgbClr val="FF0000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5626" y="2094619"/>
                <a:ext cx="93912" cy="365760"/>
              </a:xfrm>
              <a:prstGeom prst="rect">
                <a:avLst/>
              </a:prstGeom>
            </p:spPr>
          </p:pic>
        </p:grpSp>
        <p:grpSp>
          <p:nvGrpSpPr>
            <p:cNvPr id="51" name="Group 50"/>
            <p:cNvGrpSpPr/>
            <p:nvPr/>
          </p:nvGrpSpPr>
          <p:grpSpPr>
            <a:xfrm>
              <a:off x="1947255" y="1752292"/>
              <a:ext cx="91440" cy="1134599"/>
              <a:chOff x="2256504" y="1660852"/>
              <a:chExt cx="91440" cy="1134599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2256504" y="166085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flipV="1">
                <a:off x="2313059" y="1698171"/>
                <a:ext cx="0" cy="10972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/>
            <p:cNvCxnSpPr/>
            <p:nvPr/>
          </p:nvCxnSpPr>
          <p:spPr>
            <a:xfrm flipH="1">
              <a:off x="1979235" y="2767983"/>
              <a:ext cx="339886" cy="149318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985671" y="2621789"/>
                  <a:ext cx="381643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671" y="2621789"/>
                  <a:ext cx="381643" cy="292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4304699" y="1008108"/>
              <a:ext cx="148684" cy="1134599"/>
              <a:chOff x="4372705" y="1008108"/>
              <a:chExt cx="148684" cy="1134599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>
                <a:off x="4372705" y="1008108"/>
                <a:ext cx="0" cy="1134599"/>
              </a:xfrm>
              <a:prstGeom prst="straightConnector1">
                <a:avLst/>
              </a:prstGeom>
              <a:ln w="15240">
                <a:solidFill>
                  <a:srgbClr val="FF0000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7477" y="1411187"/>
                <a:ext cx="93912" cy="365760"/>
              </a:xfrm>
              <a:prstGeom prst="rect">
                <a:avLst/>
              </a:prstGeom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3947018" y="1093551"/>
              <a:ext cx="91440" cy="1134599"/>
              <a:chOff x="2256504" y="1660852"/>
              <a:chExt cx="91440" cy="1134599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256504" y="166085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V="1">
                <a:off x="2313059" y="1698171"/>
                <a:ext cx="0" cy="10972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Arrow Connector 60"/>
            <p:cNvCxnSpPr/>
            <p:nvPr/>
          </p:nvCxnSpPr>
          <p:spPr>
            <a:xfrm>
              <a:off x="3662970" y="2115239"/>
              <a:ext cx="340603" cy="10976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687840" y="1988379"/>
                  <a:ext cx="385490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40" y="1988379"/>
                  <a:ext cx="385490" cy="2923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43774" y="1970329"/>
              <a:ext cx="188595" cy="182880"/>
            </a:xfrm>
            <a:prstGeom prst="rect">
              <a:avLst/>
            </a:prstGeom>
          </p:spPr>
        </p:pic>
        <p:cxnSp>
          <p:nvCxnSpPr>
            <p:cNvPr id="39" name="Straight Connector 38"/>
            <p:cNvCxnSpPr/>
            <p:nvPr/>
          </p:nvCxnSpPr>
          <p:spPr>
            <a:xfrm flipV="1">
              <a:off x="2313059" y="1698171"/>
              <a:ext cx="0" cy="109728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n 2"/>
            <p:cNvSpPr/>
            <p:nvPr/>
          </p:nvSpPr>
          <p:spPr>
            <a:xfrm>
              <a:off x="1804782" y="1523141"/>
              <a:ext cx="1016554" cy="1410019"/>
            </a:xfrm>
            <a:prstGeom prst="can">
              <a:avLst/>
            </a:prstGeom>
            <a:noFill/>
            <a:ln w="25400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14614" y="2602341"/>
              <a:ext cx="1006722" cy="339218"/>
            </a:xfrm>
            <a:prstGeom prst="ellipse">
              <a:avLst/>
            </a:prstGeom>
            <a:noFill/>
            <a:ln w="2540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172461" y="859081"/>
              <a:ext cx="1016554" cy="1418418"/>
              <a:chOff x="1804782" y="1523141"/>
              <a:chExt cx="1016554" cy="1418418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V="1">
                <a:off x="2313059" y="1698171"/>
                <a:ext cx="0" cy="1097280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>
                <a:off x="1804782" y="1523141"/>
                <a:ext cx="1016554" cy="1410019"/>
              </a:xfrm>
              <a:prstGeom prst="can">
                <a:avLst/>
              </a:prstGeom>
              <a:noFill/>
              <a:ln w="25400">
                <a:solidFill>
                  <a:schemeClr val="accent2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14614" y="2602341"/>
                <a:ext cx="1006722" cy="339218"/>
              </a:xfrm>
              <a:prstGeom prst="ellipse">
                <a:avLst/>
              </a:prstGeom>
              <a:noFill/>
              <a:ln w="25400"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00839" y="530021"/>
              <a:ext cx="1976351" cy="274320"/>
            </a:xfrm>
            <a:prstGeom prst="rect">
              <a:avLst/>
            </a:prstGeom>
          </p:spPr>
        </p:pic>
        <p:sp>
          <p:nvSpPr>
            <p:cNvPr id="77" name="Rounded Rectangle 76"/>
            <p:cNvSpPr/>
            <p:nvPr/>
          </p:nvSpPr>
          <p:spPr>
            <a:xfrm>
              <a:off x="761138" y="358140"/>
              <a:ext cx="4937760" cy="3108960"/>
            </a:xfrm>
            <a:prstGeom prst="roundRect">
              <a:avLst/>
            </a:prstGeom>
            <a:noFill/>
            <a:ln w="26670">
              <a:solidFill>
                <a:schemeClr val="bg2">
                  <a:lumMod val="75000"/>
                </a:schemeClr>
              </a:solidFill>
            </a:ln>
            <a:effectLst>
              <a:outerShdw blurRad="50800" dist="762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827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0" t="22217" r="15591" b="10320"/>
          <a:stretch/>
        </p:blipFill>
        <p:spPr>
          <a:xfrm>
            <a:off x="442798" y="4473589"/>
            <a:ext cx="3022600" cy="240757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81000" y="124618"/>
            <a:ext cx="5317898" cy="3568700"/>
            <a:chOff x="381000" y="124618"/>
            <a:chExt cx="5317898" cy="35687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24618"/>
              <a:ext cx="4724400" cy="3568700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761138" y="358140"/>
              <a:ext cx="4937760" cy="3108960"/>
              <a:chOff x="761138" y="358140"/>
              <a:chExt cx="4937760" cy="310896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743200" y="457200"/>
                <a:ext cx="0" cy="1371600"/>
              </a:xfrm>
              <a:prstGeom prst="straightConnector1">
                <a:avLst/>
              </a:prstGeom>
              <a:ln w="10160">
                <a:solidFill>
                  <a:schemeClr val="tx1"/>
                </a:solidFill>
                <a:prstDash val="sysDot"/>
                <a:tailEnd type="triangle"/>
              </a:ln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802433" y="1828800"/>
                <a:ext cx="1940767" cy="1101012"/>
              </a:xfrm>
              <a:prstGeom prst="line">
                <a:avLst/>
              </a:prstGeom>
              <a:ln w="10160">
                <a:solidFill>
                  <a:schemeClr val="tx1"/>
                </a:solidFill>
                <a:prstDash val="sysDot"/>
              </a:ln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2743201" y="1828800"/>
                <a:ext cx="2286000" cy="0"/>
              </a:xfrm>
              <a:prstGeom prst="line">
                <a:avLst/>
              </a:prstGeom>
              <a:ln w="10160">
                <a:solidFill>
                  <a:schemeClr val="tx1"/>
                </a:solidFill>
                <a:prstDash val="sysDot"/>
              </a:ln>
              <a:effectLst>
                <a:outerShdw blurRad="50800" dist="762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2659" y="2576001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8556" y="2295022"/>
                <a:ext cx="235744" cy="228600"/>
              </a:xfrm>
              <a:prstGeom prst="rect">
                <a:avLst/>
              </a:prstGeom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7280" y="2926080"/>
                <a:ext cx="4206240" cy="274320"/>
              </a:xfrm>
              <a:prstGeom prst="rect">
                <a:avLst/>
              </a:prstGeom>
            </p:spPr>
          </p:pic>
          <p:sp>
            <p:nvSpPr>
              <p:cNvPr id="28" name="Rounded Rectangle 27"/>
              <p:cNvSpPr/>
              <p:nvPr/>
            </p:nvSpPr>
            <p:spPr>
              <a:xfrm>
                <a:off x="761138" y="358140"/>
                <a:ext cx="4937760" cy="3108960"/>
              </a:xfrm>
              <a:prstGeom prst="roundRect">
                <a:avLst/>
              </a:prstGeom>
              <a:noFill/>
              <a:ln w="26670">
                <a:solidFill>
                  <a:schemeClr val="bg2">
                    <a:lumMod val="75000"/>
                  </a:schemeClr>
                </a:solidFill>
              </a:ln>
              <a:effectLst>
                <a:outerShdw blurRad="50800" dist="762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1685117" y="861709"/>
                <a:ext cx="0" cy="1737360"/>
              </a:xfrm>
              <a:prstGeom prst="straightConnector1">
                <a:avLst/>
              </a:prstGeom>
              <a:ln w="15240">
                <a:solidFill>
                  <a:srgbClr val="FF0000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0063" y="1680368"/>
                <a:ext cx="93912" cy="365760"/>
              </a:xfrm>
              <a:prstGeom prst="rect">
                <a:avLst/>
              </a:prstGeom>
            </p:spPr>
          </p:pic>
          <p:cxnSp>
            <p:nvCxnSpPr>
              <p:cNvPr id="32" name="Straight Connector 31"/>
              <p:cNvCxnSpPr/>
              <p:nvPr/>
            </p:nvCxnSpPr>
            <p:spPr>
              <a:xfrm flipV="1">
                <a:off x="2051620" y="829491"/>
                <a:ext cx="0" cy="173736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651820" y="597758"/>
                <a:ext cx="0" cy="173736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3841802" y="566692"/>
                <a:ext cx="0" cy="1737360"/>
              </a:xfrm>
              <a:prstGeom prst="straightConnector1">
                <a:avLst/>
              </a:prstGeom>
              <a:ln w="15240">
                <a:solidFill>
                  <a:srgbClr val="FF0000"/>
                </a:solidFill>
                <a:prstDash val="sysDash"/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95348" y="1347251"/>
                <a:ext cx="93912" cy="3657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4316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826381"/>
                  </p:ext>
                </p:extLst>
              </p:nvPr>
            </p:nvGraphicFramePr>
            <p:xfrm>
              <a:off x="2374900" y="808566"/>
              <a:ext cx="7391400" cy="2226736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1536700"/>
                    <a:gridCol w="2095500"/>
                    <a:gridCol w="1701800"/>
                    <a:gridCol w="2057400"/>
                  </a:tblGrid>
                  <a:tr h="55668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Estimators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Convex Nonsmooth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Convex Smooth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Nonconvex</a:t>
                          </a:r>
                          <a:r>
                            <a:rPr lang="en-US" baseline="0" dirty="0" smtClean="0"/>
                            <a:t> Smooth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668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 smtClean="0"/>
                            <a:t>Vanilla SGD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55668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 smtClean="0"/>
                            <a:t>V-MLMC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N/A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vi-VN" sz="2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vi-VN" sz="2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55668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 smtClean="0"/>
                            <a:t>RT-MLMC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N/A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vi-VN" sz="2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vi-VN" sz="2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−4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826381"/>
                  </p:ext>
                </p:extLst>
              </p:nvPr>
            </p:nvGraphicFramePr>
            <p:xfrm>
              <a:off x="2374900" y="808566"/>
              <a:ext cx="7391400" cy="2226736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1536700"/>
                    <a:gridCol w="2095500"/>
                    <a:gridCol w="1701800"/>
                    <a:gridCol w="2057400"/>
                  </a:tblGrid>
                  <a:tr h="55668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Estimators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Convex Nonsmooth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Convex Smooth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Nonconvex</a:t>
                          </a:r>
                          <a:r>
                            <a:rPr lang="en-US" baseline="0" dirty="0" smtClean="0"/>
                            <a:t> Smooth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668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 smtClean="0"/>
                            <a:t>Vanilla SGD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3333" t="-106593" r="-179420" b="-208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4337" t="-106593" r="-121864" b="-208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9467" t="-106593" r="-592" b="-208791"/>
                          </a:stretch>
                        </a:blipFill>
                      </a:tcPr>
                    </a:tc>
                  </a:tr>
                  <a:tr h="55668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 smtClean="0"/>
                            <a:t>V-MLMC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N/A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4337" t="-204348" r="-121864" b="-1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9467" t="-204348" r="-592" b="-106522"/>
                          </a:stretch>
                        </a:blipFill>
                      </a:tcPr>
                    </a:tc>
                  </a:tr>
                  <a:tr h="55668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 smtClean="0"/>
                            <a:t>RT-MLMC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N/A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4337" t="-307692" r="-121864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9467" t="-307692" r="-592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981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111</Words>
  <Application>Microsoft Macintosh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Cambria Math</vt:lpstr>
      <vt:lpstr>DengXian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Jie</dc:creator>
  <cp:lastModifiedBy>Wang, Jie</cp:lastModifiedBy>
  <cp:revision>29</cp:revision>
  <dcterms:created xsi:type="dcterms:W3CDTF">2022-10-13T03:58:07Z</dcterms:created>
  <dcterms:modified xsi:type="dcterms:W3CDTF">2022-10-17T14:08:33Z</dcterms:modified>
</cp:coreProperties>
</file>