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89DCB-6A95-4735-A60B-8895F8F3A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err="1"/>
              <a:t>Goathemala</a:t>
            </a:r>
            <a:r>
              <a:rPr lang="es-GT" dirty="0"/>
              <a:t> </a:t>
            </a:r>
            <a:r>
              <a:rPr lang="es-GT" dirty="0" err="1"/>
              <a:t>gob</a:t>
            </a:r>
            <a:br>
              <a:rPr lang="es-GT" dirty="0"/>
            </a:br>
            <a:r>
              <a:rPr lang="es-GT" dirty="0"/>
              <a:t>Sisley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510732-3FD2-4561-B47F-82583A029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err="1"/>
              <a:t>Andres</a:t>
            </a:r>
            <a:r>
              <a:rPr lang="es-GT" dirty="0"/>
              <a:t> Pineda 1067817</a:t>
            </a:r>
          </a:p>
        </p:txBody>
      </p:sp>
    </p:spTree>
    <p:extLst>
      <p:ext uri="{BB962C8B-B14F-4D97-AF65-F5344CB8AC3E}">
        <p14:creationId xmlns:p14="http://schemas.microsoft.com/office/powerpoint/2010/main" val="3523749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1F892E3-3933-4D0F-84CC-323ACB519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536" t="23733" r="55361" b="31643"/>
          <a:stretch/>
        </p:blipFill>
        <p:spPr>
          <a:xfrm>
            <a:off x="6151226" y="805583"/>
            <a:ext cx="4846811" cy="4660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69D00-87C1-4C45-93E2-902CE9CD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Borrar ley</a:t>
            </a:r>
          </a:p>
        </p:txBody>
      </p:sp>
    </p:spTree>
    <p:extLst>
      <p:ext uri="{BB962C8B-B14F-4D97-AF65-F5344CB8AC3E}">
        <p14:creationId xmlns:p14="http://schemas.microsoft.com/office/powerpoint/2010/main" val="193776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4245C30-2BDC-4C95-A575-D9A1946D8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572" t="24301" r="55583" b="32355"/>
          <a:stretch/>
        </p:blipFill>
        <p:spPr>
          <a:xfrm>
            <a:off x="6104322" y="805583"/>
            <a:ext cx="4940619" cy="4660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5972C9-FA52-4454-ADBF-2CA788BA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Rentar ley</a:t>
            </a:r>
          </a:p>
        </p:txBody>
      </p:sp>
    </p:spTree>
    <p:extLst>
      <p:ext uri="{BB962C8B-B14F-4D97-AF65-F5344CB8AC3E}">
        <p14:creationId xmlns:p14="http://schemas.microsoft.com/office/powerpoint/2010/main" val="278951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061EB3F-8567-4608-B8DB-F7C91B922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636" t="23881" r="55512" b="32276"/>
          <a:stretch/>
        </p:blipFill>
        <p:spPr>
          <a:xfrm>
            <a:off x="6131772" y="805583"/>
            <a:ext cx="4885720" cy="4660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83AE03-9011-49DD-AB1F-529E97F4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Reglamentos</a:t>
            </a:r>
          </a:p>
        </p:txBody>
      </p:sp>
    </p:spTree>
    <p:extLst>
      <p:ext uri="{BB962C8B-B14F-4D97-AF65-F5344CB8AC3E}">
        <p14:creationId xmlns:p14="http://schemas.microsoft.com/office/powerpoint/2010/main" val="300759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n 3">
            <a:extLst>
              <a:ext uri="{FF2B5EF4-FFF2-40B4-BE49-F238E27FC236}">
                <a16:creationId xmlns:a16="http://schemas.microsoft.com/office/drawing/2014/main" id="{5A7A1F00-D0BF-4E8A-BDA9-41DEF947C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561" t="23713" r="55645" b="31743"/>
          <a:stretch/>
        </p:blipFill>
        <p:spPr>
          <a:xfrm>
            <a:off x="6175609" y="805583"/>
            <a:ext cx="4798046" cy="4660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C78303-E619-4504-906D-BD5F7E9B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Ver reglamentos</a:t>
            </a:r>
          </a:p>
        </p:txBody>
      </p:sp>
    </p:spTree>
    <p:extLst>
      <p:ext uri="{BB962C8B-B14F-4D97-AF65-F5344CB8AC3E}">
        <p14:creationId xmlns:p14="http://schemas.microsoft.com/office/powerpoint/2010/main" val="57764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Imagen 4">
            <a:extLst>
              <a:ext uri="{FF2B5EF4-FFF2-40B4-BE49-F238E27FC236}">
                <a16:creationId xmlns:a16="http://schemas.microsoft.com/office/drawing/2014/main" id="{911AA194-1D16-42D4-A40A-D1A77660C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750" t="23951" r="55709" b="31883"/>
          <a:stretch/>
        </p:blipFill>
        <p:spPr>
          <a:xfrm>
            <a:off x="6178812" y="805583"/>
            <a:ext cx="4791639" cy="4660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7D59CD-91B2-46C9-854F-4FC0642B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Crear reglamento</a:t>
            </a:r>
          </a:p>
        </p:txBody>
      </p:sp>
    </p:spTree>
    <p:extLst>
      <p:ext uri="{BB962C8B-B14F-4D97-AF65-F5344CB8AC3E}">
        <p14:creationId xmlns:p14="http://schemas.microsoft.com/office/powerpoint/2010/main" val="378881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64BE9C1B-D488-4296-9B43-27B1C3E80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8" t="24130" r="55811" b="31895"/>
          <a:stretch/>
        </p:blipFill>
        <p:spPr>
          <a:xfrm>
            <a:off x="6174058" y="805583"/>
            <a:ext cx="4801148" cy="4660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20350C-1C4C-4AA9-B2A2-B9888E0E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Eliminar reglamento</a:t>
            </a:r>
          </a:p>
        </p:txBody>
      </p:sp>
    </p:spTree>
    <p:extLst>
      <p:ext uri="{BB962C8B-B14F-4D97-AF65-F5344CB8AC3E}">
        <p14:creationId xmlns:p14="http://schemas.microsoft.com/office/powerpoint/2010/main" val="59694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99335810-71F3-4526-8DB6-DC6B20898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492" t="23854" r="55682" b="32047"/>
          <a:stretch/>
        </p:blipFill>
        <p:spPr>
          <a:xfrm>
            <a:off x="6148396" y="805583"/>
            <a:ext cx="4852472" cy="4660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20350C-1C4C-4AA9-B2A2-B9888E0E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rentar reglamento</a:t>
            </a:r>
          </a:p>
        </p:txBody>
      </p:sp>
    </p:spTree>
    <p:extLst>
      <p:ext uri="{BB962C8B-B14F-4D97-AF65-F5344CB8AC3E}">
        <p14:creationId xmlns:p14="http://schemas.microsoft.com/office/powerpoint/2010/main" val="313637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50C62B9-6437-4558-B1C4-902469D86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693" t="24090" r="55659" b="31869"/>
          <a:stretch/>
        </p:blipFill>
        <p:spPr>
          <a:xfrm>
            <a:off x="6274676" y="920079"/>
            <a:ext cx="4635062" cy="447681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3A7A6F-47F2-4292-83E2-027E3C9F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136141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58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4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594C3A31-83ED-4394-9AD5-BAE28EFDF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49" t="23771" r="55912" b="31703"/>
          <a:stretch/>
        </p:blipFill>
        <p:spPr>
          <a:xfrm>
            <a:off x="6207673" y="805583"/>
            <a:ext cx="4733917" cy="4660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E52C3A-CBAA-43DA-A5D0-19C80DE9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Crear un usuario nuevo</a:t>
            </a:r>
          </a:p>
        </p:txBody>
      </p:sp>
    </p:spTree>
    <p:extLst>
      <p:ext uri="{BB962C8B-B14F-4D97-AF65-F5344CB8AC3E}">
        <p14:creationId xmlns:p14="http://schemas.microsoft.com/office/powerpoint/2010/main" val="253590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BFC0A4C-4865-4970-AB44-F63514E61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643" t="24230" r="55573" b="31928"/>
          <a:stretch/>
        </p:blipFill>
        <p:spPr>
          <a:xfrm>
            <a:off x="6138142" y="805583"/>
            <a:ext cx="4872979" cy="4660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569D4F-268F-46B3-B80B-E03AE906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Menu principal</a:t>
            </a:r>
          </a:p>
        </p:txBody>
      </p:sp>
    </p:spTree>
    <p:extLst>
      <p:ext uri="{BB962C8B-B14F-4D97-AF65-F5344CB8AC3E}">
        <p14:creationId xmlns:p14="http://schemas.microsoft.com/office/powerpoint/2010/main" val="1819618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n 3">
            <a:extLst>
              <a:ext uri="{FF2B5EF4-FFF2-40B4-BE49-F238E27FC236}">
                <a16:creationId xmlns:a16="http://schemas.microsoft.com/office/drawing/2014/main" id="{BBC07279-8511-4084-B93F-7E397B461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492" t="23666" r="55647" b="31945"/>
          <a:stretch/>
        </p:blipFill>
        <p:spPr>
          <a:xfrm>
            <a:off x="6160982" y="805583"/>
            <a:ext cx="4827300" cy="4660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F3AC02-D8AC-4D57-88AC-2E9B9D41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Detalles de usuario</a:t>
            </a:r>
          </a:p>
        </p:txBody>
      </p:sp>
    </p:spTree>
    <p:extLst>
      <p:ext uri="{BB962C8B-B14F-4D97-AF65-F5344CB8AC3E}">
        <p14:creationId xmlns:p14="http://schemas.microsoft.com/office/powerpoint/2010/main" val="205190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n 3">
            <a:extLst>
              <a:ext uri="{FF2B5EF4-FFF2-40B4-BE49-F238E27FC236}">
                <a16:creationId xmlns:a16="http://schemas.microsoft.com/office/drawing/2014/main" id="{6E184C6D-93A7-445B-8371-6D444F0D6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492" t="23895" r="55775" b="31716"/>
          <a:stretch/>
        </p:blipFill>
        <p:spPr>
          <a:xfrm>
            <a:off x="6172927" y="805583"/>
            <a:ext cx="4803409" cy="4660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EA2998-6591-49EF-9391-FD1EE82E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Grupo de usuario</a:t>
            </a:r>
          </a:p>
        </p:txBody>
      </p:sp>
    </p:spTree>
    <p:extLst>
      <p:ext uri="{BB962C8B-B14F-4D97-AF65-F5344CB8AC3E}">
        <p14:creationId xmlns:p14="http://schemas.microsoft.com/office/powerpoint/2010/main" val="185148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CDCA66B-4531-47A6-A312-6182B9A9A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552" t="24073" r="55432" b="32137"/>
          <a:stretch/>
        </p:blipFill>
        <p:spPr>
          <a:xfrm>
            <a:off x="6113300" y="805583"/>
            <a:ext cx="4922664" cy="4660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B2C18C-D4C0-445F-B41D-C223508F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Menu de leyes</a:t>
            </a:r>
          </a:p>
        </p:txBody>
      </p:sp>
    </p:spTree>
    <p:extLst>
      <p:ext uri="{BB962C8B-B14F-4D97-AF65-F5344CB8AC3E}">
        <p14:creationId xmlns:p14="http://schemas.microsoft.com/office/powerpoint/2010/main" val="134641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7C1DF6A-0CD8-489B-B153-79FE2B58B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773" t="23944" r="55449" b="31639"/>
          <a:stretch/>
        </p:blipFill>
        <p:spPr>
          <a:xfrm>
            <a:off x="6170245" y="805583"/>
            <a:ext cx="4808773" cy="4660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A0C100-FC81-4CE3-A0AE-8060B7DF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Ver leyes</a:t>
            </a:r>
          </a:p>
        </p:txBody>
      </p:sp>
    </p:spTree>
    <p:extLst>
      <p:ext uri="{BB962C8B-B14F-4D97-AF65-F5344CB8AC3E}">
        <p14:creationId xmlns:p14="http://schemas.microsoft.com/office/powerpoint/2010/main" val="169683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5F21CDC-21A3-4C09-A8F2-34D2F7BB0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559" t="23842" r="55331" b="31997"/>
          <a:stretch/>
        </p:blipFill>
        <p:spPr>
          <a:xfrm>
            <a:off x="6125159" y="805583"/>
            <a:ext cx="4898946" cy="4660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1D1300-7DBF-43A5-A685-D61F112A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Crear leyes</a:t>
            </a:r>
          </a:p>
        </p:txBody>
      </p:sp>
    </p:spTree>
    <p:extLst>
      <p:ext uri="{BB962C8B-B14F-4D97-AF65-F5344CB8AC3E}">
        <p14:creationId xmlns:p14="http://schemas.microsoft.com/office/powerpoint/2010/main" val="170691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39</Words>
  <Application>Microsoft Office PowerPoint</Application>
  <PresentationFormat>Panorámica</PresentationFormat>
  <Paragraphs>17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Galería</vt:lpstr>
      <vt:lpstr>Goathemala gob Sisley</vt:lpstr>
      <vt:lpstr>Log in</vt:lpstr>
      <vt:lpstr>Crear un usuario nuevo</vt:lpstr>
      <vt:lpstr>Menu principal</vt:lpstr>
      <vt:lpstr>Detalles de usuario</vt:lpstr>
      <vt:lpstr>Grupo de usuario</vt:lpstr>
      <vt:lpstr>Menu de leyes</vt:lpstr>
      <vt:lpstr>Ver leyes</vt:lpstr>
      <vt:lpstr>Crear leyes</vt:lpstr>
      <vt:lpstr>Borrar ley</vt:lpstr>
      <vt:lpstr>Rentar ley</vt:lpstr>
      <vt:lpstr>Reglamentos</vt:lpstr>
      <vt:lpstr>Ver reglamentos</vt:lpstr>
      <vt:lpstr>Crear reglamento</vt:lpstr>
      <vt:lpstr>Eliminar reglamento</vt:lpstr>
      <vt:lpstr>rentar reglamento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Sisley</dc:title>
  <dc:creator>Andrés Pineda</dc:creator>
  <cp:lastModifiedBy>Andrés Pineda</cp:lastModifiedBy>
  <cp:revision>4</cp:revision>
  <dcterms:created xsi:type="dcterms:W3CDTF">2017-10-13T09:51:24Z</dcterms:created>
  <dcterms:modified xsi:type="dcterms:W3CDTF">2017-10-13T10:22:45Z</dcterms:modified>
</cp:coreProperties>
</file>