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 descr="Internal_titl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6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3"/>
          <p:cNvSpPr txBox="1">
            <a:spLocks noChangeArrowheads="1"/>
          </p:cNvSpPr>
          <p:nvPr/>
        </p:nvSpPr>
        <p:spPr bwMode="auto">
          <a:xfrm>
            <a:off x="608013" y="6234113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Copyright © MediaTek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 Inc. </a:t>
            </a:r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All rights reserved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.</a:t>
            </a:r>
            <a:endParaRPr lang="en-US" sz="1000">
              <a:solidFill>
                <a:srgbClr val="777777"/>
              </a:solidFill>
              <a:ea typeface="SimHei" pitchFamily="2" charset="-122"/>
            </a:endParaRPr>
          </a:p>
        </p:txBody>
      </p:sp>
      <p:pic>
        <p:nvPicPr>
          <p:cNvPr id="6" name="Picture 44" descr="cover_back_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78025"/>
            <a:ext cx="914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923925" y="4572000"/>
            <a:ext cx="7294563" cy="590550"/>
            <a:chOff x="544" y="2880"/>
            <a:chExt cx="4595" cy="372"/>
          </a:xfrm>
        </p:grpSpPr>
        <p:pic>
          <p:nvPicPr>
            <p:cNvPr id="8" name="Picture 46" descr="icon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4" y="2880"/>
              <a:ext cx="36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47" descr="icon_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98" y="2880"/>
              <a:ext cx="372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48" descr="icon_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67" y="2880"/>
              <a:ext cx="372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49" descr="icon_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58" y="2880"/>
              <a:ext cx="36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50" descr="icon_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12" y="2880"/>
              <a:ext cx="36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6724" name="Rectangle 52"/>
          <p:cNvSpPr>
            <a:spLocks noGrp="1" noChangeArrowheads="1"/>
          </p:cNvSpPr>
          <p:nvPr>
            <p:ph type="ctrTitle"/>
          </p:nvPr>
        </p:nvSpPr>
        <p:spPr>
          <a:xfrm>
            <a:off x="309563" y="2347913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156725" name="Rectangle 53"/>
          <p:cNvSpPr>
            <a:spLocks noGrp="1" noChangeArrowheads="1"/>
          </p:cNvSpPr>
          <p:nvPr>
            <p:ph type="subTitle" idx="1"/>
          </p:nvPr>
        </p:nvSpPr>
        <p:spPr>
          <a:xfrm>
            <a:off x="309563" y="3935413"/>
            <a:ext cx="8524875" cy="1223962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4175"/>
            <a:ext cx="2014538" cy="5694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2300" y="384175"/>
            <a:ext cx="5892800" cy="5694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1508125"/>
            <a:ext cx="3951288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508125"/>
            <a:ext cx="3951287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0" descr="Internal_bkg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588"/>
            <a:ext cx="9144000" cy="686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384175"/>
            <a:ext cx="8059738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Page Title: 32</a:t>
            </a:r>
            <a:r>
              <a:rPr lang="zh-TW" altLang="zh-TW" smtClean="0"/>
              <a:t> pt Arial</a:t>
            </a:r>
            <a:endParaRPr lang="en-US" altLang="ja-JP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508125"/>
            <a:ext cx="8054975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smtClean="0"/>
              <a:t>Please use the following font and colors for your presentation.</a:t>
            </a:r>
          </a:p>
          <a:p>
            <a:pPr lvl="1"/>
            <a:r>
              <a:rPr lang="en-US" altLang="zh-TW" smtClean="0"/>
              <a:t>It is strongly recommended to use Arial for all areas of content. </a:t>
            </a:r>
          </a:p>
          <a:p>
            <a:pPr lvl="1"/>
            <a:r>
              <a:rPr lang="en-US" altLang="zh-TW" smtClean="0"/>
              <a:t>The following colors are recommended for various areas.</a:t>
            </a:r>
          </a:p>
          <a:p>
            <a:pPr lvl="2"/>
            <a:r>
              <a:rPr lang="en-US" altLang="zh-TW" smtClean="0"/>
              <a:t>Titles, subtitles and content: bold black.</a:t>
            </a:r>
          </a:p>
          <a:p>
            <a:pPr lvl="2"/>
            <a:r>
              <a:rPr lang="en-US" altLang="zh-TW" smtClean="0"/>
              <a:t>Support text: black, gray, blue and orange.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00" y="6237288"/>
            <a:ext cx="838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013" y="6237288"/>
            <a:ext cx="288131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8638" y="6237288"/>
            <a:ext cx="4635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SzPct val="95000"/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唤醒流程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LCM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HDMI</a:t>
            </a:r>
            <a:r>
              <a:rPr lang="zh-CN" altLang="en-US" dirty="0" smtClean="0"/>
              <a:t>唤醒问题分析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381000" y="228600"/>
            <a:ext cx="8059738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实例</a:t>
            </a:r>
            <a:r>
              <a:rPr lang="en-US" altLang="zh-CN" sz="3200" b="1" kern="0" noProof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1000" y="990600"/>
            <a:ext cx="848501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/>
              <a:t>项目一</a:t>
            </a:r>
            <a:r>
              <a:rPr lang="en-US" altLang="zh-CN" sz="1200" dirty="0" smtClean="0"/>
              <a:t> kernel log: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/>
              <a:t> &lt;4&gt;[</a:t>
            </a:r>
            <a:r>
              <a:rPr lang="en-US" altLang="zh-CN" sz="1200" dirty="0" smtClean="0">
                <a:solidFill>
                  <a:srgbClr val="FF0000"/>
                </a:solidFill>
              </a:rPr>
              <a:t>51936.187632</a:t>
            </a:r>
            <a:r>
              <a:rPr lang="en-US" altLang="zh-CN" sz="1200" dirty="0" smtClean="0"/>
              <a:t>] (1)[25:pmic_thread_kth]</a:t>
            </a:r>
            <a:r>
              <a:rPr lang="en-US" altLang="zh-CN" sz="1200" dirty="0" err="1" smtClean="0"/>
              <a:t>kpd</a:t>
            </a:r>
            <a:r>
              <a:rPr lang="en-US" altLang="zh-CN" sz="1200" dirty="0" smtClean="0"/>
              <a:t>: Power Key generate, pressed=1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/>
              <a:t> &lt;4&gt;[</a:t>
            </a:r>
            <a:r>
              <a:rPr lang="en-US" altLang="zh-CN" sz="1200" dirty="0" smtClean="0">
                <a:solidFill>
                  <a:srgbClr val="FF0000"/>
                </a:solidFill>
              </a:rPr>
              <a:t>51936.231851</a:t>
            </a:r>
            <a:r>
              <a:rPr lang="en-US" altLang="zh-CN" sz="1200" dirty="0" smtClean="0"/>
              <a:t>] (2)[6546:kworker/u:5][FB Driver] enter </a:t>
            </a:r>
            <a:r>
              <a:rPr lang="en-US" altLang="zh-CN" sz="1200" dirty="0" err="1" smtClean="0"/>
              <a:t>late_resume</a:t>
            </a: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/>
              <a:t> &lt;4&gt;[</a:t>
            </a:r>
            <a:r>
              <a:rPr lang="en-US" altLang="zh-CN" sz="1200" dirty="0" smtClean="0">
                <a:solidFill>
                  <a:srgbClr val="FF0000"/>
                </a:solidFill>
              </a:rPr>
              <a:t>51936.642981</a:t>
            </a:r>
            <a:r>
              <a:rPr lang="en-US" altLang="zh-CN" sz="1200" dirty="0" smtClean="0"/>
              <a:t>] (0)[6546:kworker/u:5][FB Driver] leave </a:t>
            </a:r>
            <a:r>
              <a:rPr lang="en-US" altLang="zh-CN" sz="1200" dirty="0" err="1" smtClean="0"/>
              <a:t>late_resume</a:t>
            </a:r>
            <a:r>
              <a:rPr lang="en-US" altLang="zh-CN" sz="1200" dirty="0" smtClean="0"/>
              <a:t> </a:t>
            </a:r>
            <a:r>
              <a:rPr lang="en-US" altLang="zh-CN" sz="1200" b="1" dirty="0" smtClean="0">
                <a:sym typeface="Wingdings" pitchFamily="2" charset="2"/>
              </a:rPr>
              <a:t></a:t>
            </a:r>
            <a:r>
              <a:rPr lang="en-US" altLang="zh-CN" sz="1200" b="1" dirty="0" smtClean="0"/>
              <a:t> LCM </a:t>
            </a:r>
            <a:r>
              <a:rPr lang="zh-CN" altLang="en-US" sz="1200" b="1" dirty="0" smtClean="0"/>
              <a:t>唤醒</a:t>
            </a:r>
            <a:r>
              <a:rPr lang="en-US" altLang="zh-CN" sz="1200" b="1" dirty="0" smtClean="0"/>
              <a:t>411ms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200" dirty="0" smtClean="0"/>
              <a:t>&lt;4&gt;[</a:t>
            </a:r>
            <a:r>
              <a:rPr lang="en-US" altLang="zh-CN" sz="1200" dirty="0" smtClean="0">
                <a:solidFill>
                  <a:srgbClr val="FF0000"/>
                </a:solidFill>
              </a:rPr>
              <a:t>51936.713164</a:t>
            </a:r>
            <a:r>
              <a:rPr lang="en-US" altLang="zh-CN" sz="1200" dirty="0" smtClean="0"/>
              <a:t>] (1)[588:AALServiceMain]mt65xx_leds_set_cust: set brightness, </a:t>
            </a:r>
            <a:r>
              <a:rPr lang="en-US" altLang="zh-CN" sz="1200" dirty="0" err="1" smtClean="0"/>
              <a:t>name:lcd</a:t>
            </a:r>
            <a:r>
              <a:rPr lang="en-US" altLang="zh-CN" sz="1200" dirty="0" smtClean="0"/>
              <a:t>-backlight, mode:6, level:30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200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一共唤醒时间</a:t>
            </a:r>
            <a:r>
              <a:rPr lang="en-US" altLang="zh-CN" sz="1200" dirty="0" smtClean="0">
                <a:solidFill>
                  <a:srgbClr val="FF0000"/>
                </a:solidFill>
              </a:rPr>
              <a:t>525ms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57200" y="3048000"/>
            <a:ext cx="854272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200" dirty="0" smtClean="0"/>
              <a:t>项目二</a:t>
            </a:r>
            <a:r>
              <a:rPr lang="en-US" altLang="zh-CN" sz="1200" dirty="0" smtClean="0"/>
              <a:t> kernel log: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2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dirty="0" smtClean="0"/>
              <a:t>&lt;4&gt;[</a:t>
            </a:r>
            <a:r>
              <a:rPr lang="en-US" altLang="zh-CN" sz="1200" dirty="0" smtClean="0">
                <a:solidFill>
                  <a:srgbClr val="FF0000"/>
                </a:solidFill>
              </a:rPr>
              <a:t>88157.168031</a:t>
            </a:r>
            <a:r>
              <a:rPr lang="en-US" altLang="zh-CN" sz="1200" dirty="0" smtClean="0"/>
              <a:t>] (1)[25:pmic_thread_kth]</a:t>
            </a:r>
            <a:r>
              <a:rPr lang="en-US" altLang="zh-CN" sz="1200" dirty="0" err="1" smtClean="0"/>
              <a:t>kpd</a:t>
            </a:r>
            <a:r>
              <a:rPr lang="en-US" altLang="zh-CN" sz="1200" dirty="0" smtClean="0"/>
              <a:t>: Power Key generate, pressed=1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2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dirty="0" smtClean="0"/>
              <a:t>&lt;4&gt;[</a:t>
            </a:r>
            <a:r>
              <a:rPr lang="en-US" altLang="zh-CN" sz="1200" dirty="0" smtClean="0">
                <a:solidFill>
                  <a:srgbClr val="FF0000"/>
                </a:solidFill>
              </a:rPr>
              <a:t>88157.279519</a:t>
            </a:r>
            <a:r>
              <a:rPr lang="en-US" altLang="zh-CN" sz="1200" dirty="0" smtClean="0"/>
              <a:t>] (1)[5250:kworker/u:5][FB Driver] enter </a:t>
            </a:r>
            <a:r>
              <a:rPr lang="en-US" altLang="zh-CN" sz="1200" dirty="0" err="1" smtClean="0"/>
              <a:t>late_resume</a:t>
            </a:r>
            <a:endParaRPr lang="en-US" altLang="zh-CN" sz="12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2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/>
              <a:t>&lt;4&gt;[</a:t>
            </a:r>
            <a:r>
              <a:rPr lang="en-US" altLang="zh-CN" sz="1200" dirty="0" smtClean="0">
                <a:solidFill>
                  <a:srgbClr val="FF0000"/>
                </a:solidFill>
              </a:rPr>
              <a:t>88157.956199</a:t>
            </a:r>
            <a:r>
              <a:rPr lang="en-US" altLang="zh-CN" sz="1200" dirty="0" smtClean="0"/>
              <a:t>] (0)[5250:kworker/u:5][FB Driver] leave </a:t>
            </a:r>
            <a:r>
              <a:rPr lang="en-US" altLang="zh-CN" sz="1200" dirty="0" err="1" smtClean="0"/>
              <a:t>late_resume</a:t>
            </a:r>
            <a:r>
              <a:rPr lang="en-US" altLang="zh-CN" sz="1200" b="1" dirty="0" smtClean="0">
                <a:sym typeface="Wingdings" pitchFamily="2" charset="2"/>
              </a:rPr>
              <a:t></a:t>
            </a:r>
            <a:r>
              <a:rPr lang="en-US" altLang="zh-CN" sz="1200" b="1" dirty="0" smtClean="0"/>
              <a:t> LCM </a:t>
            </a:r>
            <a:r>
              <a:rPr lang="zh-CN" altLang="en-US" sz="1200" b="1" dirty="0" smtClean="0"/>
              <a:t>唤醒</a:t>
            </a:r>
            <a:r>
              <a:rPr lang="en-US" altLang="zh-CN" sz="1200" b="1" dirty="0" smtClean="0"/>
              <a:t>677ms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2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/>
              <a:t>&lt;4&gt;[</a:t>
            </a:r>
            <a:r>
              <a:rPr lang="en-US" altLang="zh-CN" sz="1200" dirty="0" smtClean="0">
                <a:solidFill>
                  <a:srgbClr val="FF0000"/>
                </a:solidFill>
              </a:rPr>
              <a:t>88158.058818</a:t>
            </a:r>
            <a:r>
              <a:rPr lang="en-US" altLang="zh-CN" sz="1200" dirty="0" smtClean="0"/>
              <a:t>] (2)[599:PowerManagerSer]mt65xx_leds_set_cust: set brightness, </a:t>
            </a:r>
            <a:r>
              <a:rPr lang="en-US" altLang="zh-CN" sz="1200" dirty="0" err="1" smtClean="0"/>
              <a:t>name:lcd</a:t>
            </a:r>
            <a:r>
              <a:rPr lang="en-US" altLang="zh-CN" sz="1200" dirty="0" smtClean="0"/>
              <a:t>-backlight, mode:6, level:30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一共唤醒时间</a:t>
            </a:r>
            <a:r>
              <a:rPr lang="en-US" altLang="zh-CN" sz="1200" dirty="0" smtClean="0">
                <a:solidFill>
                  <a:srgbClr val="FF0000"/>
                </a:solidFill>
              </a:rPr>
              <a:t>891ms</a:t>
            </a:r>
          </a:p>
        </p:txBody>
      </p:sp>
      <p:sp>
        <p:nvSpPr>
          <p:cNvPr id="5" name="矩形 4"/>
          <p:cNvSpPr/>
          <p:nvPr/>
        </p:nvSpPr>
        <p:spPr>
          <a:xfrm>
            <a:off x="533400" y="5029200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项目二中，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lcm resume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中是通过去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call lcm init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函数，而在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lcm init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函数中有很长的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发送。还有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200ms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delay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89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以后的平台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mode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video mode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都是可以在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LCM suspend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的时候不需要去拉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reset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resume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的时候无需重新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0926" y="533400"/>
            <a:ext cx="4673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resume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的时间需要在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use mode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下测试，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不同项目可能时间会有差异，该例子时间不作为官方参考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</a:t>
            </a:r>
            <a:r>
              <a:rPr lang="en-US" altLang="zh-CN" dirty="0" smtClean="0"/>
              <a:t>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Display</a:t>
            </a:r>
            <a:r>
              <a:rPr lang="zh-CN" altLang="en-US" dirty="0" smtClean="0"/>
              <a:t>唤醒流程</a:t>
            </a:r>
            <a:endParaRPr lang="en-US" altLang="zh-CN" dirty="0" smtClean="0"/>
          </a:p>
          <a:p>
            <a:r>
              <a:rPr lang="en-US" altLang="zh-CN" dirty="0" smtClean="0"/>
              <a:t>Log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6"/>
          <p:cNvSpPr/>
          <p:nvPr/>
        </p:nvSpPr>
        <p:spPr>
          <a:xfrm>
            <a:off x="609600" y="8382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请优先参看“唤醒流程分析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——Framework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PowerMS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分析过程”这篇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ecourse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，定位按下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Power  key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后哪个阶段出现问题，定位为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display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这边出现问题，再根据该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Display</a:t>
            </a:r>
            <a:r>
              <a:rPr lang="zh-CN" altLang="en-US" dirty="0" smtClean="0"/>
              <a:t>唤醒</a:t>
            </a:r>
            <a:r>
              <a:rPr lang="zh-CN" altLang="en-US" smtClean="0"/>
              <a:t>流程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729495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12954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</a:t>
            </a:r>
            <a:r>
              <a:rPr lang="en-US" altLang="zh-CN" dirty="0" err="1" smtClean="0"/>
              <a:t>PowerManagerService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逐步对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tvout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如果支持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HDMI</a:t>
            </a:r>
            <a:r>
              <a:rPr lang="zh-CN" altLang="en-US" dirty="0" smtClean="0"/>
              <a:t>进行唤醒。</a:t>
            </a:r>
            <a:endParaRPr lang="en-US" altLang="zh-CN" dirty="0" smtClean="0"/>
          </a:p>
          <a:p>
            <a:r>
              <a:rPr lang="en-US" altLang="zh-CN" sz="1200" dirty="0" smtClean="0"/>
              <a:t>alps/frameworks/base/services/java/com/android/server/power/ PowerManagerService.java</a:t>
            </a:r>
          </a:p>
          <a:p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524000" y="3276600"/>
            <a:ext cx="6324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24000" y="396240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62800" y="2590800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唤醒</a:t>
            </a:r>
            <a:r>
              <a:rPr lang="en-US" altLang="zh-CN" dirty="0" smtClean="0"/>
              <a:t>display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62600" y="396240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唤醒</a:t>
            </a:r>
            <a:r>
              <a:rPr lang="en-US" altLang="zh-CN" dirty="0" smtClean="0"/>
              <a:t>HDMI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705600" y="2895600"/>
            <a:ext cx="45720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  <a:endCxn id="10" idx="1"/>
          </p:cNvCxnSpPr>
          <p:nvPr/>
        </p:nvCxnSpPr>
        <p:spPr>
          <a:xfrm flipV="1">
            <a:off x="4800600" y="4147066"/>
            <a:ext cx="762000" cy="4393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Kernel </a:t>
            </a:r>
            <a:r>
              <a:rPr lang="zh-CN" altLang="en-US" dirty="0" smtClean="0"/>
              <a:t>对应流程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95400"/>
            <a:ext cx="8054975" cy="549275"/>
          </a:xfrm>
        </p:spPr>
        <p:txBody>
          <a:bodyPr/>
          <a:lstStyle/>
          <a:p>
            <a:r>
              <a:rPr lang="zh-CN" altLang="en-US" dirty="0" smtClean="0"/>
              <a:t>由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early suspend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late resume</a:t>
            </a:r>
            <a:r>
              <a:rPr lang="zh-CN" altLang="en-US" dirty="0" smtClean="0"/>
              <a:t>机制叫醒</a:t>
            </a:r>
            <a:r>
              <a:rPr lang="en-US" altLang="zh-CN" dirty="0" smtClean="0"/>
              <a:t>LCM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66800" y="1752600"/>
            <a:ext cx="560922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Display</a:t>
            </a:r>
            <a:r>
              <a:rPr lang="zh-CN" altLang="en-US" dirty="0" smtClean="0"/>
              <a:t>睡眠对应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mtkfb.c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mtkfb_early_suspend</a:t>
            </a:r>
            <a:endParaRPr lang="en-US" altLang="zh-CN" dirty="0" smtClean="0"/>
          </a:p>
          <a:p>
            <a:r>
              <a:rPr lang="en-US" altLang="zh-CN" dirty="0" smtClean="0"/>
              <a:t>Display</a:t>
            </a:r>
            <a:r>
              <a:rPr lang="zh-CN" altLang="en-US" dirty="0" smtClean="0"/>
              <a:t>唤醒对应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mtkfb.c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mtkfb_late_resume</a:t>
            </a:r>
            <a:endParaRPr lang="en-US" altLang="zh-CN" dirty="0" smtClean="0"/>
          </a:p>
          <a:p>
            <a:r>
              <a:rPr lang="en-US" altLang="zh-CN" sz="1200" dirty="0" smtClean="0"/>
              <a:t>alps/</a:t>
            </a:r>
            <a:r>
              <a:rPr lang="en-US" altLang="zh-CN" sz="1200" dirty="0" err="1" smtClean="0"/>
              <a:t>mediatek</a:t>
            </a:r>
            <a:r>
              <a:rPr lang="en-US" altLang="zh-CN" sz="1200" dirty="0" smtClean="0"/>
              <a:t>/kernel/drivers/video/</a:t>
            </a:r>
            <a:r>
              <a:rPr lang="en-US" altLang="zh-CN" sz="1200" dirty="0" err="1" smtClean="0"/>
              <a:t>mtkfb.c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5105400" y="3124200"/>
            <a:ext cx="28194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Enter  late _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resuem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05400" y="3733800"/>
            <a:ext cx="28194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DISP_PowerEnable</a:t>
            </a:r>
            <a:r>
              <a:rPr lang="en-US" altLang="zh-CN" sz="1600" dirty="0" smtClean="0">
                <a:solidFill>
                  <a:schemeClr val="tx1"/>
                </a:solidFill>
              </a:rPr>
              <a:t>(TRUE)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05400" y="4343400"/>
            <a:ext cx="28194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DISP_PanelEnable</a:t>
            </a:r>
            <a:r>
              <a:rPr lang="en-US" altLang="zh-CN" sz="1600" dirty="0" smtClean="0">
                <a:solidFill>
                  <a:schemeClr val="tx1"/>
                </a:solidFill>
              </a:rPr>
              <a:t>(TRUE)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105400" y="5334000"/>
            <a:ext cx="28194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Set_backlight_level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05400" y="5867400"/>
            <a:ext cx="28194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Leave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late_resume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295400" y="3733800"/>
            <a:ext cx="28194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set backlight off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295400" y="3124200"/>
            <a:ext cx="28194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Enter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early_suspend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95400" y="4343400"/>
            <a:ext cx="28194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DISP_PanelEnable</a:t>
            </a:r>
            <a:r>
              <a:rPr lang="en-US" altLang="zh-CN" sz="1600" dirty="0" smtClean="0">
                <a:solidFill>
                  <a:schemeClr val="tx1"/>
                </a:solidFill>
              </a:rPr>
              <a:t>(FALSE)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295400" y="5334000"/>
            <a:ext cx="28194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DISP_PowerEnable</a:t>
            </a:r>
            <a:r>
              <a:rPr lang="en-US" altLang="zh-CN" sz="1600" dirty="0" smtClean="0">
                <a:solidFill>
                  <a:schemeClr val="tx1"/>
                </a:solidFill>
              </a:rPr>
              <a:t>(FALSE)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295400" y="5867400"/>
            <a:ext cx="28194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Leave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early_suspend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66800" y="2590800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mtkfb_early_suspend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953000" y="259080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mtkfb_late_resume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2667000" y="4800600"/>
            <a:ext cx="14478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lcm_suspend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77000" y="4800600"/>
            <a:ext cx="14478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lcm_resume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1715294" y="3618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1715294" y="4228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>
            <a:off x="1524794" y="50284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>
            <a:off x="1753394" y="57904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19" idx="1"/>
          </p:cNvCxnSpPr>
          <p:nvPr/>
        </p:nvCxnSpPr>
        <p:spPr>
          <a:xfrm>
            <a:off x="2209800" y="4724400"/>
            <a:ext cx="457200" cy="266700"/>
          </a:xfrm>
          <a:prstGeom prst="bentConnector3">
            <a:avLst>
              <a:gd name="adj1" fmla="val -122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5400000">
            <a:off x="5601494" y="3618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5400000">
            <a:off x="5601494" y="4228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5410994" y="50284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5639594" y="57904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>
            <a:off x="6019800" y="4724400"/>
            <a:ext cx="457200" cy="266700"/>
          </a:xfrm>
          <a:prstGeom prst="bentConnector3">
            <a:avLst>
              <a:gd name="adj1" fmla="val -122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Kernel LOG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" y="1828800"/>
            <a:ext cx="89154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&lt;5&gt;[ 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/>
              <a:t>298.502758] (0)[25:pmic_thread_kth][Power/PMIC] [</a:t>
            </a:r>
            <a:r>
              <a:rPr lang="en-US" altLang="zh-CN" sz="1400" dirty="0" err="1" smtClean="0"/>
              <a:t>pwrkey_int_handler</a:t>
            </a:r>
            <a:r>
              <a:rPr lang="en-US" altLang="zh-CN" sz="1400" dirty="0" smtClean="0"/>
              <a:t>] Release </a:t>
            </a:r>
            <a:r>
              <a:rPr lang="en-US" altLang="zh-CN" sz="1400" dirty="0" err="1" smtClean="0"/>
              <a:t>pwrkey</a:t>
            </a:r>
            <a:endParaRPr lang="en-US" altLang="zh-CN" sz="1400" dirty="0" smtClean="0"/>
          </a:p>
          <a:p>
            <a:r>
              <a:rPr lang="en-US" altLang="zh-CN" sz="1400" dirty="0" smtClean="0"/>
              <a:t>&lt;4&gt;[  </a:t>
            </a:r>
            <a:r>
              <a:rPr lang="en-US" altLang="zh-CN" sz="1400" dirty="0" smtClean="0">
                <a:solidFill>
                  <a:srgbClr val="FF0000"/>
                </a:solidFill>
              </a:rPr>
              <a:t>298.503878</a:t>
            </a:r>
            <a:r>
              <a:rPr lang="en-US" altLang="zh-CN" sz="1400" dirty="0" smtClean="0"/>
              <a:t>] (0)[25:pmic_thread_kth]</a:t>
            </a:r>
            <a:r>
              <a:rPr lang="en-US" altLang="zh-CN" sz="1400" dirty="0" err="1" smtClean="0"/>
              <a:t>kpd</a:t>
            </a:r>
            <a:r>
              <a:rPr lang="en-US" altLang="zh-CN" sz="1400" dirty="0" smtClean="0"/>
              <a:t>: </a:t>
            </a:r>
            <a:r>
              <a:rPr lang="en-US" altLang="zh-CN" sz="1400" b="1" dirty="0" smtClean="0"/>
              <a:t>Power Key </a:t>
            </a:r>
            <a:r>
              <a:rPr lang="en-US" altLang="zh-CN" sz="1400" dirty="0" smtClean="0"/>
              <a:t>generate, pressed=0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&lt;4&gt;[  </a:t>
            </a:r>
            <a:r>
              <a:rPr lang="en-US" altLang="zh-CN" sz="1400" dirty="0" smtClean="0">
                <a:solidFill>
                  <a:srgbClr val="FF0000"/>
                </a:solidFill>
              </a:rPr>
              <a:t>298.623509</a:t>
            </a:r>
            <a:r>
              <a:rPr lang="en-US" altLang="zh-CN" sz="1400" dirty="0" smtClean="0"/>
              <a:t>] (0)[1588:kworker/u:4]</a:t>
            </a:r>
            <a:r>
              <a:rPr lang="en-US" altLang="zh-CN" sz="1400" b="1" dirty="0" smtClean="0"/>
              <a:t>[FB Driver] enter </a:t>
            </a:r>
            <a:r>
              <a:rPr lang="en-US" altLang="zh-CN" sz="1400" b="1" dirty="0" err="1" smtClean="0"/>
              <a:t>late_resume</a:t>
            </a:r>
            <a:endParaRPr lang="en-US" altLang="zh-CN" sz="1400" b="1" dirty="0" smtClean="0"/>
          </a:p>
          <a:p>
            <a:r>
              <a:rPr lang="en-US" altLang="zh-CN" sz="1400" dirty="0" smtClean="0"/>
              <a:t>&lt;4&gt;[  </a:t>
            </a:r>
            <a:r>
              <a:rPr lang="en-US" altLang="zh-CN" sz="1400" dirty="0" smtClean="0">
                <a:solidFill>
                  <a:srgbClr val="FF0000"/>
                </a:solidFill>
              </a:rPr>
              <a:t>298.988860</a:t>
            </a:r>
            <a:r>
              <a:rPr lang="en-US" altLang="zh-CN" sz="1400" dirty="0" smtClean="0"/>
              <a:t>] (1)[1588:kworker/u:4]</a:t>
            </a:r>
            <a:r>
              <a:rPr lang="en-US" altLang="zh-CN" sz="1400" b="1" dirty="0" smtClean="0"/>
              <a:t>[FB Driver] leave </a:t>
            </a:r>
            <a:r>
              <a:rPr lang="en-US" altLang="zh-CN" sz="1400" b="1" dirty="0" err="1" smtClean="0"/>
              <a:t>late_resume</a:t>
            </a:r>
            <a:endParaRPr lang="en-US" altLang="zh-CN" sz="1400" b="1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&lt;4&gt;[  </a:t>
            </a:r>
            <a:r>
              <a:rPr lang="en-US" altLang="zh-CN" sz="1400" dirty="0" smtClean="0">
                <a:solidFill>
                  <a:srgbClr val="FF0000"/>
                </a:solidFill>
              </a:rPr>
              <a:t>299.135471</a:t>
            </a:r>
            <a:r>
              <a:rPr lang="en-US" altLang="zh-CN" sz="1400" dirty="0" smtClean="0"/>
              <a:t>] (1)[577:PowerManagerSer][</a:t>
            </a:r>
            <a:r>
              <a:rPr lang="en-US" altLang="zh-CN" sz="1400" b="1" dirty="0" smtClean="0"/>
              <a:t>HDMI</a:t>
            </a:r>
            <a:r>
              <a:rPr lang="en-US" altLang="zh-CN" sz="1400" dirty="0" smtClean="0"/>
              <a:t>] </a:t>
            </a:r>
            <a:r>
              <a:rPr lang="en-US" altLang="zh-CN" sz="1400" dirty="0" err="1" smtClean="0"/>
              <a:t>hdmi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ioctl</a:t>
            </a:r>
            <a:r>
              <a:rPr lang="en-US" altLang="zh-CN" sz="1400" dirty="0" smtClean="0"/>
              <a:t>= MTK_HDMI_POWER_ENABLE(12), </a:t>
            </a:r>
            <a:r>
              <a:rPr lang="en-US" altLang="zh-CN" sz="1400" dirty="0" err="1" smtClean="0"/>
              <a:t>arg</a:t>
            </a:r>
            <a:r>
              <a:rPr lang="en-US" altLang="zh-CN" sz="1400" dirty="0" smtClean="0"/>
              <a:t> = 1</a:t>
            </a:r>
          </a:p>
          <a:p>
            <a:r>
              <a:rPr lang="en-US" altLang="zh-CN" sz="1400" dirty="0" smtClean="0"/>
              <a:t>&lt;4&gt;[  </a:t>
            </a:r>
            <a:r>
              <a:rPr lang="en-US" altLang="zh-CN" sz="1400" dirty="0" smtClean="0">
                <a:solidFill>
                  <a:srgbClr val="FF0000"/>
                </a:solidFill>
              </a:rPr>
              <a:t>299.573068</a:t>
            </a:r>
            <a:r>
              <a:rPr lang="en-US" altLang="zh-CN" sz="1400" dirty="0" smtClean="0"/>
              <a:t>] (1)[577:PowerManagerSer][</a:t>
            </a:r>
            <a:r>
              <a:rPr lang="en-US" altLang="zh-CN" sz="1400" dirty="0" err="1" smtClean="0"/>
              <a:t>hdmi_drv</a:t>
            </a:r>
            <a:r>
              <a:rPr lang="en-US" altLang="zh-CN" sz="1400" dirty="0" smtClean="0"/>
              <a:t>]hdmi_drv_get_state,773 </a:t>
            </a:r>
            <a:r>
              <a:rPr lang="en-US" altLang="zh-CN" sz="1400" dirty="0" err="1" smtClean="0"/>
              <a:t>sii</a:t>
            </a:r>
            <a:r>
              <a:rPr lang="en-US" altLang="zh-CN" sz="1400" dirty="0" smtClean="0"/>
              <a:t> status:0</a:t>
            </a:r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&lt;4&gt;[  299.574113] (1)[577:PowerManagerSer][</a:t>
            </a:r>
            <a:r>
              <a:rPr lang="en-US" altLang="zh-CN" sz="1400" dirty="0" err="1" smtClean="0"/>
              <a:t>wfd</a:t>
            </a:r>
            <a:r>
              <a:rPr lang="en-US" altLang="zh-CN" sz="1400" dirty="0" smtClean="0"/>
              <a:t>]hdmi_ioctl,#1182 [HDMI] </a:t>
            </a:r>
            <a:r>
              <a:rPr lang="en-US" altLang="zh-CN" sz="1400" dirty="0" err="1" smtClean="0"/>
              <a:t>hdmi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ioctl</a:t>
            </a:r>
            <a:r>
              <a:rPr lang="en-US" altLang="zh-CN" sz="1400" dirty="0" smtClean="0"/>
              <a:t>= MTK_HDMI_POWER_ENABLE(12)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&lt;4&gt;[  </a:t>
            </a:r>
            <a:r>
              <a:rPr lang="en-US" altLang="zh-CN" sz="1400" dirty="0" smtClean="0">
                <a:solidFill>
                  <a:srgbClr val="FF0000"/>
                </a:solidFill>
              </a:rPr>
              <a:t>299.581339</a:t>
            </a:r>
            <a:r>
              <a:rPr lang="en-US" altLang="zh-CN" sz="1400" dirty="0" smtClean="0"/>
              <a:t>] (3)[577:PowerManagerSer]mt65xx_leds_set_cust: set brightness, </a:t>
            </a:r>
            <a:r>
              <a:rPr lang="en-US" altLang="zh-CN" sz="1400" dirty="0" err="1" smtClean="0"/>
              <a:t>name:</a:t>
            </a:r>
            <a:r>
              <a:rPr lang="en-US" altLang="zh-CN" sz="1400" b="1" dirty="0" err="1" smtClean="0"/>
              <a:t>lcd</a:t>
            </a:r>
            <a:r>
              <a:rPr lang="en-US" altLang="zh-CN" sz="1400" b="1" dirty="0" smtClean="0"/>
              <a:t>-backlight</a:t>
            </a:r>
            <a:r>
              <a:rPr lang="en-US" altLang="zh-CN" sz="1400" dirty="0" smtClean="0"/>
              <a:t>, mode:6, level:102</a:t>
            </a:r>
          </a:p>
          <a:p>
            <a:endParaRPr lang="en-US" altLang="zh-CN" sz="1400" dirty="0" smtClean="0"/>
          </a:p>
          <a:p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304800" y="1219200"/>
            <a:ext cx="1762021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按下</a:t>
            </a:r>
            <a:r>
              <a:rPr lang="en-US" altLang="zh-CN" dirty="0" smtClean="0"/>
              <a:t>power key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05600" y="2514600"/>
            <a:ext cx="1967205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LCM resume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29400" y="3581400"/>
            <a:ext cx="206979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HDMI resume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91400" y="4953000"/>
            <a:ext cx="1107996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背光开启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600" y="5334000"/>
            <a:ext cx="279595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整个流程耗时：</a:t>
            </a:r>
            <a:r>
              <a:rPr lang="en-US" altLang="zh-CN" sz="1600" dirty="0" smtClean="0"/>
              <a:t>1.077s  </a:t>
            </a:r>
          </a:p>
          <a:p>
            <a:r>
              <a:rPr lang="zh-CN" altLang="en-US" sz="1600" dirty="0" smtClean="0"/>
              <a:t>其中</a:t>
            </a:r>
            <a:r>
              <a:rPr lang="en-US" altLang="zh-CN" sz="1600" dirty="0" smtClean="0"/>
              <a:t>LCM resume</a:t>
            </a:r>
            <a:r>
              <a:rPr lang="zh-CN" altLang="en-US" sz="1600" dirty="0" smtClean="0"/>
              <a:t>时间</a:t>
            </a:r>
            <a:r>
              <a:rPr lang="en-US" altLang="zh-CN" sz="1600" dirty="0" smtClean="0"/>
              <a:t>365ms</a:t>
            </a:r>
          </a:p>
          <a:p>
            <a:r>
              <a:rPr lang="en-US" altLang="zh-CN" sz="1600" dirty="0" smtClean="0"/>
              <a:t>HDMI resume</a:t>
            </a:r>
            <a:r>
              <a:rPr lang="zh-CN" altLang="en-US" sz="1600" dirty="0" smtClean="0"/>
              <a:t>时间</a:t>
            </a:r>
            <a:r>
              <a:rPr lang="en-US" altLang="zh-CN" sz="1600" dirty="0" smtClean="0"/>
              <a:t>440ms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457200"/>
            <a:ext cx="8915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Power key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600" dirty="0" smtClean="0"/>
              <a:t>[FB Driver] enter </a:t>
            </a:r>
            <a:r>
              <a:rPr lang="en-US" altLang="zh-CN" sz="1600" dirty="0" err="1" smtClean="0"/>
              <a:t>late_resume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之间耗时较长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/>
              <a:t>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以及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dirty="0" smtClean="0"/>
              <a:t>[FB Driver] leave </a:t>
            </a:r>
            <a:r>
              <a:rPr lang="en-US" altLang="zh-CN" sz="1600" dirty="0" err="1" smtClean="0"/>
              <a:t>late_resume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600" dirty="0" err="1" smtClean="0"/>
              <a:t>hdmi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ioctl</a:t>
            </a:r>
            <a:r>
              <a:rPr lang="en-US" altLang="zh-CN" sz="1600" dirty="0" smtClean="0"/>
              <a:t>= MTK_HDMI_POWER_ENABLE(12)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之间耗时较长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请参考“唤醒流程分析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psensor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唤醒及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backlight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控制问题分析”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ecourse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[FB Driver] enter </a:t>
            </a:r>
            <a:r>
              <a:rPr lang="en-US" altLang="zh-CN" sz="1600" dirty="0" err="1" smtClean="0"/>
              <a:t>late_resume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600" dirty="0" smtClean="0"/>
              <a:t>FB Driver] leave </a:t>
            </a:r>
            <a:r>
              <a:rPr lang="en-US" altLang="zh-CN" sz="1600" dirty="0" err="1" smtClean="0"/>
              <a:t>late_resume</a:t>
            </a:r>
            <a:r>
              <a:rPr lang="zh-CN" altLang="en-US" sz="1600" dirty="0" smtClean="0"/>
              <a:t>之间耗时较长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）查看是否有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error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的耗时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打出，如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DSI busy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等信息。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）如没有异常，查看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LCM driver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是否本身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resume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函数时间就较长，如调用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initial code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，其间有长时间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delay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HDMI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power enable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之间耗时较长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）请查看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hdmi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driver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中是否有额外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delay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）查看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hdmi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流程是否有哪个环节耗时额外过程，请提交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eservice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并附上对应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过来，一起分析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59738" cy="931863"/>
          </a:xfrm>
        </p:spPr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1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219200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&lt;4&gt;[</a:t>
            </a:r>
            <a:r>
              <a:rPr lang="en-US" altLang="zh-CN" sz="1400" dirty="0" smtClean="0">
                <a:solidFill>
                  <a:srgbClr val="FF0000"/>
                </a:solidFill>
              </a:rPr>
              <a:t>21019.466194</a:t>
            </a:r>
            <a:r>
              <a:rPr lang="en-US" altLang="zh-CN" sz="1400" dirty="0" smtClean="0"/>
              <a:t>] (0)[25:pmic_thread_kth]</a:t>
            </a:r>
            <a:r>
              <a:rPr lang="en-US" altLang="zh-CN" sz="1400" dirty="0" err="1" smtClean="0"/>
              <a:t>kpd</a:t>
            </a:r>
            <a:r>
              <a:rPr lang="en-US" altLang="zh-CN" sz="1400" dirty="0" smtClean="0"/>
              <a:t>: Power Key generate, pressed=0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&lt;4&gt;[</a:t>
            </a:r>
            <a:r>
              <a:rPr lang="en-US" altLang="zh-CN" sz="1400" dirty="0" smtClean="0">
                <a:solidFill>
                  <a:srgbClr val="FF0000"/>
                </a:solidFill>
              </a:rPr>
              <a:t>21019.588399</a:t>
            </a:r>
            <a:r>
              <a:rPr lang="en-US" altLang="zh-CN" sz="1400" dirty="0" smtClean="0"/>
              <a:t>] (0)[1558:kworker/u:3][FB Driver] enter </a:t>
            </a:r>
            <a:r>
              <a:rPr lang="en-US" altLang="zh-CN" sz="1400" dirty="0" err="1" smtClean="0"/>
              <a:t>late_resume</a:t>
            </a:r>
            <a:endParaRPr lang="en-US" altLang="zh-CN" sz="1400" dirty="0" smtClean="0"/>
          </a:p>
          <a:p>
            <a:r>
              <a:rPr lang="en-US" altLang="zh-CN" sz="1400" dirty="0" smtClean="0"/>
              <a:t>&lt;4&gt;[</a:t>
            </a:r>
            <a:r>
              <a:rPr lang="en-US" altLang="zh-CN" sz="1400" dirty="0" smtClean="0">
                <a:solidFill>
                  <a:srgbClr val="FF0000"/>
                </a:solidFill>
              </a:rPr>
              <a:t>21019.802770</a:t>
            </a:r>
            <a:r>
              <a:rPr lang="en-US" altLang="zh-CN" sz="1400" dirty="0" smtClean="0"/>
              <a:t>] (0)[1558:kworker/u:3][FB Driver] leave </a:t>
            </a:r>
            <a:r>
              <a:rPr lang="en-US" altLang="zh-CN" sz="1400" dirty="0" err="1" smtClean="0"/>
              <a:t>late_resume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&lt;4&gt;[</a:t>
            </a:r>
            <a:r>
              <a:rPr lang="en-US" altLang="zh-CN" sz="1400" dirty="0" smtClean="0">
                <a:solidFill>
                  <a:srgbClr val="FF0000"/>
                </a:solidFill>
              </a:rPr>
              <a:t>21019.860498</a:t>
            </a:r>
            <a:r>
              <a:rPr lang="en-US" altLang="zh-CN" sz="1400" dirty="0" smtClean="0"/>
              <a:t>] (1)[643:PowerManagerSer][</a:t>
            </a:r>
            <a:r>
              <a:rPr lang="en-US" altLang="zh-CN" sz="1400" dirty="0" err="1" smtClean="0"/>
              <a:t>hdmi</a:t>
            </a:r>
            <a:r>
              <a:rPr lang="en-US" altLang="zh-CN" sz="1400" dirty="0" smtClean="0"/>
              <a:t>]hdmi_ioctl,#2450 [HDMI] </a:t>
            </a:r>
            <a:r>
              <a:rPr lang="en-US" altLang="zh-CN" sz="1400" dirty="0" err="1" smtClean="0"/>
              <a:t>hdmi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ioctl</a:t>
            </a:r>
            <a:r>
              <a:rPr lang="en-US" altLang="zh-CN" sz="1400" dirty="0" smtClean="0"/>
              <a:t>= MTK_HDMI_POWER_ENABLE(12), </a:t>
            </a:r>
            <a:r>
              <a:rPr lang="en-US" altLang="zh-CN" sz="1400" dirty="0" err="1" smtClean="0"/>
              <a:t>arg</a:t>
            </a:r>
            <a:r>
              <a:rPr lang="en-US" altLang="zh-CN" sz="1400" dirty="0" smtClean="0"/>
              <a:t> = 1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&lt;4&gt;[</a:t>
            </a:r>
            <a:r>
              <a:rPr lang="en-US" altLang="zh-CN" sz="1400" dirty="0" smtClean="0">
                <a:solidFill>
                  <a:srgbClr val="FF0000"/>
                </a:solidFill>
              </a:rPr>
              <a:t>21020.464055</a:t>
            </a:r>
            <a:r>
              <a:rPr lang="en-US" altLang="zh-CN" sz="1400" dirty="0" smtClean="0"/>
              <a:t>] (1)[643:PowerManagerSer][</a:t>
            </a:r>
            <a:r>
              <a:rPr lang="en-US" altLang="zh-CN" sz="1400" dirty="0" err="1" smtClean="0"/>
              <a:t>hdmi_drv</a:t>
            </a:r>
            <a:r>
              <a:rPr lang="en-US" altLang="zh-CN" sz="1400" dirty="0" smtClean="0"/>
              <a:t>]hdmi_drv_get_state,789 </a:t>
            </a:r>
            <a:r>
              <a:rPr lang="en-US" altLang="zh-CN" sz="1400" dirty="0" err="1" smtClean="0"/>
              <a:t>sii</a:t>
            </a:r>
            <a:r>
              <a:rPr lang="en-US" altLang="zh-CN" sz="1400" dirty="0" smtClean="0"/>
              <a:t> status:0</a:t>
            </a:r>
          </a:p>
          <a:p>
            <a:r>
              <a:rPr lang="en-US" altLang="zh-CN" sz="1400" dirty="0" smtClean="0"/>
              <a:t>&lt;4&gt;[21020.465101] (1)[643:PowerManagerSer][</a:t>
            </a:r>
            <a:r>
              <a:rPr lang="en-US" altLang="zh-CN" sz="1400" dirty="0" err="1" smtClean="0"/>
              <a:t>wfd</a:t>
            </a:r>
            <a:r>
              <a:rPr lang="en-US" altLang="zh-CN" sz="1400" dirty="0" smtClean="0"/>
              <a:t>]hdmi_ioctl,#1135 [HDMI] </a:t>
            </a:r>
            <a:r>
              <a:rPr lang="en-US" altLang="zh-CN" sz="1400" dirty="0" err="1" smtClean="0"/>
              <a:t>hdmi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ioctl</a:t>
            </a:r>
            <a:r>
              <a:rPr lang="en-US" altLang="zh-CN" sz="1400" dirty="0" smtClean="0"/>
              <a:t>= MTK_HDMI_POWER_ENABLE(12)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&lt;4&gt;[</a:t>
            </a:r>
            <a:r>
              <a:rPr lang="en-US" altLang="zh-CN" sz="1400" dirty="0" smtClean="0">
                <a:solidFill>
                  <a:srgbClr val="FF0000"/>
                </a:solidFill>
              </a:rPr>
              <a:t>21020.488992</a:t>
            </a:r>
            <a:r>
              <a:rPr lang="en-US" altLang="zh-CN" sz="1400" dirty="0" smtClean="0"/>
              <a:t>] (0)[643:PowerManagerSer]mt65xx_leds_set_cust: set brightness, </a:t>
            </a:r>
            <a:r>
              <a:rPr lang="en-US" altLang="zh-CN" sz="1400" dirty="0" err="1" smtClean="0"/>
              <a:t>name:lcd</a:t>
            </a:r>
            <a:r>
              <a:rPr lang="en-US" altLang="zh-CN" sz="1400" dirty="0" smtClean="0"/>
              <a:t>-backlight, mode:6, level:212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28600" y="4495800"/>
            <a:ext cx="27959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整个流程耗时：</a:t>
            </a:r>
            <a:r>
              <a:rPr lang="en-US" altLang="zh-CN" sz="1600" dirty="0" smtClean="0"/>
              <a:t>1.02s  </a:t>
            </a:r>
          </a:p>
          <a:p>
            <a:r>
              <a:rPr lang="zh-CN" altLang="en-US" sz="1600" dirty="0" smtClean="0"/>
              <a:t>其中</a:t>
            </a:r>
            <a:r>
              <a:rPr lang="en-US" altLang="zh-CN" sz="1600" dirty="0" smtClean="0"/>
              <a:t>LCM resume</a:t>
            </a:r>
            <a:r>
              <a:rPr lang="zh-CN" altLang="en-US" sz="1600" dirty="0" smtClean="0"/>
              <a:t>时间</a:t>
            </a:r>
            <a:r>
              <a:rPr lang="en-US" altLang="zh-CN" sz="1600" dirty="0" smtClean="0"/>
              <a:t>214ms</a:t>
            </a:r>
          </a:p>
          <a:p>
            <a:r>
              <a:rPr lang="en-US" altLang="zh-CN" sz="1600" dirty="0" smtClean="0"/>
              <a:t>HDMI resume</a:t>
            </a:r>
            <a:r>
              <a:rPr lang="zh-CN" altLang="en-US" sz="1600" dirty="0" smtClean="0"/>
              <a:t>时间</a:t>
            </a:r>
            <a:r>
              <a:rPr lang="en-US" altLang="zh-CN" sz="1600" dirty="0" smtClean="0"/>
              <a:t>604ms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047733" y="4419600"/>
            <a:ext cx="50962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整个流程都是</a:t>
            </a:r>
            <a:r>
              <a:rPr lang="en-US" altLang="zh-CN" dirty="0" smtClean="0"/>
              <a:t>OK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HDMI power enable</a:t>
            </a:r>
            <a:r>
              <a:rPr lang="zh-CN" altLang="en-US" dirty="0" smtClean="0"/>
              <a:t>的时间</a:t>
            </a:r>
            <a:endParaRPr lang="en-US" altLang="zh-CN" dirty="0" smtClean="0"/>
          </a:p>
          <a:p>
            <a:r>
              <a:rPr lang="zh-CN" altLang="en-US" dirty="0" smtClean="0"/>
              <a:t>相对较长，查看发现，其</a:t>
            </a:r>
            <a:r>
              <a:rPr lang="en-US" altLang="zh-CN" dirty="0" err="1" smtClean="0"/>
              <a:t>hdmi_drv.c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power enable</a:t>
            </a:r>
            <a:r>
              <a:rPr lang="zh-CN" altLang="en-US" dirty="0" smtClean="0"/>
              <a:t>函数有额外添加</a:t>
            </a:r>
            <a:r>
              <a:rPr lang="en-US" altLang="zh-CN" dirty="0" smtClean="0"/>
              <a:t>delay(150ms)</a:t>
            </a:r>
          </a:p>
          <a:p>
            <a:r>
              <a:rPr lang="zh-CN" altLang="en-US" dirty="0" smtClean="0"/>
              <a:t>再</a:t>
            </a:r>
            <a:r>
              <a:rPr lang="en-US" altLang="zh-CN" dirty="0" smtClean="0"/>
              <a:t>reset(55ms)</a:t>
            </a:r>
            <a:r>
              <a:rPr lang="zh-CN" altLang="en-US" dirty="0" smtClean="0"/>
              <a:t>左右等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381000" y="228600"/>
            <a:ext cx="8059738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实例</a:t>
            </a:r>
            <a:r>
              <a:rPr lang="en-US" altLang="zh-CN" sz="3200" b="1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914400"/>
            <a:ext cx="853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&lt;4&gt;[  </a:t>
            </a:r>
            <a:r>
              <a:rPr lang="en-US" altLang="zh-CN" sz="1200" dirty="0" smtClean="0">
                <a:solidFill>
                  <a:srgbClr val="FF0000"/>
                </a:solidFill>
              </a:rPr>
              <a:t>401.608020</a:t>
            </a:r>
            <a:r>
              <a:rPr lang="en-US" altLang="zh-CN" sz="1200" dirty="0" smtClean="0"/>
              <a:t>] (0)[25:pmic_thread_kth]</a:t>
            </a:r>
            <a:r>
              <a:rPr lang="en-US" altLang="zh-CN" sz="1200" dirty="0" err="1" smtClean="0"/>
              <a:t>kpd</a:t>
            </a:r>
            <a:r>
              <a:rPr lang="en-US" altLang="zh-CN" sz="1200" dirty="0" smtClean="0"/>
              <a:t>: Power Key generate, pressed=1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&lt;4&gt;[  </a:t>
            </a:r>
            <a:r>
              <a:rPr lang="en-US" altLang="zh-CN" sz="1200" dirty="0" smtClean="0">
                <a:solidFill>
                  <a:srgbClr val="FF0000"/>
                </a:solidFill>
              </a:rPr>
              <a:t>401.695405</a:t>
            </a:r>
            <a:r>
              <a:rPr lang="en-US" altLang="zh-CN" sz="1200" dirty="0" smtClean="0"/>
              <a:t>] (0)[43:kworker/u:1][FB Driver] enter </a:t>
            </a:r>
            <a:r>
              <a:rPr lang="en-US" altLang="zh-CN" sz="1200" dirty="0" err="1" smtClean="0"/>
              <a:t>late_resume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&lt;4&gt;[  </a:t>
            </a:r>
            <a:r>
              <a:rPr lang="en-US" altLang="zh-CN" sz="1200" dirty="0" smtClean="0">
                <a:solidFill>
                  <a:srgbClr val="FF0000"/>
                </a:solidFill>
              </a:rPr>
              <a:t>403.902596</a:t>
            </a:r>
            <a:r>
              <a:rPr lang="en-US" altLang="zh-CN" sz="1200" dirty="0" smtClean="0"/>
              <a:t>] (1)[43:kworker/u:1][FB Driver] leave </a:t>
            </a:r>
            <a:r>
              <a:rPr lang="en-US" altLang="zh-CN" sz="1200" dirty="0" err="1" smtClean="0"/>
              <a:t>late_resume</a:t>
            </a:r>
            <a:r>
              <a:rPr lang="en-US" altLang="zh-CN" sz="1200" dirty="0" smtClean="0"/>
              <a:t>  </a:t>
            </a:r>
            <a:r>
              <a:rPr lang="en-US" altLang="zh-CN" sz="1200" dirty="0" smtClean="0">
                <a:solidFill>
                  <a:srgbClr val="FF0000"/>
                </a:solidFill>
                <a:sym typeface="Wingdings" pitchFamily="2" charset="2"/>
              </a:rPr>
              <a:t> 2.3s LCM</a:t>
            </a:r>
            <a:r>
              <a:rPr lang="zh-CN" altLang="en-US" sz="1200" dirty="0" smtClean="0">
                <a:solidFill>
                  <a:srgbClr val="FF0000"/>
                </a:solidFill>
                <a:sym typeface="Wingdings" pitchFamily="2" charset="2"/>
              </a:rPr>
              <a:t>才唤醒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&lt;4&gt;[  </a:t>
            </a:r>
            <a:r>
              <a:rPr lang="en-US" altLang="zh-CN" sz="1200" dirty="0" smtClean="0">
                <a:solidFill>
                  <a:srgbClr val="FF0000"/>
                </a:solidFill>
              </a:rPr>
              <a:t>404.065473</a:t>
            </a:r>
            <a:r>
              <a:rPr lang="en-US" altLang="zh-CN" sz="1200" dirty="0" smtClean="0"/>
              <a:t>] (1)[567:PowerManagerSer]mt65xx_leds_set_cust: set brightness, </a:t>
            </a:r>
            <a:r>
              <a:rPr lang="en-US" altLang="zh-CN" sz="1200" dirty="0" err="1" smtClean="0"/>
              <a:t>name:lcd</a:t>
            </a:r>
            <a:r>
              <a:rPr lang="en-US" altLang="zh-CN" sz="1200" dirty="0" smtClean="0"/>
              <a:t>-backlight, mode:5, level:255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000" y="2743200"/>
            <a:ext cx="6477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&lt;4&gt;[  403.867066] (2)[43:kworker/u:1][DISP/DSI]  </a:t>
            </a:r>
            <a:r>
              <a:rPr lang="en-US" altLang="zh-CN" sz="1200" dirty="0" smtClean="0">
                <a:solidFill>
                  <a:srgbClr val="FF0000"/>
                </a:solidFill>
              </a:rPr>
              <a:t>Wait for DSI engine not busy timeout!!!</a:t>
            </a:r>
          </a:p>
          <a:p>
            <a:r>
              <a:rPr lang="en-US" altLang="zh-CN" sz="1200" dirty="0" smtClean="0"/>
              <a:t>&lt;5&gt;[  403.868009] (2)[43:kworker/u:1][DISP/DSI] ---------- Start dump DSI registers ----------</a:t>
            </a:r>
          </a:p>
          <a:p>
            <a:r>
              <a:rPr lang="en-US" altLang="zh-CN" sz="1200" dirty="0" smtClean="0"/>
              <a:t>&lt;5&gt;[  403.869017] (2)[43:kworker/u:1][DISP/DSI] DSI+0000 : 0x00000001</a:t>
            </a:r>
          </a:p>
          <a:p>
            <a:r>
              <a:rPr lang="en-US" altLang="zh-CN" sz="1200" dirty="0" smtClean="0"/>
              <a:t>&lt;5&gt;[  403.869755] (2)[43:kworker/u:1][DISP/DSI] DSI+0004 : 0x00000000</a:t>
            </a:r>
          </a:p>
          <a:p>
            <a:r>
              <a:rPr lang="en-US" altLang="zh-CN" sz="1200" dirty="0" smtClean="0"/>
              <a:t>……</a:t>
            </a:r>
          </a:p>
          <a:p>
            <a:r>
              <a:rPr lang="en-US" altLang="zh-CN" sz="1200" dirty="0" smtClean="0"/>
              <a:t>&lt;5&gt;[  403.901502] (1)[43:kworker/u:1][DISP/DSI] </a:t>
            </a:r>
            <a:r>
              <a:rPr lang="en-US" altLang="zh-CN" sz="1200" dirty="0" smtClean="0">
                <a:solidFill>
                  <a:srgbClr val="FF0000"/>
                </a:solidFill>
              </a:rPr>
              <a:t>DSI_CMD+0000(f400d180) : 0x00290508</a:t>
            </a:r>
          </a:p>
          <a:p>
            <a:r>
              <a:rPr lang="en-US" altLang="zh-CN" sz="1200" dirty="0" smtClean="0"/>
              <a:t>&lt;5&gt;[  403.901524] (1)[43:kworker/u:1][DISP/DSI] DSI_CMD+0004(f400d184) : 0x0300002b</a:t>
            </a:r>
          </a:p>
          <a:p>
            <a:r>
              <a:rPr lang="en-US" altLang="zh-CN" sz="1200" dirty="0" smtClean="0"/>
              <a:t>&lt;5&gt;[  403.901547] (1)[43:kworker/u:1][DISP/DSI] DSI_CMD+0008(f400d188) : 0x000000bf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81000" y="2438400"/>
            <a:ext cx="6146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LCM resume</a:t>
            </a:r>
            <a:r>
              <a:rPr lang="zh-CN" altLang="en-US" sz="1600" dirty="0" smtClean="0"/>
              <a:t>之间有如下</a:t>
            </a:r>
            <a:r>
              <a:rPr lang="en-US" altLang="zh-CN" sz="1600" dirty="0" smtClean="0"/>
              <a:t>log</a:t>
            </a:r>
            <a:r>
              <a:rPr lang="zh-CN" altLang="en-US" sz="1600" dirty="0" smtClean="0"/>
              <a:t>，表明</a:t>
            </a:r>
            <a:r>
              <a:rPr lang="en-US" altLang="zh-CN" sz="1600" dirty="0" smtClean="0"/>
              <a:t>DSI</a:t>
            </a:r>
            <a:r>
              <a:rPr lang="zh-CN" altLang="en-US" sz="1600" dirty="0" smtClean="0"/>
              <a:t>出现异常 </a:t>
            </a:r>
            <a:r>
              <a:rPr lang="en-US" altLang="zh-CN" sz="1600" dirty="0" smtClean="0"/>
              <a:t>(timeout</a:t>
            </a:r>
            <a:r>
              <a:rPr lang="zh-CN" altLang="en-US" sz="1600" dirty="0" smtClean="0"/>
              <a:t>时间为</a:t>
            </a:r>
            <a:r>
              <a:rPr lang="en-US" altLang="zh-CN" sz="1600" dirty="0" smtClean="0"/>
              <a:t>2s)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57200" y="4343400"/>
            <a:ext cx="8364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该处的异常发生在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LCM resume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的流程之中，先检测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LCM driver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，如上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cmdq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00290508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这样的序列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" y="4876800"/>
            <a:ext cx="7543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检测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LCM driver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，为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mode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，而在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lcm_update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函数中并未注释掉如下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r>
              <a:rPr lang="en-US" altLang="zh-CN" sz="1600" dirty="0" err="1" smtClean="0">
                <a:solidFill>
                  <a:srgbClr val="FF0000"/>
                </a:solidFill>
              </a:rPr>
              <a:t>data_array</a:t>
            </a:r>
            <a:r>
              <a:rPr lang="en-US" altLang="zh-CN" sz="1600" dirty="0" smtClean="0">
                <a:solidFill>
                  <a:srgbClr val="FF0000"/>
                </a:solidFill>
              </a:rPr>
              <a:t>[0]= 0x00290508;</a:t>
            </a:r>
          </a:p>
          <a:p>
            <a:r>
              <a:rPr lang="en-US" altLang="zh-CN" sz="1600" dirty="0" err="1" smtClean="0">
                <a:solidFill>
                  <a:srgbClr val="FF0000"/>
                </a:solidFill>
              </a:rPr>
              <a:t>dsi_set_cmdq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data_array</a:t>
            </a:r>
            <a:r>
              <a:rPr lang="en-US" altLang="zh-CN" sz="1600" dirty="0" smtClean="0">
                <a:solidFill>
                  <a:srgbClr val="FF0000"/>
                </a:solidFill>
              </a:rPr>
              <a:t>, 1, 1);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后，最新的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LCM porting guard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有介绍该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需要拿掉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修后测试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OK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_Internal_U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_Internal_Us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_Internal_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Internal_U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Internal_U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Internal_U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Internal_U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Internal_U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Internal_U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Internal_U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Internal_U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Internal_U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Internal_U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Internal_U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Internal_Use</Template>
  <TotalTime>3598</TotalTime>
  <Words>1156</Words>
  <Application>Microsoft Office PowerPoint</Application>
  <PresentationFormat>全屏显示(4:3)</PresentationFormat>
  <Paragraphs>137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Title</vt:lpstr>
      <vt:lpstr>唤醒流程分析 LCM和HDMI唤醒问题分析</vt:lpstr>
      <vt:lpstr>Outline</vt:lpstr>
      <vt:lpstr>幻灯片 3</vt:lpstr>
      <vt:lpstr>Display唤醒流程</vt:lpstr>
      <vt:lpstr>Kernel 对应流程</vt:lpstr>
      <vt:lpstr>Kernel LOG分析</vt:lpstr>
      <vt:lpstr>幻灯片 7</vt:lpstr>
      <vt:lpstr>实例1 </vt:lpstr>
      <vt:lpstr>幻灯片 9</vt:lpstr>
      <vt:lpstr>幻灯片 10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唤醒流程分析——LCM和HDMI唤醒问题分析</dc:title>
  <dc:creator/>
  <cp:lastModifiedBy>mtk71602</cp:lastModifiedBy>
  <cp:revision>73</cp:revision>
  <dcterms:created xsi:type="dcterms:W3CDTF">2006-08-16T00:00:00Z</dcterms:created>
  <dcterms:modified xsi:type="dcterms:W3CDTF">2013-10-31T02:45:54Z</dcterms:modified>
</cp:coreProperties>
</file>