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1" r:id="rId4"/>
    <p:sldId id="256" r:id="rId5"/>
    <p:sldId id="265" r:id="rId6"/>
    <p:sldId id="262" r:id="rId7"/>
    <p:sldId id="258" r:id="rId8"/>
    <p:sldId id="259" r:id="rId9"/>
    <p:sldId id="266" r:id="rId10"/>
    <p:sldId id="260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AFB2F-B7F5-3062-7770-224FD2A56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1F1B87-3736-1F12-4BE0-23936365B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DA1298-7940-0CA6-D3A6-25159974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A259-A319-48F8-8B37-111AEE6A1BBA}" type="datetimeFigureOut">
              <a:rPr lang="es-PE" smtClean="0"/>
              <a:t>6/11/2022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A7B61F-9882-E695-FAF7-AD56EC45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6C057E-C477-2E90-BA0F-AB51B079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2ABF-B603-4444-B338-489F535E28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841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0B88F-5B53-3349-D7A9-3D764F26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B45428-DBCB-4E7A-ACAF-EADE75756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16D0C6-A148-8BC4-AD94-AC6333CA2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A259-A319-48F8-8B37-111AEE6A1BBA}" type="datetimeFigureOut">
              <a:rPr lang="es-PE" smtClean="0"/>
              <a:t>6/11/2022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C40F7B-2F50-8D37-C42F-DA554311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4D5F98-D6B7-B5C4-50E8-7D1D6C18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2ABF-B603-4444-B338-489F535E28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3570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AEB6C7-898D-C429-422C-CCC82956B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DA8B50-0631-0E9A-0B0C-FFC8191A6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0F229B-2A25-1304-F0ED-1065153A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A259-A319-48F8-8B37-111AEE6A1BBA}" type="datetimeFigureOut">
              <a:rPr lang="es-PE" smtClean="0"/>
              <a:t>6/11/2022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073F88-7222-4FB0-BD72-97ACAFE5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3DB49D-8000-0393-76BF-23CD5BDC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2ABF-B603-4444-B338-489F535E28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806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88F2F-655B-F05F-55CD-B769F6EA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7EF874-7061-A999-7943-1247C2593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BB12EA-5124-5BFB-DECA-E249883FA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A259-A319-48F8-8B37-111AEE6A1BBA}" type="datetimeFigureOut">
              <a:rPr lang="es-PE" smtClean="0"/>
              <a:t>6/11/2022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B41A15-DD27-EC0C-1281-70B39A8E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9D91AB-7BD9-B2BE-79EA-26479961F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2ABF-B603-4444-B338-489F535E28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254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10F05-3DE0-2A46-2976-7D5A6938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4A86CA-FC0E-2F2A-920E-944E1FBB6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022FDE-5025-16A2-56B4-D0F1253F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A259-A319-48F8-8B37-111AEE6A1BBA}" type="datetimeFigureOut">
              <a:rPr lang="es-PE" smtClean="0"/>
              <a:t>6/11/2022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96BF3C-CD20-AB51-37CD-2A27BBF4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7FE6D1-5222-054C-768A-6CE379A9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2ABF-B603-4444-B338-489F535E28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2027C-1E73-E2EE-EEE1-B8FB53DA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92B167-430B-CE88-55D3-43F37F7A7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C280D8-0FDB-43E1-3B78-59A63486C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CFE8E3-7A9B-D1B9-551A-AAAAE30F4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A259-A319-48F8-8B37-111AEE6A1BBA}" type="datetimeFigureOut">
              <a:rPr lang="es-PE" smtClean="0"/>
              <a:t>6/11/2022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073464-9144-98FD-1DCA-914A72C3E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86BEB8-857E-4BFE-CC46-1E88C9B3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2ABF-B603-4444-B338-489F535E28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046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8151C-C9FB-1F9E-BF5C-0DBA36BD9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DCF432-9707-252D-D04C-2C9A3E64D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EEB06C-FB14-9148-4107-0F12321FC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B5B7F2-1BA1-E193-381B-2D50D7C80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6696BCE-CF14-F79C-6B64-F743EBE6D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8FB5BB-9A8E-61F0-014F-968AE164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A259-A319-48F8-8B37-111AEE6A1BBA}" type="datetimeFigureOut">
              <a:rPr lang="es-PE" smtClean="0"/>
              <a:t>6/11/2022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A88AB3F-F167-7B5E-8E8D-029F6E49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8239CC0-8C48-A338-BAA7-5C41321A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2ABF-B603-4444-B338-489F535E28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334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3FB17-6BAD-EA96-49CF-475873423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4C1181-DBA5-2963-BF1E-5A23DF554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A259-A319-48F8-8B37-111AEE6A1BBA}" type="datetimeFigureOut">
              <a:rPr lang="es-PE" smtClean="0"/>
              <a:t>6/11/2022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E6A74D-6F7F-FC0A-C373-75AAD1D3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9A2377-105D-5D8E-133F-DC634939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2ABF-B603-4444-B338-489F535E28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235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6339586-5CF4-EAA5-D979-4D91BC2A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A259-A319-48F8-8B37-111AEE6A1BBA}" type="datetimeFigureOut">
              <a:rPr lang="es-PE" smtClean="0"/>
              <a:t>6/11/2022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A521070-17C6-04AA-2D26-38E42AA9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2999D4-123D-B6CF-C81B-0B27FF1B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2ABF-B603-4444-B338-489F535E28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80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6F99E-79C6-8E9B-C7E0-7B71EF4C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B1D3CB-CA8D-399C-5FC8-FBE148D47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E0490F-F9E4-9FDA-475C-6FA3FF8A6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85C260-CFC8-1159-AD2B-4F5A1135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A259-A319-48F8-8B37-111AEE6A1BBA}" type="datetimeFigureOut">
              <a:rPr lang="es-PE" smtClean="0"/>
              <a:t>6/11/2022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EE2CBD-D7C2-389D-5B4A-5D5F09FF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0D90C7-6EE0-2085-33D4-B8627204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2ABF-B603-4444-B338-489F535E28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373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5D844-3272-9A28-A88E-F38F0E7EB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2087BE-EE37-6BD6-391C-974806608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AE623A-EEB7-0DE2-B851-EA1AC8C78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7E8D2E-34CC-4F5E-478F-68079955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A259-A319-48F8-8B37-111AEE6A1BBA}" type="datetimeFigureOut">
              <a:rPr lang="es-PE" smtClean="0"/>
              <a:t>6/11/2022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5086B8-4673-66FE-9B57-F3432296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C99B27-23B1-FE28-BFA0-41C586DA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2ABF-B603-4444-B338-489F535E28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35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9434DEC-4B65-5582-A32D-B333AC1E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CC60F6-9137-070F-888C-F1A662520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61EA56-AE6F-B336-D9A3-61D3628CA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3A259-A319-48F8-8B37-111AEE6A1BBA}" type="datetimeFigureOut">
              <a:rPr lang="es-PE" smtClean="0"/>
              <a:t>6/11/2022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F157E6-EA64-8B63-B2CF-A810CD11D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0A7A5F-25CB-3ED0-F0C9-CB4C93B59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A2ABF-B603-4444-B338-489F535E28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682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C6160CB6-C738-C942-9511-F85562672AD0}"/>
              </a:ext>
            </a:extLst>
          </p:cNvPr>
          <p:cNvGrpSpPr/>
          <p:nvPr/>
        </p:nvGrpSpPr>
        <p:grpSpPr>
          <a:xfrm>
            <a:off x="3657905" y="990905"/>
            <a:ext cx="4876190" cy="4863600"/>
            <a:chOff x="3657905" y="990905"/>
            <a:chExt cx="4876190" cy="5399410"/>
          </a:xfrm>
        </p:grpSpPr>
        <p:pic>
          <p:nvPicPr>
            <p:cNvPr id="5" name="Imagen 4" descr="Icono&#10;&#10;Descripción generada automáticamente">
              <a:extLst>
                <a:ext uri="{FF2B5EF4-FFF2-40B4-BE49-F238E27FC236}">
                  <a16:creationId xmlns:a16="http://schemas.microsoft.com/office/drawing/2014/main" id="{4C0E50F3-A7FF-18C9-4EBF-DBE57448D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905" y="990905"/>
              <a:ext cx="4876190" cy="4876190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00C684EC-221C-36E8-4DEB-25C774D4E12B}"/>
                </a:ext>
              </a:extLst>
            </p:cNvPr>
            <p:cNvSpPr txBox="1"/>
            <p:nvPr/>
          </p:nvSpPr>
          <p:spPr>
            <a:xfrm>
              <a:off x="3657905" y="5682429"/>
              <a:ext cx="48761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40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Usuarios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0186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E5606164-3EDD-F90A-CF98-58CC2B5FF0F8}"/>
              </a:ext>
            </a:extLst>
          </p:cNvPr>
          <p:cNvGrpSpPr/>
          <p:nvPr/>
        </p:nvGrpSpPr>
        <p:grpSpPr>
          <a:xfrm>
            <a:off x="4190999" y="1523999"/>
            <a:ext cx="4878000" cy="4863600"/>
            <a:chOff x="4191000" y="1524000"/>
            <a:chExt cx="3810001" cy="4480421"/>
          </a:xfrm>
        </p:grpSpPr>
        <p:pic>
          <p:nvPicPr>
            <p:cNvPr id="5" name="Imagen 4" descr="Icono&#10;&#10;Descripción generada automáticamente">
              <a:extLst>
                <a:ext uri="{FF2B5EF4-FFF2-40B4-BE49-F238E27FC236}">
                  <a16:creationId xmlns:a16="http://schemas.microsoft.com/office/drawing/2014/main" id="{83718A8A-D6F5-5AE7-AE26-D6699EDA6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1524000"/>
              <a:ext cx="3810000" cy="3810000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234A0F25-75B1-0C01-7749-2C6815A424CF}"/>
                </a:ext>
              </a:extLst>
            </p:cNvPr>
            <p:cNvSpPr txBox="1"/>
            <p:nvPr/>
          </p:nvSpPr>
          <p:spPr>
            <a:xfrm>
              <a:off x="4191001" y="5296535"/>
              <a:ext cx="381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40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Ventas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816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A92446C-3221-A529-9BD6-B2C0AF442A9E}"/>
              </a:ext>
            </a:extLst>
          </p:cNvPr>
          <p:cNvGrpSpPr/>
          <p:nvPr/>
        </p:nvGrpSpPr>
        <p:grpSpPr>
          <a:xfrm>
            <a:off x="3723593" y="1336512"/>
            <a:ext cx="4877998" cy="4435558"/>
            <a:chOff x="3723593" y="1336512"/>
            <a:chExt cx="4877998" cy="4435558"/>
          </a:xfrm>
        </p:grpSpPr>
        <p:pic>
          <p:nvPicPr>
            <p:cNvPr id="5" name="Imagen 4" descr="Icono&#10;&#10;Descripción generada automáticamente">
              <a:extLst>
                <a:ext uri="{FF2B5EF4-FFF2-40B4-BE49-F238E27FC236}">
                  <a16:creationId xmlns:a16="http://schemas.microsoft.com/office/drawing/2014/main" id="{45A3A1A0-318F-4E45-102E-060131C46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3593" y="1336512"/>
              <a:ext cx="4877998" cy="3798358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0F679E11-BF68-6426-2A89-00FA27FD6033}"/>
                </a:ext>
              </a:extLst>
            </p:cNvPr>
            <p:cNvSpPr txBox="1"/>
            <p:nvPr/>
          </p:nvSpPr>
          <p:spPr>
            <a:xfrm>
              <a:off x="3723593" y="5134870"/>
              <a:ext cx="4877998" cy="63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40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Sedes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561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7DC3D4DA-527D-B500-9DAC-5A16B6EAE280}"/>
              </a:ext>
            </a:extLst>
          </p:cNvPr>
          <p:cNvGrpSpPr/>
          <p:nvPr/>
        </p:nvGrpSpPr>
        <p:grpSpPr>
          <a:xfrm>
            <a:off x="3657904" y="806239"/>
            <a:ext cx="4876191" cy="5584076"/>
            <a:chOff x="3657904" y="806239"/>
            <a:chExt cx="4876191" cy="5584076"/>
          </a:xfrm>
        </p:grpSpPr>
        <p:pic>
          <p:nvPicPr>
            <p:cNvPr id="5" name="Imagen 4" descr="Icono&#10;&#10;Descripción generada automáticamente">
              <a:extLst>
                <a:ext uri="{FF2B5EF4-FFF2-40B4-BE49-F238E27FC236}">
                  <a16:creationId xmlns:a16="http://schemas.microsoft.com/office/drawing/2014/main" id="{BCA92F8F-4DFE-9A6B-911B-86AF4C3F9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904" y="806239"/>
              <a:ext cx="4876190" cy="4876190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3B42D706-F33E-A33E-4619-5B9D1607214F}"/>
                </a:ext>
              </a:extLst>
            </p:cNvPr>
            <p:cNvSpPr txBox="1"/>
            <p:nvPr/>
          </p:nvSpPr>
          <p:spPr>
            <a:xfrm>
              <a:off x="3657905" y="5682429"/>
              <a:ext cx="48761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40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Productos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77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16C8D239-8042-7750-3403-70CA60CF0E6A}"/>
              </a:ext>
            </a:extLst>
          </p:cNvPr>
          <p:cNvGrpSpPr/>
          <p:nvPr/>
        </p:nvGrpSpPr>
        <p:grpSpPr>
          <a:xfrm>
            <a:off x="3571194" y="806239"/>
            <a:ext cx="4878000" cy="5584076"/>
            <a:chOff x="3657905" y="990905"/>
            <a:chExt cx="5049611" cy="5584076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023FFBB5-B1CD-893A-1BDA-4EA1C4453303}"/>
                </a:ext>
              </a:extLst>
            </p:cNvPr>
            <p:cNvGrpSpPr/>
            <p:nvPr/>
          </p:nvGrpSpPr>
          <p:grpSpPr>
            <a:xfrm>
              <a:off x="3657905" y="990905"/>
              <a:ext cx="5049611" cy="4876190"/>
              <a:chOff x="3657905" y="990905"/>
              <a:chExt cx="5049611" cy="4876190"/>
            </a:xfrm>
          </p:grpSpPr>
          <p:pic>
            <p:nvPicPr>
              <p:cNvPr id="5" name="Imagen 4" descr="Icono&#10;&#10;Descripción generada automáticamente">
                <a:extLst>
                  <a:ext uri="{FF2B5EF4-FFF2-40B4-BE49-F238E27FC236}">
                    <a16:creationId xmlns:a16="http://schemas.microsoft.com/office/drawing/2014/main" id="{F4702989-C445-DE9A-BFE5-CE12ECB367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7905" y="990905"/>
                <a:ext cx="4876190" cy="4876190"/>
              </a:xfrm>
              <a:prstGeom prst="rect">
                <a:avLst/>
              </a:prstGeom>
            </p:spPr>
          </p:pic>
          <p:sp>
            <p:nvSpPr>
              <p:cNvPr id="6" name="Flecha: a la derecha 5">
                <a:extLst>
                  <a:ext uri="{FF2B5EF4-FFF2-40B4-BE49-F238E27FC236}">
                    <a16:creationId xmlns:a16="http://schemas.microsoft.com/office/drawing/2014/main" id="{B1BD2E4A-9097-4B16-C67F-D95405AA2E90}"/>
                  </a:ext>
                </a:extLst>
              </p:cNvPr>
              <p:cNvSpPr/>
              <p:nvPr/>
            </p:nvSpPr>
            <p:spPr>
              <a:xfrm>
                <a:off x="5712390" y="2052906"/>
                <a:ext cx="2995126" cy="1483567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6BA3CB5-CA03-6539-D087-F0A96424C8A6}"/>
                </a:ext>
              </a:extLst>
            </p:cNvPr>
            <p:cNvSpPr txBox="1"/>
            <p:nvPr/>
          </p:nvSpPr>
          <p:spPr>
            <a:xfrm>
              <a:off x="3657905" y="5867095"/>
              <a:ext cx="50496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40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Ingreso Productos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279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F57C27B7-68B3-865A-4C10-DDCE80522F7C}"/>
              </a:ext>
            </a:extLst>
          </p:cNvPr>
          <p:cNvGrpSpPr/>
          <p:nvPr/>
        </p:nvGrpSpPr>
        <p:grpSpPr>
          <a:xfrm>
            <a:off x="3657905" y="1003495"/>
            <a:ext cx="4876190" cy="4851010"/>
            <a:chOff x="3657905" y="1003495"/>
            <a:chExt cx="4876190" cy="4851010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BA714F94-E0D7-AFEF-7044-BC8FBE0C95F9}"/>
                </a:ext>
              </a:extLst>
            </p:cNvPr>
            <p:cNvSpPr txBox="1"/>
            <p:nvPr/>
          </p:nvSpPr>
          <p:spPr>
            <a:xfrm>
              <a:off x="3657905" y="5215762"/>
              <a:ext cx="4876190" cy="638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40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Proveedores</a:t>
              </a:r>
            </a:p>
          </p:txBody>
        </p:sp>
        <p:pic>
          <p:nvPicPr>
            <p:cNvPr id="2050" name="Picture 2" descr="Proveedor - Iconos gratis de usuario">
              <a:extLst>
                <a:ext uri="{FF2B5EF4-FFF2-40B4-BE49-F238E27FC236}">
                  <a16:creationId xmlns:a16="http://schemas.microsoft.com/office/drawing/2014/main" id="{A34C45BA-4414-3A7A-7A1A-9016632605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905" y="1003495"/>
              <a:ext cx="4876190" cy="4399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9702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C9AC48A2-40D2-A1BC-EA25-408CCC7C7851}"/>
              </a:ext>
            </a:extLst>
          </p:cNvPr>
          <p:cNvGrpSpPr/>
          <p:nvPr/>
        </p:nvGrpSpPr>
        <p:grpSpPr>
          <a:xfrm>
            <a:off x="3571875" y="1409699"/>
            <a:ext cx="4878000" cy="4863600"/>
            <a:chOff x="3571875" y="1409700"/>
            <a:chExt cx="5048250" cy="4594721"/>
          </a:xfrm>
        </p:grpSpPr>
        <p:pic>
          <p:nvPicPr>
            <p:cNvPr id="5" name="Imagen 4" descr="Imagen que contiene contenedor, caja&#10;&#10;Descripción generada automáticamente">
              <a:extLst>
                <a:ext uri="{FF2B5EF4-FFF2-40B4-BE49-F238E27FC236}">
                  <a16:creationId xmlns:a16="http://schemas.microsoft.com/office/drawing/2014/main" id="{5F6DAB3C-C726-E4AD-C366-A36051FF7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1875" y="1409700"/>
              <a:ext cx="5048250" cy="4038600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6158637F-6DB4-6F7F-F057-EFA1F6DD39E0}"/>
                </a:ext>
              </a:extLst>
            </p:cNvPr>
            <p:cNvSpPr txBox="1"/>
            <p:nvPr/>
          </p:nvSpPr>
          <p:spPr>
            <a:xfrm>
              <a:off x="3571875" y="5296535"/>
              <a:ext cx="50482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40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Insumos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258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872A8E0B-5E70-A97B-8EF6-7089ECE7EB57}"/>
              </a:ext>
            </a:extLst>
          </p:cNvPr>
          <p:cNvGrpSpPr/>
          <p:nvPr/>
        </p:nvGrpSpPr>
        <p:grpSpPr>
          <a:xfrm>
            <a:off x="3570514" y="1409699"/>
            <a:ext cx="4878000" cy="4863600"/>
            <a:chOff x="3570514" y="1409700"/>
            <a:chExt cx="5049611" cy="4594721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7C1B510F-C1AE-67EF-EF63-7D6DA6C6A984}"/>
                </a:ext>
              </a:extLst>
            </p:cNvPr>
            <p:cNvGrpSpPr/>
            <p:nvPr/>
          </p:nvGrpSpPr>
          <p:grpSpPr>
            <a:xfrm>
              <a:off x="3571875" y="1409700"/>
              <a:ext cx="5048250" cy="4038600"/>
              <a:chOff x="3571875" y="1409700"/>
              <a:chExt cx="5048250" cy="4038600"/>
            </a:xfrm>
          </p:grpSpPr>
          <p:pic>
            <p:nvPicPr>
              <p:cNvPr id="5" name="Imagen 4">
                <a:extLst>
                  <a:ext uri="{FF2B5EF4-FFF2-40B4-BE49-F238E27FC236}">
                    <a16:creationId xmlns:a16="http://schemas.microsoft.com/office/drawing/2014/main" id="{0BDDBA90-144E-3E8D-EAE8-44225474F0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1875" y="1409700"/>
                <a:ext cx="5048250" cy="4038600"/>
              </a:xfrm>
              <a:prstGeom prst="rect">
                <a:avLst/>
              </a:prstGeom>
            </p:spPr>
          </p:pic>
          <p:sp>
            <p:nvSpPr>
              <p:cNvPr id="10" name="Flecha: a la derecha 9">
                <a:extLst>
                  <a:ext uri="{FF2B5EF4-FFF2-40B4-BE49-F238E27FC236}">
                    <a16:creationId xmlns:a16="http://schemas.microsoft.com/office/drawing/2014/main" id="{BF33F8C4-AB7D-38A9-DC8E-6901A714E0F5}"/>
                  </a:ext>
                </a:extLst>
              </p:cNvPr>
              <p:cNvSpPr/>
              <p:nvPr/>
            </p:nvSpPr>
            <p:spPr>
              <a:xfrm>
                <a:off x="6333688" y="3624044"/>
                <a:ext cx="2083161" cy="1031846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A982A6E7-C5F9-9F04-2E29-CAA54967FD28}"/>
                </a:ext>
              </a:extLst>
            </p:cNvPr>
            <p:cNvSpPr txBox="1"/>
            <p:nvPr/>
          </p:nvSpPr>
          <p:spPr>
            <a:xfrm>
              <a:off x="3570514" y="5296535"/>
              <a:ext cx="50496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40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Ingreso Insumos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5398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C07ADAC0-F1E3-1288-D021-96B0A1586573}"/>
              </a:ext>
            </a:extLst>
          </p:cNvPr>
          <p:cNvGrpSpPr/>
          <p:nvPr/>
        </p:nvGrpSpPr>
        <p:grpSpPr>
          <a:xfrm>
            <a:off x="3570514" y="1409699"/>
            <a:ext cx="4878000" cy="4863600"/>
            <a:chOff x="3570514" y="1409700"/>
            <a:chExt cx="5049611" cy="4594721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07ABA72D-F9A9-D171-47A0-E48652F2DED2}"/>
                </a:ext>
              </a:extLst>
            </p:cNvPr>
            <p:cNvGrpSpPr/>
            <p:nvPr/>
          </p:nvGrpSpPr>
          <p:grpSpPr>
            <a:xfrm>
              <a:off x="3571875" y="1409700"/>
              <a:ext cx="5048250" cy="4038600"/>
              <a:chOff x="3571875" y="1409700"/>
              <a:chExt cx="5048250" cy="4038600"/>
            </a:xfrm>
          </p:grpSpPr>
          <p:pic>
            <p:nvPicPr>
              <p:cNvPr id="5" name="Imagen 4">
                <a:extLst>
                  <a:ext uri="{FF2B5EF4-FFF2-40B4-BE49-F238E27FC236}">
                    <a16:creationId xmlns:a16="http://schemas.microsoft.com/office/drawing/2014/main" id="{0BDDBA90-144E-3E8D-EAE8-44225474F0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1875" y="1409700"/>
                <a:ext cx="5048250" cy="4038600"/>
              </a:xfrm>
              <a:prstGeom prst="rect">
                <a:avLst/>
              </a:prstGeom>
            </p:spPr>
          </p:pic>
          <p:sp>
            <p:nvSpPr>
              <p:cNvPr id="10" name="Flecha: a la derecha 9">
                <a:extLst>
                  <a:ext uri="{FF2B5EF4-FFF2-40B4-BE49-F238E27FC236}">
                    <a16:creationId xmlns:a16="http://schemas.microsoft.com/office/drawing/2014/main" id="{BF33F8C4-AB7D-38A9-DC8E-6901A714E0F5}"/>
                  </a:ext>
                </a:extLst>
              </p:cNvPr>
              <p:cNvSpPr/>
              <p:nvPr/>
            </p:nvSpPr>
            <p:spPr>
              <a:xfrm rot="10800000">
                <a:off x="3571875" y="3565321"/>
                <a:ext cx="2083161" cy="1031846"/>
              </a:xfrm>
              <a:prstGeom prst="rightArrow">
                <a:avLst/>
              </a:prstGeom>
              <a:solidFill>
                <a:srgbClr val="C00000"/>
              </a:solidFill>
              <a:ln>
                <a:solidFill>
                  <a:srgbClr val="7E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F4D13619-1632-2E5D-D10F-A4C433F79C7D}"/>
                </a:ext>
              </a:extLst>
            </p:cNvPr>
            <p:cNvSpPr txBox="1"/>
            <p:nvPr/>
          </p:nvSpPr>
          <p:spPr>
            <a:xfrm>
              <a:off x="3570514" y="5296535"/>
              <a:ext cx="50496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40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Salida Insumos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4018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4D0266D9-BF7F-7F71-B3E3-4CFB2123B1AD}"/>
              </a:ext>
            </a:extLst>
          </p:cNvPr>
          <p:cNvGrpSpPr/>
          <p:nvPr/>
        </p:nvGrpSpPr>
        <p:grpSpPr>
          <a:xfrm>
            <a:off x="3753373" y="1086373"/>
            <a:ext cx="4878000" cy="4863600"/>
            <a:chOff x="3753374" y="1086373"/>
            <a:chExt cx="4685253" cy="4918048"/>
          </a:xfrm>
        </p:grpSpPr>
        <p:pic>
          <p:nvPicPr>
            <p:cNvPr id="5" name="Imagen 4" descr="Icono&#10;&#10;Descripción generada automáticamente">
              <a:extLst>
                <a:ext uri="{FF2B5EF4-FFF2-40B4-BE49-F238E27FC236}">
                  <a16:creationId xmlns:a16="http://schemas.microsoft.com/office/drawing/2014/main" id="{28F53FD9-2413-2CC4-98AE-5B6F1BFCB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374" y="1086373"/>
              <a:ext cx="4685252" cy="4685254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BDDFDB71-5CE6-9C13-7718-CF3E5E2A67E1}"/>
                </a:ext>
              </a:extLst>
            </p:cNvPr>
            <p:cNvSpPr txBox="1"/>
            <p:nvPr/>
          </p:nvSpPr>
          <p:spPr>
            <a:xfrm>
              <a:off x="3753375" y="5296535"/>
              <a:ext cx="46852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40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Clientes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23313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13</Words>
  <Application>Microsoft Office PowerPoint</Application>
  <PresentationFormat>Panorámica</PresentationFormat>
  <Paragraphs>10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HUGO WALTER VICENTE PIMENTEL PALOMINO</dc:creator>
  <cp:lastModifiedBy>HUGO WALTER VICENTE PIMENTEL PALOMINO</cp:lastModifiedBy>
  <cp:revision>1</cp:revision>
  <dcterms:created xsi:type="dcterms:W3CDTF">2022-11-06T22:57:28Z</dcterms:created>
  <dcterms:modified xsi:type="dcterms:W3CDTF">2022-11-07T02:24:20Z</dcterms:modified>
</cp:coreProperties>
</file>