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Default Extension="png" ContentType="image/pn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Default Extension="jpg" ContentType="image/jpg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8300700" cy="10299700"/>
  <p:notesSz cx="18300700" cy="102997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2552" y="3192907"/>
            <a:ext cx="15555595" cy="21629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850" b="0" i="0">
                <a:solidFill>
                  <a:srgbClr val="332C2C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5105" y="5767832"/>
            <a:ext cx="12810490" cy="25749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50" b="0" i="0">
                <a:solidFill>
                  <a:srgbClr val="332C2C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850" b="0" i="0">
                <a:solidFill>
                  <a:srgbClr val="332C2C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650" b="0" i="0">
                <a:solidFill>
                  <a:srgbClr val="332C2C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850" b="0" i="0">
                <a:solidFill>
                  <a:srgbClr val="332C2C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5035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24860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850" b="0" i="0">
                <a:solidFill>
                  <a:srgbClr val="332C2C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-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F5F2E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93856" y="1946847"/>
            <a:ext cx="16912987" cy="17262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850" b="0" i="0">
                <a:solidFill>
                  <a:srgbClr val="332C2C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519090" y="3399785"/>
            <a:ext cx="9493885" cy="2292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50" b="0" i="0">
                <a:solidFill>
                  <a:srgbClr val="332C2C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22238" y="9578721"/>
            <a:ext cx="5856224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503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7650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12"/>
            <a:ext cx="18288000" cy="2550795"/>
          </a:xfrm>
          <a:custGeom>
            <a:avLst/>
            <a:gdLst/>
            <a:ahLst/>
            <a:cxnLst/>
            <a:rect l="l" t="t" r="r" b="b"/>
            <a:pathLst>
              <a:path w="18288000" h="2550795">
                <a:moveTo>
                  <a:pt x="18287988" y="526821"/>
                </a:moveTo>
                <a:lnTo>
                  <a:pt x="3380956" y="526821"/>
                </a:lnTo>
                <a:lnTo>
                  <a:pt x="3399358" y="512914"/>
                </a:lnTo>
                <a:lnTo>
                  <a:pt x="3439884" y="483222"/>
                </a:lnTo>
                <a:lnTo>
                  <a:pt x="3480841" y="454215"/>
                </a:lnTo>
                <a:lnTo>
                  <a:pt x="3522243" y="425958"/>
                </a:lnTo>
                <a:lnTo>
                  <a:pt x="3564115" y="398475"/>
                </a:lnTo>
                <a:lnTo>
                  <a:pt x="3606482" y="371843"/>
                </a:lnTo>
                <a:lnTo>
                  <a:pt x="3649370" y="346113"/>
                </a:lnTo>
                <a:lnTo>
                  <a:pt x="3692779" y="321335"/>
                </a:lnTo>
                <a:lnTo>
                  <a:pt x="3733800" y="298945"/>
                </a:lnTo>
                <a:lnTo>
                  <a:pt x="3775430" y="277202"/>
                </a:lnTo>
                <a:lnTo>
                  <a:pt x="3817683" y="256120"/>
                </a:lnTo>
                <a:lnTo>
                  <a:pt x="3860584" y="235686"/>
                </a:lnTo>
                <a:lnTo>
                  <a:pt x="3904119" y="215900"/>
                </a:lnTo>
                <a:lnTo>
                  <a:pt x="3948328" y="196748"/>
                </a:lnTo>
                <a:lnTo>
                  <a:pt x="3993210" y="178231"/>
                </a:lnTo>
                <a:lnTo>
                  <a:pt x="4038790" y="160350"/>
                </a:lnTo>
                <a:lnTo>
                  <a:pt x="4085056" y="143078"/>
                </a:lnTo>
                <a:lnTo>
                  <a:pt x="4132046" y="126441"/>
                </a:lnTo>
                <a:lnTo>
                  <a:pt x="4179747" y="110413"/>
                </a:lnTo>
                <a:lnTo>
                  <a:pt x="4228198" y="94996"/>
                </a:lnTo>
                <a:lnTo>
                  <a:pt x="4277398" y="80187"/>
                </a:lnTo>
                <a:lnTo>
                  <a:pt x="4327360" y="65989"/>
                </a:lnTo>
                <a:lnTo>
                  <a:pt x="4378096" y="52387"/>
                </a:lnTo>
                <a:lnTo>
                  <a:pt x="4429620" y="39370"/>
                </a:lnTo>
                <a:lnTo>
                  <a:pt x="4481931" y="26949"/>
                </a:lnTo>
                <a:lnTo>
                  <a:pt x="4535068" y="15113"/>
                </a:lnTo>
                <a:lnTo>
                  <a:pt x="4589030" y="3860"/>
                </a:lnTo>
                <a:lnTo>
                  <a:pt x="4608830" y="0"/>
                </a:lnTo>
                <a:lnTo>
                  <a:pt x="4355033" y="0"/>
                </a:lnTo>
                <a:lnTo>
                  <a:pt x="4311916" y="11557"/>
                </a:lnTo>
                <a:lnTo>
                  <a:pt x="4261091" y="26022"/>
                </a:lnTo>
                <a:lnTo>
                  <a:pt x="4211028" y="41097"/>
                </a:lnTo>
                <a:lnTo>
                  <a:pt x="4161739" y="56794"/>
                </a:lnTo>
                <a:lnTo>
                  <a:pt x="4113187" y="73113"/>
                </a:lnTo>
                <a:lnTo>
                  <a:pt x="4065371" y="90068"/>
                </a:lnTo>
                <a:lnTo>
                  <a:pt x="4018280" y="107645"/>
                </a:lnTo>
                <a:lnTo>
                  <a:pt x="3971887" y="125882"/>
                </a:lnTo>
                <a:lnTo>
                  <a:pt x="3926192" y="144741"/>
                </a:lnTo>
                <a:lnTo>
                  <a:pt x="3881170" y="164261"/>
                </a:lnTo>
                <a:lnTo>
                  <a:pt x="3836809" y="184429"/>
                </a:lnTo>
                <a:lnTo>
                  <a:pt x="3793096" y="205257"/>
                </a:lnTo>
                <a:lnTo>
                  <a:pt x="3750030" y="226745"/>
                </a:lnTo>
                <a:lnTo>
                  <a:pt x="3707574" y="248907"/>
                </a:lnTo>
                <a:lnTo>
                  <a:pt x="3665728" y="271741"/>
                </a:lnTo>
                <a:lnTo>
                  <a:pt x="3621519" y="297053"/>
                </a:lnTo>
                <a:lnTo>
                  <a:pt x="3577869" y="323291"/>
                </a:lnTo>
                <a:lnTo>
                  <a:pt x="3534778" y="350418"/>
                </a:lnTo>
                <a:lnTo>
                  <a:pt x="3492233" y="378345"/>
                </a:lnTo>
                <a:lnTo>
                  <a:pt x="3450183" y="407060"/>
                </a:lnTo>
                <a:lnTo>
                  <a:pt x="3408616" y="436486"/>
                </a:lnTo>
                <a:lnTo>
                  <a:pt x="3367519" y="466585"/>
                </a:lnTo>
                <a:lnTo>
                  <a:pt x="3326866" y="497293"/>
                </a:lnTo>
                <a:lnTo>
                  <a:pt x="3288868" y="526821"/>
                </a:lnTo>
                <a:lnTo>
                  <a:pt x="0" y="526821"/>
                </a:lnTo>
                <a:lnTo>
                  <a:pt x="0" y="574446"/>
                </a:lnTo>
                <a:lnTo>
                  <a:pt x="3229508" y="574446"/>
                </a:lnTo>
                <a:lnTo>
                  <a:pt x="3207308" y="592582"/>
                </a:lnTo>
                <a:lnTo>
                  <a:pt x="3168180" y="625233"/>
                </a:lnTo>
                <a:lnTo>
                  <a:pt x="3129381" y="658241"/>
                </a:lnTo>
                <a:lnTo>
                  <a:pt x="3090888" y="691553"/>
                </a:lnTo>
                <a:lnTo>
                  <a:pt x="3052673" y="725119"/>
                </a:lnTo>
                <a:lnTo>
                  <a:pt x="2976981" y="792784"/>
                </a:lnTo>
                <a:lnTo>
                  <a:pt x="2739758" y="1009802"/>
                </a:lnTo>
                <a:lnTo>
                  <a:pt x="2637764" y="1102182"/>
                </a:lnTo>
                <a:lnTo>
                  <a:pt x="2532392" y="1195946"/>
                </a:lnTo>
                <a:lnTo>
                  <a:pt x="2460269" y="1258951"/>
                </a:lnTo>
                <a:lnTo>
                  <a:pt x="2386660" y="1322158"/>
                </a:lnTo>
                <a:lnTo>
                  <a:pt x="2311577" y="1385404"/>
                </a:lnTo>
                <a:lnTo>
                  <a:pt x="2235035" y="1448523"/>
                </a:lnTo>
                <a:lnTo>
                  <a:pt x="2157044" y="1511350"/>
                </a:lnTo>
                <a:lnTo>
                  <a:pt x="2117496" y="1542605"/>
                </a:lnTo>
                <a:lnTo>
                  <a:pt x="2077593" y="1573733"/>
                </a:lnTo>
                <a:lnTo>
                  <a:pt x="2037321" y="1604695"/>
                </a:lnTo>
                <a:lnTo>
                  <a:pt x="1996706" y="1635493"/>
                </a:lnTo>
                <a:lnTo>
                  <a:pt x="1955723" y="1666087"/>
                </a:lnTo>
                <a:lnTo>
                  <a:pt x="1914385" y="1696466"/>
                </a:lnTo>
                <a:lnTo>
                  <a:pt x="1872703" y="1726603"/>
                </a:lnTo>
                <a:lnTo>
                  <a:pt x="1830654" y="1756486"/>
                </a:lnTo>
                <a:lnTo>
                  <a:pt x="1788261" y="1786089"/>
                </a:lnTo>
                <a:lnTo>
                  <a:pt x="1745513" y="1815388"/>
                </a:lnTo>
                <a:lnTo>
                  <a:pt x="1702409" y="1844382"/>
                </a:lnTo>
                <a:lnTo>
                  <a:pt x="1658962" y="1873021"/>
                </a:lnTo>
                <a:lnTo>
                  <a:pt x="1615160" y="1901317"/>
                </a:lnTo>
                <a:lnTo>
                  <a:pt x="1571028" y="1929218"/>
                </a:lnTo>
                <a:lnTo>
                  <a:pt x="1526527" y="1956714"/>
                </a:lnTo>
                <a:lnTo>
                  <a:pt x="1481696" y="1983803"/>
                </a:lnTo>
                <a:lnTo>
                  <a:pt x="1436522" y="2010435"/>
                </a:lnTo>
                <a:lnTo>
                  <a:pt x="1390992" y="2036610"/>
                </a:lnTo>
                <a:lnTo>
                  <a:pt x="1345133" y="2062302"/>
                </a:lnTo>
                <a:lnTo>
                  <a:pt x="1298930" y="2087486"/>
                </a:lnTo>
                <a:lnTo>
                  <a:pt x="1252270" y="2112200"/>
                </a:lnTo>
                <a:lnTo>
                  <a:pt x="1204734" y="2136648"/>
                </a:lnTo>
                <a:lnTo>
                  <a:pt x="1157046" y="2160397"/>
                </a:lnTo>
                <a:lnTo>
                  <a:pt x="1109319" y="2183396"/>
                </a:lnTo>
                <a:lnTo>
                  <a:pt x="1061554" y="2205634"/>
                </a:lnTo>
                <a:lnTo>
                  <a:pt x="1013764" y="2227122"/>
                </a:lnTo>
                <a:lnTo>
                  <a:pt x="965962" y="2247862"/>
                </a:lnTo>
                <a:lnTo>
                  <a:pt x="918133" y="2267839"/>
                </a:lnTo>
                <a:lnTo>
                  <a:pt x="870305" y="2287066"/>
                </a:lnTo>
                <a:lnTo>
                  <a:pt x="822464" y="2305532"/>
                </a:lnTo>
                <a:lnTo>
                  <a:pt x="774623" y="2323236"/>
                </a:lnTo>
                <a:lnTo>
                  <a:pt x="726782" y="2340191"/>
                </a:lnTo>
                <a:lnTo>
                  <a:pt x="678954" y="2356383"/>
                </a:lnTo>
                <a:lnTo>
                  <a:pt x="631139" y="2371801"/>
                </a:lnTo>
                <a:lnTo>
                  <a:pt x="583349" y="2386469"/>
                </a:lnTo>
                <a:lnTo>
                  <a:pt x="535584" y="2400376"/>
                </a:lnTo>
                <a:lnTo>
                  <a:pt x="487845" y="2413520"/>
                </a:lnTo>
                <a:lnTo>
                  <a:pt x="440143" y="2425903"/>
                </a:lnTo>
                <a:lnTo>
                  <a:pt x="392480" y="2437511"/>
                </a:lnTo>
                <a:lnTo>
                  <a:pt x="344855" y="2448356"/>
                </a:lnTo>
                <a:lnTo>
                  <a:pt x="297294" y="2458440"/>
                </a:lnTo>
                <a:lnTo>
                  <a:pt x="249783" y="2467749"/>
                </a:lnTo>
                <a:lnTo>
                  <a:pt x="202323" y="2476296"/>
                </a:lnTo>
                <a:lnTo>
                  <a:pt x="154940" y="2484082"/>
                </a:lnTo>
                <a:lnTo>
                  <a:pt x="107251" y="2490000"/>
                </a:lnTo>
                <a:lnTo>
                  <a:pt x="59728" y="2493099"/>
                </a:lnTo>
                <a:lnTo>
                  <a:pt x="12458" y="2493441"/>
                </a:lnTo>
                <a:lnTo>
                  <a:pt x="0" y="2492819"/>
                </a:lnTo>
                <a:lnTo>
                  <a:pt x="0" y="2549702"/>
                </a:lnTo>
                <a:lnTo>
                  <a:pt x="13512" y="2550083"/>
                </a:lnTo>
                <a:lnTo>
                  <a:pt x="30060" y="2550249"/>
                </a:lnTo>
                <a:lnTo>
                  <a:pt x="63449" y="2549614"/>
                </a:lnTo>
                <a:lnTo>
                  <a:pt x="129921" y="2544508"/>
                </a:lnTo>
                <a:lnTo>
                  <a:pt x="211213" y="2532215"/>
                </a:lnTo>
                <a:lnTo>
                  <a:pt x="259473" y="2523591"/>
                </a:lnTo>
                <a:lnTo>
                  <a:pt x="307784" y="2514181"/>
                </a:lnTo>
                <a:lnTo>
                  <a:pt x="356146" y="2503982"/>
                </a:lnTo>
                <a:lnTo>
                  <a:pt x="402564" y="2493441"/>
                </a:lnTo>
                <a:lnTo>
                  <a:pt x="404558" y="2492997"/>
                </a:lnTo>
                <a:lnTo>
                  <a:pt x="453009" y="2481211"/>
                </a:lnTo>
                <a:lnTo>
                  <a:pt x="501484" y="2468651"/>
                </a:lnTo>
                <a:lnTo>
                  <a:pt x="550011" y="2455303"/>
                </a:lnTo>
                <a:lnTo>
                  <a:pt x="598551" y="2441181"/>
                </a:lnTo>
                <a:lnTo>
                  <a:pt x="647115" y="2426284"/>
                </a:lnTo>
                <a:lnTo>
                  <a:pt x="695693" y="2410599"/>
                </a:lnTo>
                <a:lnTo>
                  <a:pt x="744283" y="2394140"/>
                </a:lnTo>
                <a:lnTo>
                  <a:pt x="792873" y="2376906"/>
                </a:lnTo>
                <a:lnTo>
                  <a:pt x="841463" y="2358910"/>
                </a:lnTo>
                <a:lnTo>
                  <a:pt x="890054" y="2340140"/>
                </a:lnTo>
                <a:lnTo>
                  <a:pt x="938631" y="2320594"/>
                </a:lnTo>
                <a:lnTo>
                  <a:pt x="987196" y="2300287"/>
                </a:lnTo>
                <a:lnTo>
                  <a:pt x="1035748" y="2279218"/>
                </a:lnTo>
                <a:lnTo>
                  <a:pt x="1084275" y="2257374"/>
                </a:lnTo>
                <a:lnTo>
                  <a:pt x="1132763" y="2234781"/>
                </a:lnTo>
                <a:lnTo>
                  <a:pt x="1181214" y="2211425"/>
                </a:lnTo>
                <a:lnTo>
                  <a:pt x="1229639" y="2187321"/>
                </a:lnTo>
                <a:lnTo>
                  <a:pt x="1278001" y="2162454"/>
                </a:lnTo>
                <a:lnTo>
                  <a:pt x="1325003" y="2137587"/>
                </a:lnTo>
                <a:lnTo>
                  <a:pt x="1371765" y="2112149"/>
                </a:lnTo>
                <a:lnTo>
                  <a:pt x="1417955" y="2086305"/>
                </a:lnTo>
                <a:lnTo>
                  <a:pt x="1463903" y="2059927"/>
                </a:lnTo>
                <a:lnTo>
                  <a:pt x="1509509" y="2033066"/>
                </a:lnTo>
                <a:lnTo>
                  <a:pt x="1554759" y="2005774"/>
                </a:lnTo>
                <a:lnTo>
                  <a:pt x="1599653" y="1978050"/>
                </a:lnTo>
                <a:lnTo>
                  <a:pt x="1644192" y="1949919"/>
                </a:lnTo>
                <a:lnTo>
                  <a:pt x="1688376" y="1921395"/>
                </a:lnTo>
                <a:lnTo>
                  <a:pt x="1732216" y="1892528"/>
                </a:lnTo>
                <a:lnTo>
                  <a:pt x="1775688" y="1863305"/>
                </a:lnTo>
                <a:lnTo>
                  <a:pt x="1818805" y="1833765"/>
                </a:lnTo>
                <a:lnTo>
                  <a:pt x="1861553" y="1803920"/>
                </a:lnTo>
                <a:lnTo>
                  <a:pt x="1903945" y="1773796"/>
                </a:lnTo>
                <a:lnTo>
                  <a:pt x="1945982" y="1743417"/>
                </a:lnTo>
                <a:lnTo>
                  <a:pt x="1987651" y="1712798"/>
                </a:lnTo>
                <a:lnTo>
                  <a:pt x="2028964" y="1681962"/>
                </a:lnTo>
                <a:lnTo>
                  <a:pt x="2069909" y="1650923"/>
                </a:lnTo>
                <a:lnTo>
                  <a:pt x="2110486" y="1619707"/>
                </a:lnTo>
                <a:lnTo>
                  <a:pt x="2150707" y="1588350"/>
                </a:lnTo>
                <a:lnTo>
                  <a:pt x="2190546" y="1556842"/>
                </a:lnTo>
                <a:lnTo>
                  <a:pt x="2269134" y="1493532"/>
                </a:lnTo>
                <a:lnTo>
                  <a:pt x="2346236" y="1429918"/>
                </a:lnTo>
                <a:lnTo>
                  <a:pt x="2421852" y="1366202"/>
                </a:lnTo>
                <a:lnTo>
                  <a:pt x="2495969" y="1302512"/>
                </a:lnTo>
                <a:lnTo>
                  <a:pt x="2568575" y="1239050"/>
                </a:lnTo>
                <a:lnTo>
                  <a:pt x="2674645" y="1144612"/>
                </a:lnTo>
                <a:lnTo>
                  <a:pt x="2777274" y="1051598"/>
                </a:lnTo>
                <a:lnTo>
                  <a:pt x="3013252" y="835710"/>
                </a:lnTo>
                <a:lnTo>
                  <a:pt x="3088195" y="768667"/>
                </a:lnTo>
                <a:lnTo>
                  <a:pt x="3126016" y="735418"/>
                </a:lnTo>
                <a:lnTo>
                  <a:pt x="3164103" y="702437"/>
                </a:lnTo>
                <a:lnTo>
                  <a:pt x="3202482" y="669759"/>
                </a:lnTo>
                <a:lnTo>
                  <a:pt x="3241167" y="637451"/>
                </a:lnTo>
                <a:lnTo>
                  <a:pt x="3280168" y="605548"/>
                </a:lnTo>
                <a:lnTo>
                  <a:pt x="3319119" y="574446"/>
                </a:lnTo>
                <a:lnTo>
                  <a:pt x="18287988" y="574446"/>
                </a:lnTo>
                <a:lnTo>
                  <a:pt x="18287988" y="526821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0" y="7892605"/>
            <a:ext cx="18288000" cy="2394585"/>
          </a:xfrm>
          <a:custGeom>
            <a:avLst/>
            <a:gdLst/>
            <a:ahLst/>
            <a:cxnLst/>
            <a:rect l="l" t="t" r="r" b="b"/>
            <a:pathLst>
              <a:path w="18288000" h="2394584">
                <a:moveTo>
                  <a:pt x="18287988" y="0"/>
                </a:moveTo>
                <a:lnTo>
                  <a:pt x="18231523" y="5473"/>
                </a:lnTo>
                <a:lnTo>
                  <a:pt x="18154549" y="18618"/>
                </a:lnTo>
                <a:lnTo>
                  <a:pt x="18108041" y="27863"/>
                </a:lnTo>
                <a:lnTo>
                  <a:pt x="18061496" y="37909"/>
                </a:lnTo>
                <a:lnTo>
                  <a:pt x="18014912" y="48768"/>
                </a:lnTo>
                <a:lnTo>
                  <a:pt x="17968303" y="60413"/>
                </a:lnTo>
                <a:lnTo>
                  <a:pt x="17921669" y="72859"/>
                </a:lnTo>
                <a:lnTo>
                  <a:pt x="17875009" y="86106"/>
                </a:lnTo>
                <a:lnTo>
                  <a:pt x="17828337" y="100139"/>
                </a:lnTo>
                <a:lnTo>
                  <a:pt x="17781664" y="114960"/>
                </a:lnTo>
                <a:lnTo>
                  <a:pt x="17734966" y="130568"/>
                </a:lnTo>
                <a:lnTo>
                  <a:pt x="17688281" y="146964"/>
                </a:lnTo>
                <a:lnTo>
                  <a:pt x="17641596" y="164147"/>
                </a:lnTo>
                <a:lnTo>
                  <a:pt x="17594936" y="182105"/>
                </a:lnTo>
                <a:lnTo>
                  <a:pt x="17548276" y="200850"/>
                </a:lnTo>
                <a:lnTo>
                  <a:pt x="17501642" y="220370"/>
                </a:lnTo>
                <a:lnTo>
                  <a:pt x="17455033" y="240665"/>
                </a:lnTo>
                <a:lnTo>
                  <a:pt x="17408462" y="261734"/>
                </a:lnTo>
                <a:lnTo>
                  <a:pt x="17361916" y="283578"/>
                </a:lnTo>
                <a:lnTo>
                  <a:pt x="17315422" y="306197"/>
                </a:lnTo>
                <a:lnTo>
                  <a:pt x="17268978" y="329577"/>
                </a:lnTo>
                <a:lnTo>
                  <a:pt x="17222572" y="353720"/>
                </a:lnTo>
                <a:lnTo>
                  <a:pt x="17176230" y="378637"/>
                </a:lnTo>
                <a:lnTo>
                  <a:pt x="17129405" y="404558"/>
                </a:lnTo>
                <a:lnTo>
                  <a:pt x="17082974" y="431063"/>
                </a:lnTo>
                <a:lnTo>
                  <a:pt x="17036936" y="458114"/>
                </a:lnTo>
                <a:lnTo>
                  <a:pt x="16991292" y="485698"/>
                </a:lnTo>
                <a:lnTo>
                  <a:pt x="16946042" y="513765"/>
                </a:lnTo>
                <a:lnTo>
                  <a:pt x="16901186" y="542302"/>
                </a:lnTo>
                <a:lnTo>
                  <a:pt x="16856736" y="571296"/>
                </a:lnTo>
                <a:lnTo>
                  <a:pt x="16812667" y="600710"/>
                </a:lnTo>
                <a:lnTo>
                  <a:pt x="16769004" y="630529"/>
                </a:lnTo>
                <a:lnTo>
                  <a:pt x="16725735" y="660717"/>
                </a:lnTo>
                <a:lnTo>
                  <a:pt x="16682860" y="691248"/>
                </a:lnTo>
                <a:lnTo>
                  <a:pt x="16640391" y="722109"/>
                </a:lnTo>
                <a:lnTo>
                  <a:pt x="16598329" y="753262"/>
                </a:lnTo>
                <a:lnTo>
                  <a:pt x="16556660" y="784682"/>
                </a:lnTo>
                <a:lnTo>
                  <a:pt x="16515385" y="816368"/>
                </a:lnTo>
                <a:lnTo>
                  <a:pt x="16474529" y="848271"/>
                </a:lnTo>
                <a:lnTo>
                  <a:pt x="16434067" y="880364"/>
                </a:lnTo>
                <a:lnTo>
                  <a:pt x="16393998" y="912647"/>
                </a:lnTo>
                <a:lnTo>
                  <a:pt x="16354349" y="945070"/>
                </a:lnTo>
                <a:lnTo>
                  <a:pt x="16315106" y="977620"/>
                </a:lnTo>
                <a:lnTo>
                  <a:pt x="16276257" y="1010259"/>
                </a:lnTo>
                <a:lnTo>
                  <a:pt x="16237827" y="1042987"/>
                </a:lnTo>
                <a:lnTo>
                  <a:pt x="16199790" y="1075766"/>
                </a:lnTo>
                <a:lnTo>
                  <a:pt x="16162173" y="1108557"/>
                </a:lnTo>
                <a:lnTo>
                  <a:pt x="16088157" y="1174127"/>
                </a:lnTo>
                <a:lnTo>
                  <a:pt x="16015792" y="1239494"/>
                </a:lnTo>
                <a:lnTo>
                  <a:pt x="15945066" y="1304467"/>
                </a:lnTo>
                <a:lnTo>
                  <a:pt x="15842069" y="1400746"/>
                </a:lnTo>
                <a:lnTo>
                  <a:pt x="15617203" y="1614512"/>
                </a:lnTo>
                <a:lnTo>
                  <a:pt x="15542121" y="1684680"/>
                </a:lnTo>
                <a:lnTo>
                  <a:pt x="15504198" y="1719491"/>
                </a:lnTo>
                <a:lnTo>
                  <a:pt x="15465971" y="1754047"/>
                </a:lnTo>
                <a:lnTo>
                  <a:pt x="15427427" y="1788274"/>
                </a:lnTo>
                <a:lnTo>
                  <a:pt x="15388527" y="1822094"/>
                </a:lnTo>
                <a:lnTo>
                  <a:pt x="15349258" y="1855457"/>
                </a:lnTo>
                <a:lnTo>
                  <a:pt x="15341003" y="1862289"/>
                </a:lnTo>
                <a:lnTo>
                  <a:pt x="0" y="1862289"/>
                </a:lnTo>
                <a:lnTo>
                  <a:pt x="0" y="1909914"/>
                </a:lnTo>
                <a:lnTo>
                  <a:pt x="15282698" y="1909914"/>
                </a:lnTo>
                <a:lnTo>
                  <a:pt x="15269490" y="1920532"/>
                </a:lnTo>
                <a:lnTo>
                  <a:pt x="15228926" y="1952117"/>
                </a:lnTo>
                <a:lnTo>
                  <a:pt x="15187879" y="1982965"/>
                </a:lnTo>
                <a:lnTo>
                  <a:pt x="15146325" y="2013026"/>
                </a:lnTo>
                <a:lnTo>
                  <a:pt x="15104225" y="2042223"/>
                </a:lnTo>
                <a:lnTo>
                  <a:pt x="15061565" y="2070493"/>
                </a:lnTo>
                <a:lnTo>
                  <a:pt x="15018309" y="2097773"/>
                </a:lnTo>
                <a:lnTo>
                  <a:pt x="14974431" y="2123998"/>
                </a:lnTo>
                <a:lnTo>
                  <a:pt x="14932660" y="2147773"/>
                </a:lnTo>
                <a:lnTo>
                  <a:pt x="14890166" y="2170798"/>
                </a:lnTo>
                <a:lnTo>
                  <a:pt x="14846948" y="2193099"/>
                </a:lnTo>
                <a:lnTo>
                  <a:pt x="14802866" y="2214727"/>
                </a:lnTo>
                <a:lnTo>
                  <a:pt x="14758264" y="2235530"/>
                </a:lnTo>
                <a:lnTo>
                  <a:pt x="14712760" y="2255672"/>
                </a:lnTo>
                <a:lnTo>
                  <a:pt x="14666468" y="2275103"/>
                </a:lnTo>
                <a:lnTo>
                  <a:pt x="14619364" y="2293836"/>
                </a:lnTo>
                <a:lnTo>
                  <a:pt x="14571434" y="2311870"/>
                </a:lnTo>
                <a:lnTo>
                  <a:pt x="14522666" y="2329218"/>
                </a:lnTo>
                <a:lnTo>
                  <a:pt x="14473047" y="2345893"/>
                </a:lnTo>
                <a:lnTo>
                  <a:pt x="14422552" y="2361869"/>
                </a:lnTo>
                <a:lnTo>
                  <a:pt x="14371168" y="2377198"/>
                </a:lnTo>
                <a:lnTo>
                  <a:pt x="14318882" y="2391841"/>
                </a:lnTo>
                <a:lnTo>
                  <a:pt x="14309179" y="2394394"/>
                </a:lnTo>
                <a:lnTo>
                  <a:pt x="14492897" y="2394394"/>
                </a:lnTo>
                <a:lnTo>
                  <a:pt x="14566392" y="2369375"/>
                </a:lnTo>
                <a:lnTo>
                  <a:pt x="14612988" y="2352306"/>
                </a:lnTo>
                <a:lnTo>
                  <a:pt x="14658835" y="2334603"/>
                </a:lnTo>
                <a:lnTo>
                  <a:pt x="14703946" y="2316251"/>
                </a:lnTo>
                <a:lnTo>
                  <a:pt x="14748332" y="2297265"/>
                </a:lnTo>
                <a:lnTo>
                  <a:pt x="14792008" y="2277618"/>
                </a:lnTo>
                <a:lnTo>
                  <a:pt x="14834985" y="2257323"/>
                </a:lnTo>
                <a:lnTo>
                  <a:pt x="14877276" y="2236355"/>
                </a:lnTo>
                <a:lnTo>
                  <a:pt x="14919008" y="2214676"/>
                </a:lnTo>
                <a:lnTo>
                  <a:pt x="14959876" y="2192426"/>
                </a:lnTo>
                <a:lnTo>
                  <a:pt x="15000212" y="2169452"/>
                </a:lnTo>
                <a:lnTo>
                  <a:pt x="15042693" y="2144039"/>
                </a:lnTo>
                <a:lnTo>
                  <a:pt x="15084565" y="2117687"/>
                </a:lnTo>
                <a:lnTo>
                  <a:pt x="15125853" y="2090458"/>
                </a:lnTo>
                <a:lnTo>
                  <a:pt x="15166594" y="2062416"/>
                </a:lnTo>
                <a:lnTo>
                  <a:pt x="15206802" y="2033600"/>
                </a:lnTo>
                <a:lnTo>
                  <a:pt x="15246503" y="2004072"/>
                </a:lnTo>
                <a:lnTo>
                  <a:pt x="15285733" y="1973897"/>
                </a:lnTo>
                <a:lnTo>
                  <a:pt x="15324506" y="1943112"/>
                </a:lnTo>
                <a:lnTo>
                  <a:pt x="15362860" y="1911781"/>
                </a:lnTo>
                <a:lnTo>
                  <a:pt x="15365083" y="1909914"/>
                </a:lnTo>
                <a:lnTo>
                  <a:pt x="18287988" y="1909914"/>
                </a:lnTo>
                <a:lnTo>
                  <a:pt x="18287988" y="1862289"/>
                </a:lnTo>
                <a:lnTo>
                  <a:pt x="15421394" y="1862289"/>
                </a:lnTo>
                <a:lnTo>
                  <a:pt x="15438374" y="1847710"/>
                </a:lnTo>
                <a:lnTo>
                  <a:pt x="15475611" y="1815071"/>
                </a:lnTo>
                <a:lnTo>
                  <a:pt x="15512504" y="1782114"/>
                </a:lnTo>
                <a:lnTo>
                  <a:pt x="15549106" y="1748878"/>
                </a:lnTo>
                <a:lnTo>
                  <a:pt x="15585428" y="1715439"/>
                </a:lnTo>
                <a:lnTo>
                  <a:pt x="15657373" y="1648104"/>
                </a:lnTo>
                <a:lnTo>
                  <a:pt x="15877286" y="1439024"/>
                </a:lnTo>
                <a:lnTo>
                  <a:pt x="15979610" y="1343406"/>
                </a:lnTo>
                <a:lnTo>
                  <a:pt x="16049867" y="1278902"/>
                </a:lnTo>
                <a:lnTo>
                  <a:pt x="16121749" y="1214005"/>
                </a:lnTo>
                <a:lnTo>
                  <a:pt x="16195243" y="1148930"/>
                </a:lnTo>
                <a:lnTo>
                  <a:pt x="16270364" y="1083856"/>
                </a:lnTo>
                <a:lnTo>
                  <a:pt x="16308515" y="1051382"/>
                </a:lnTo>
                <a:lnTo>
                  <a:pt x="16347085" y="1018984"/>
                </a:lnTo>
                <a:lnTo>
                  <a:pt x="16386036" y="986688"/>
                </a:lnTo>
                <a:lnTo>
                  <a:pt x="16425393" y="954519"/>
                </a:lnTo>
                <a:lnTo>
                  <a:pt x="16465144" y="922489"/>
                </a:lnTo>
                <a:lnTo>
                  <a:pt x="16505301" y="890638"/>
                </a:lnTo>
                <a:lnTo>
                  <a:pt x="16545840" y="858989"/>
                </a:lnTo>
                <a:lnTo>
                  <a:pt x="16586784" y="827557"/>
                </a:lnTo>
                <a:lnTo>
                  <a:pt x="16628110" y="796378"/>
                </a:lnTo>
                <a:lnTo>
                  <a:pt x="16669842" y="765479"/>
                </a:lnTo>
                <a:lnTo>
                  <a:pt x="16711956" y="734860"/>
                </a:lnTo>
                <a:lnTo>
                  <a:pt x="16754475" y="704570"/>
                </a:lnTo>
                <a:lnTo>
                  <a:pt x="16797376" y="674636"/>
                </a:lnTo>
                <a:lnTo>
                  <a:pt x="16840657" y="645058"/>
                </a:lnTo>
                <a:lnTo>
                  <a:pt x="16884333" y="615873"/>
                </a:lnTo>
                <a:lnTo>
                  <a:pt x="16928402" y="587121"/>
                </a:lnTo>
                <a:lnTo>
                  <a:pt x="16972852" y="558800"/>
                </a:lnTo>
                <a:lnTo>
                  <a:pt x="17017683" y="530961"/>
                </a:lnTo>
                <a:lnTo>
                  <a:pt x="17062908" y="503605"/>
                </a:lnTo>
                <a:lnTo>
                  <a:pt x="17108513" y="476770"/>
                </a:lnTo>
                <a:lnTo>
                  <a:pt x="17154500" y="450481"/>
                </a:lnTo>
                <a:lnTo>
                  <a:pt x="17200868" y="424764"/>
                </a:lnTo>
                <a:lnTo>
                  <a:pt x="17248670" y="399072"/>
                </a:lnTo>
                <a:lnTo>
                  <a:pt x="17296537" y="374218"/>
                </a:lnTo>
                <a:lnTo>
                  <a:pt x="17344454" y="350189"/>
                </a:lnTo>
                <a:lnTo>
                  <a:pt x="17392422" y="326999"/>
                </a:lnTo>
                <a:lnTo>
                  <a:pt x="17440440" y="304660"/>
                </a:lnTo>
                <a:lnTo>
                  <a:pt x="17488485" y="283146"/>
                </a:lnTo>
                <a:lnTo>
                  <a:pt x="17536567" y="262470"/>
                </a:lnTo>
                <a:lnTo>
                  <a:pt x="17584662" y="242646"/>
                </a:lnTo>
                <a:lnTo>
                  <a:pt x="17632782" y="223659"/>
                </a:lnTo>
                <a:lnTo>
                  <a:pt x="17680915" y="205511"/>
                </a:lnTo>
                <a:lnTo>
                  <a:pt x="17729048" y="188201"/>
                </a:lnTo>
                <a:lnTo>
                  <a:pt x="17777194" y="171742"/>
                </a:lnTo>
                <a:lnTo>
                  <a:pt x="17825314" y="156133"/>
                </a:lnTo>
                <a:lnTo>
                  <a:pt x="17873434" y="141363"/>
                </a:lnTo>
                <a:lnTo>
                  <a:pt x="17921529" y="127457"/>
                </a:lnTo>
                <a:lnTo>
                  <a:pt x="17969611" y="114388"/>
                </a:lnTo>
                <a:lnTo>
                  <a:pt x="18017655" y="102171"/>
                </a:lnTo>
                <a:lnTo>
                  <a:pt x="18065649" y="90805"/>
                </a:lnTo>
                <a:lnTo>
                  <a:pt x="18113617" y="80289"/>
                </a:lnTo>
                <a:lnTo>
                  <a:pt x="18161521" y="70637"/>
                </a:lnTo>
                <a:lnTo>
                  <a:pt x="18209375" y="61836"/>
                </a:lnTo>
                <a:lnTo>
                  <a:pt x="18257381" y="55105"/>
                </a:lnTo>
                <a:lnTo>
                  <a:pt x="18287988" y="52781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554744" y="1946847"/>
            <a:ext cx="4749800" cy="10541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750" spc="-75" b="1">
                <a:latin typeface="Trebuchet MS"/>
                <a:cs typeface="Trebuchet MS"/>
              </a:rPr>
              <a:t>Krish</a:t>
            </a:r>
            <a:r>
              <a:rPr dirty="0" sz="6750" spc="-415" b="1">
                <a:latin typeface="Trebuchet MS"/>
                <a:cs typeface="Trebuchet MS"/>
              </a:rPr>
              <a:t> </a:t>
            </a:r>
            <a:r>
              <a:rPr dirty="0" sz="6750" spc="-10" b="1">
                <a:latin typeface="Trebuchet MS"/>
                <a:cs typeface="Trebuchet MS"/>
              </a:rPr>
              <a:t>Dubey</a:t>
            </a:r>
            <a:endParaRPr sz="6750">
              <a:latin typeface="Trebuchet MS"/>
              <a:cs typeface="Trebuchet MS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2519565" y="3253333"/>
            <a:ext cx="15203805" cy="363347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5150" spc="-110" b="1">
                <a:solidFill>
                  <a:srgbClr val="362424"/>
                </a:solidFill>
                <a:latin typeface="Trebuchet MS"/>
                <a:cs typeface="Trebuchet MS"/>
              </a:rPr>
              <a:t>Introduction</a:t>
            </a:r>
            <a:r>
              <a:rPr dirty="0" sz="5150" spc="-280" b="1">
                <a:solidFill>
                  <a:srgbClr val="362424"/>
                </a:solidFill>
                <a:latin typeface="Trebuchet MS"/>
                <a:cs typeface="Trebuchet MS"/>
              </a:rPr>
              <a:t> </a:t>
            </a:r>
            <a:r>
              <a:rPr dirty="0" sz="5150" spc="-95" b="1">
                <a:solidFill>
                  <a:srgbClr val="362424"/>
                </a:solidFill>
                <a:latin typeface="Trebuchet MS"/>
                <a:cs typeface="Trebuchet MS"/>
              </a:rPr>
              <a:t>to</a:t>
            </a:r>
            <a:r>
              <a:rPr dirty="0" sz="5150" spc="-290" b="1">
                <a:solidFill>
                  <a:srgbClr val="362424"/>
                </a:solidFill>
                <a:latin typeface="Trebuchet MS"/>
                <a:cs typeface="Trebuchet MS"/>
              </a:rPr>
              <a:t> </a:t>
            </a:r>
            <a:r>
              <a:rPr dirty="0" sz="5150" b="1">
                <a:solidFill>
                  <a:srgbClr val="362424"/>
                </a:solidFill>
                <a:latin typeface="Trebuchet MS"/>
                <a:cs typeface="Trebuchet MS"/>
              </a:rPr>
              <a:t>Flask</a:t>
            </a:r>
            <a:r>
              <a:rPr dirty="0" sz="5150" spc="-285" b="1">
                <a:solidFill>
                  <a:srgbClr val="362424"/>
                </a:solidFill>
                <a:latin typeface="Trebuchet MS"/>
                <a:cs typeface="Trebuchet MS"/>
              </a:rPr>
              <a:t> </a:t>
            </a:r>
            <a:r>
              <a:rPr dirty="0" sz="5150" spc="-295" b="1">
                <a:solidFill>
                  <a:srgbClr val="362424"/>
                </a:solidFill>
                <a:latin typeface="Trebuchet MS"/>
                <a:cs typeface="Trebuchet MS"/>
              </a:rPr>
              <a:t>&amp;</a:t>
            </a:r>
            <a:r>
              <a:rPr dirty="0" sz="5150" spc="-229" b="1">
                <a:solidFill>
                  <a:srgbClr val="362424"/>
                </a:solidFill>
                <a:latin typeface="Trebuchet MS"/>
                <a:cs typeface="Trebuchet MS"/>
              </a:rPr>
              <a:t> </a:t>
            </a:r>
            <a:r>
              <a:rPr dirty="0" sz="5150" spc="-10" b="1">
                <a:solidFill>
                  <a:srgbClr val="362424"/>
                </a:solidFill>
                <a:latin typeface="Trebuchet MS"/>
                <a:cs typeface="Trebuchet MS"/>
              </a:rPr>
              <a:t>Setting</a:t>
            </a:r>
            <a:r>
              <a:rPr dirty="0" sz="5150" spc="-265" b="1">
                <a:solidFill>
                  <a:srgbClr val="362424"/>
                </a:solidFill>
                <a:latin typeface="Trebuchet MS"/>
                <a:cs typeface="Trebuchet MS"/>
              </a:rPr>
              <a:t> </a:t>
            </a:r>
            <a:r>
              <a:rPr dirty="0" sz="5150" spc="135" b="1">
                <a:solidFill>
                  <a:srgbClr val="362424"/>
                </a:solidFill>
                <a:latin typeface="Trebuchet MS"/>
                <a:cs typeface="Trebuchet MS"/>
              </a:rPr>
              <a:t>Up</a:t>
            </a:r>
            <a:r>
              <a:rPr dirty="0" sz="5150" spc="-265" b="1">
                <a:solidFill>
                  <a:srgbClr val="362424"/>
                </a:solidFill>
                <a:latin typeface="Trebuchet MS"/>
                <a:cs typeface="Trebuchet MS"/>
              </a:rPr>
              <a:t> </a:t>
            </a:r>
            <a:r>
              <a:rPr dirty="0" sz="5150" spc="-170" b="1">
                <a:solidFill>
                  <a:srgbClr val="362424"/>
                </a:solidFill>
                <a:latin typeface="Trebuchet MS"/>
                <a:cs typeface="Trebuchet MS"/>
              </a:rPr>
              <a:t>the</a:t>
            </a:r>
            <a:r>
              <a:rPr dirty="0" sz="5150" spc="-229" b="1">
                <a:solidFill>
                  <a:srgbClr val="362424"/>
                </a:solidFill>
                <a:latin typeface="Trebuchet MS"/>
                <a:cs typeface="Trebuchet MS"/>
              </a:rPr>
              <a:t> </a:t>
            </a:r>
            <a:r>
              <a:rPr dirty="0" sz="5150" spc="-30" b="1">
                <a:solidFill>
                  <a:srgbClr val="362424"/>
                </a:solidFill>
                <a:latin typeface="Trebuchet MS"/>
                <a:cs typeface="Trebuchet MS"/>
              </a:rPr>
              <a:t>Environment</a:t>
            </a:r>
            <a:endParaRPr sz="5150">
              <a:latin typeface="Trebuchet MS"/>
              <a:cs typeface="Trebuchet MS"/>
            </a:endParaRPr>
          </a:p>
          <a:p>
            <a:pPr marL="353060" indent="-313055">
              <a:lnSpc>
                <a:spcPct val="100000"/>
              </a:lnSpc>
              <a:spcBef>
                <a:spcPts val="2910"/>
              </a:spcBef>
              <a:buChar char="•"/>
              <a:tabLst>
                <a:tab pos="353060" algn="l"/>
              </a:tabLst>
            </a:pPr>
            <a:r>
              <a:rPr dirty="0" sz="4000" spc="-10" b="1">
                <a:solidFill>
                  <a:srgbClr val="565050"/>
                </a:solidFill>
                <a:latin typeface="Trebuchet MS"/>
                <a:cs typeface="Trebuchet MS"/>
              </a:rPr>
              <a:t>Overview</a:t>
            </a:r>
            <a:endParaRPr sz="4000">
              <a:latin typeface="Trebuchet MS"/>
              <a:cs typeface="Trebuchet MS"/>
            </a:endParaRPr>
          </a:p>
          <a:p>
            <a:pPr marL="353060" indent="-313055">
              <a:lnSpc>
                <a:spcPct val="100000"/>
              </a:lnSpc>
              <a:buChar char="•"/>
              <a:tabLst>
                <a:tab pos="353060" algn="l"/>
              </a:tabLst>
            </a:pPr>
            <a:r>
              <a:rPr dirty="0" sz="4000" spc="-25" b="1">
                <a:solidFill>
                  <a:srgbClr val="565050"/>
                </a:solidFill>
                <a:latin typeface="Trebuchet MS"/>
                <a:cs typeface="Trebuchet MS"/>
              </a:rPr>
              <a:t>Python</a:t>
            </a:r>
            <a:r>
              <a:rPr dirty="0" sz="4000" spc="-260" b="1">
                <a:solidFill>
                  <a:srgbClr val="565050"/>
                </a:solidFill>
                <a:latin typeface="Trebuchet MS"/>
                <a:cs typeface="Trebuchet MS"/>
              </a:rPr>
              <a:t> </a:t>
            </a:r>
            <a:r>
              <a:rPr dirty="0" sz="4000" spc="-10" b="1">
                <a:solidFill>
                  <a:srgbClr val="565050"/>
                </a:solidFill>
                <a:latin typeface="Trebuchet MS"/>
                <a:cs typeface="Trebuchet MS"/>
              </a:rPr>
              <a:t>Installation</a:t>
            </a:r>
            <a:endParaRPr sz="4000">
              <a:latin typeface="Trebuchet MS"/>
              <a:cs typeface="Trebuchet MS"/>
            </a:endParaRPr>
          </a:p>
          <a:p>
            <a:pPr marL="353060" indent="-313055">
              <a:lnSpc>
                <a:spcPct val="100000"/>
              </a:lnSpc>
              <a:spcBef>
                <a:spcPts val="75"/>
              </a:spcBef>
              <a:buChar char="•"/>
              <a:tabLst>
                <a:tab pos="353060" algn="l"/>
              </a:tabLst>
            </a:pPr>
            <a:r>
              <a:rPr dirty="0" sz="4000" spc="-90" b="1">
                <a:solidFill>
                  <a:srgbClr val="565050"/>
                </a:solidFill>
                <a:latin typeface="Trebuchet MS"/>
                <a:cs typeface="Trebuchet MS"/>
              </a:rPr>
              <a:t>Virtual</a:t>
            </a:r>
            <a:r>
              <a:rPr dirty="0" sz="4000" spc="-145" b="1">
                <a:solidFill>
                  <a:srgbClr val="565050"/>
                </a:solidFill>
                <a:latin typeface="Trebuchet MS"/>
                <a:cs typeface="Trebuchet MS"/>
              </a:rPr>
              <a:t> </a:t>
            </a:r>
            <a:r>
              <a:rPr dirty="0" sz="4000" spc="-85" b="1">
                <a:solidFill>
                  <a:srgbClr val="565050"/>
                </a:solidFill>
                <a:latin typeface="Trebuchet MS"/>
                <a:cs typeface="Trebuchet MS"/>
              </a:rPr>
              <a:t>Environment</a:t>
            </a:r>
            <a:r>
              <a:rPr dirty="0" sz="4000" spc="-140" b="1">
                <a:solidFill>
                  <a:srgbClr val="565050"/>
                </a:solidFill>
                <a:latin typeface="Trebuchet MS"/>
                <a:cs typeface="Trebuchet MS"/>
              </a:rPr>
              <a:t> </a:t>
            </a:r>
            <a:r>
              <a:rPr dirty="0" sz="4000" spc="-10" b="1">
                <a:solidFill>
                  <a:srgbClr val="565050"/>
                </a:solidFill>
                <a:latin typeface="Trebuchet MS"/>
                <a:cs typeface="Trebuchet MS"/>
              </a:rPr>
              <a:t>Setup</a:t>
            </a:r>
            <a:endParaRPr sz="4000">
              <a:latin typeface="Trebuchet MS"/>
              <a:cs typeface="Trebuchet MS"/>
            </a:endParaRPr>
          </a:p>
          <a:p>
            <a:pPr marL="353060" indent="-313055">
              <a:lnSpc>
                <a:spcPct val="100000"/>
              </a:lnSpc>
              <a:buChar char="•"/>
              <a:tabLst>
                <a:tab pos="353060" algn="l"/>
              </a:tabLst>
            </a:pPr>
            <a:r>
              <a:rPr dirty="0" sz="4000" b="1">
                <a:solidFill>
                  <a:srgbClr val="565050"/>
                </a:solidFill>
                <a:latin typeface="Trebuchet MS"/>
                <a:cs typeface="Trebuchet MS"/>
              </a:rPr>
              <a:t>Flask</a:t>
            </a:r>
            <a:r>
              <a:rPr dirty="0" sz="4000" spc="-200" b="1">
                <a:solidFill>
                  <a:srgbClr val="565050"/>
                </a:solidFill>
                <a:latin typeface="Trebuchet MS"/>
                <a:cs typeface="Trebuchet MS"/>
              </a:rPr>
              <a:t> </a:t>
            </a:r>
            <a:r>
              <a:rPr dirty="0" sz="4000" spc="-10" b="1">
                <a:solidFill>
                  <a:srgbClr val="565050"/>
                </a:solidFill>
                <a:latin typeface="Trebuchet MS"/>
                <a:cs typeface="Trebuchet MS"/>
              </a:rPr>
              <a:t>Installation</a:t>
            </a:r>
            <a:endParaRPr sz="4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15340896" y="7929340"/>
            <a:ext cx="2947670" cy="2357755"/>
          </a:xfrm>
          <a:custGeom>
            <a:avLst/>
            <a:gdLst/>
            <a:ahLst/>
            <a:cxnLst/>
            <a:rect l="l" t="t" r="r" b="b"/>
            <a:pathLst>
              <a:path w="2947669" h="2357754">
                <a:moveTo>
                  <a:pt x="2947141" y="0"/>
                </a:moveTo>
                <a:lnTo>
                  <a:pt x="2907953" y="8921"/>
                </a:lnTo>
                <a:lnTo>
                  <a:pt x="2858379" y="21372"/>
                </a:lnTo>
                <a:lnTo>
                  <a:pt x="2809630" y="34777"/>
                </a:lnTo>
                <a:lnTo>
                  <a:pt x="2761688" y="49114"/>
                </a:lnTo>
                <a:lnTo>
                  <a:pt x="2714536" y="64363"/>
                </a:lnTo>
                <a:lnTo>
                  <a:pt x="2668156" y="80503"/>
                </a:lnTo>
                <a:lnTo>
                  <a:pt x="2622529" y="97514"/>
                </a:lnTo>
                <a:lnTo>
                  <a:pt x="2577638" y="115374"/>
                </a:lnTo>
                <a:lnTo>
                  <a:pt x="2533465" y="134063"/>
                </a:lnTo>
                <a:lnTo>
                  <a:pt x="2489992" y="153561"/>
                </a:lnTo>
                <a:lnTo>
                  <a:pt x="2447200" y="173846"/>
                </a:lnTo>
                <a:lnTo>
                  <a:pt x="2405072" y="194897"/>
                </a:lnTo>
                <a:lnTo>
                  <a:pt x="2363591" y="216695"/>
                </a:lnTo>
                <a:lnTo>
                  <a:pt x="2322737" y="239218"/>
                </a:lnTo>
                <a:lnTo>
                  <a:pt x="2282493" y="262445"/>
                </a:lnTo>
                <a:lnTo>
                  <a:pt x="2242842" y="286357"/>
                </a:lnTo>
                <a:lnTo>
                  <a:pt x="2203765" y="310932"/>
                </a:lnTo>
                <a:lnTo>
                  <a:pt x="2165244" y="336149"/>
                </a:lnTo>
                <a:lnTo>
                  <a:pt x="2127261" y="361987"/>
                </a:lnTo>
                <a:lnTo>
                  <a:pt x="2089798" y="388427"/>
                </a:lnTo>
                <a:lnTo>
                  <a:pt x="2052838" y="415447"/>
                </a:lnTo>
                <a:lnTo>
                  <a:pt x="2016363" y="443026"/>
                </a:lnTo>
                <a:lnTo>
                  <a:pt x="1980354" y="471145"/>
                </a:lnTo>
                <a:lnTo>
                  <a:pt x="1944793" y="499781"/>
                </a:lnTo>
                <a:lnTo>
                  <a:pt x="1909664" y="528915"/>
                </a:lnTo>
                <a:lnTo>
                  <a:pt x="1874947" y="558525"/>
                </a:lnTo>
                <a:lnTo>
                  <a:pt x="1840624" y="588591"/>
                </a:lnTo>
                <a:lnTo>
                  <a:pt x="1806679" y="619093"/>
                </a:lnTo>
                <a:lnTo>
                  <a:pt x="1773092" y="650009"/>
                </a:lnTo>
                <a:lnTo>
                  <a:pt x="1739847" y="681318"/>
                </a:lnTo>
                <a:lnTo>
                  <a:pt x="1706924" y="713001"/>
                </a:lnTo>
                <a:lnTo>
                  <a:pt x="1674306" y="745036"/>
                </a:lnTo>
                <a:lnTo>
                  <a:pt x="1641976" y="777402"/>
                </a:lnTo>
                <a:lnTo>
                  <a:pt x="1609914" y="810080"/>
                </a:lnTo>
                <a:lnTo>
                  <a:pt x="1578104" y="843047"/>
                </a:lnTo>
                <a:lnTo>
                  <a:pt x="1546527" y="876284"/>
                </a:lnTo>
                <a:lnTo>
                  <a:pt x="1515166" y="909769"/>
                </a:lnTo>
                <a:lnTo>
                  <a:pt x="1484001" y="943483"/>
                </a:lnTo>
                <a:lnTo>
                  <a:pt x="1453017" y="977403"/>
                </a:lnTo>
                <a:lnTo>
                  <a:pt x="1422193" y="1011510"/>
                </a:lnTo>
                <a:lnTo>
                  <a:pt x="1391513" y="1045783"/>
                </a:lnTo>
                <a:lnTo>
                  <a:pt x="1360959" y="1080201"/>
                </a:lnTo>
                <a:lnTo>
                  <a:pt x="1330513" y="1114743"/>
                </a:lnTo>
                <a:lnTo>
                  <a:pt x="1300156" y="1149389"/>
                </a:lnTo>
                <a:lnTo>
                  <a:pt x="1269871" y="1184118"/>
                </a:lnTo>
                <a:lnTo>
                  <a:pt x="1239640" y="1218909"/>
                </a:lnTo>
                <a:lnTo>
                  <a:pt x="1209445" y="1253741"/>
                </a:lnTo>
                <a:lnTo>
                  <a:pt x="1179267" y="1288594"/>
                </a:lnTo>
                <a:lnTo>
                  <a:pt x="1149083" y="1323447"/>
                </a:lnTo>
                <a:lnTo>
                  <a:pt x="1118882" y="1358280"/>
                </a:lnTo>
                <a:lnTo>
                  <a:pt x="1088645" y="1393071"/>
                </a:lnTo>
                <a:lnTo>
                  <a:pt x="1058354" y="1427800"/>
                </a:lnTo>
                <a:lnTo>
                  <a:pt x="1027992" y="1462446"/>
                </a:lnTo>
                <a:lnTo>
                  <a:pt x="997540" y="1496989"/>
                </a:lnTo>
                <a:lnTo>
                  <a:pt x="966981" y="1531407"/>
                </a:lnTo>
                <a:lnTo>
                  <a:pt x="936296" y="1565680"/>
                </a:lnTo>
                <a:lnTo>
                  <a:pt x="905468" y="1599787"/>
                </a:lnTo>
                <a:lnTo>
                  <a:pt x="874479" y="1633708"/>
                </a:lnTo>
                <a:lnTo>
                  <a:pt x="843310" y="1667421"/>
                </a:lnTo>
                <a:lnTo>
                  <a:pt x="811945" y="1700907"/>
                </a:lnTo>
                <a:lnTo>
                  <a:pt x="780364" y="1734144"/>
                </a:lnTo>
                <a:lnTo>
                  <a:pt x="748550" y="1767111"/>
                </a:lnTo>
                <a:lnTo>
                  <a:pt x="716486" y="1799788"/>
                </a:lnTo>
                <a:lnTo>
                  <a:pt x="684152" y="1832155"/>
                </a:lnTo>
                <a:lnTo>
                  <a:pt x="651531" y="1864190"/>
                </a:lnTo>
                <a:lnTo>
                  <a:pt x="618606" y="1895872"/>
                </a:lnTo>
                <a:lnTo>
                  <a:pt x="585358" y="1927182"/>
                </a:lnTo>
                <a:lnTo>
                  <a:pt x="551769" y="1958098"/>
                </a:lnTo>
                <a:lnTo>
                  <a:pt x="517822" y="1988599"/>
                </a:lnTo>
                <a:lnTo>
                  <a:pt x="483498" y="2018665"/>
                </a:lnTo>
                <a:lnTo>
                  <a:pt x="448779" y="2048276"/>
                </a:lnTo>
                <a:lnTo>
                  <a:pt x="413648" y="2077409"/>
                </a:lnTo>
                <a:lnTo>
                  <a:pt x="378087" y="2106046"/>
                </a:lnTo>
                <a:lnTo>
                  <a:pt x="342077" y="2134164"/>
                </a:lnTo>
                <a:lnTo>
                  <a:pt x="305601" y="2161743"/>
                </a:lnTo>
                <a:lnTo>
                  <a:pt x="268641" y="2188763"/>
                </a:lnTo>
                <a:lnTo>
                  <a:pt x="231178" y="2215203"/>
                </a:lnTo>
                <a:lnTo>
                  <a:pt x="193196" y="2241041"/>
                </a:lnTo>
                <a:lnTo>
                  <a:pt x="154675" y="2266258"/>
                </a:lnTo>
                <a:lnTo>
                  <a:pt x="115598" y="2290833"/>
                </a:lnTo>
                <a:lnTo>
                  <a:pt x="75948" y="2314744"/>
                </a:lnTo>
                <a:lnTo>
                  <a:pt x="35705" y="2337971"/>
                </a:lnTo>
                <a:lnTo>
                  <a:pt x="0" y="2357657"/>
                </a:lnTo>
              </a:path>
            </a:pathLst>
          </a:custGeom>
          <a:ln w="25012">
            <a:solidFill>
              <a:srgbClr val="332C2C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-12506" y="-12505"/>
            <a:ext cx="18300700" cy="2339340"/>
            <a:chOff x="-12506" y="-12505"/>
            <a:chExt cx="18300700" cy="2339340"/>
          </a:xfrm>
        </p:grpSpPr>
        <p:sp>
          <p:nvSpPr>
            <p:cNvPr id="4" name="object 4" descr=""/>
            <p:cNvSpPr/>
            <p:nvPr/>
          </p:nvSpPr>
          <p:spPr>
            <a:xfrm>
              <a:off x="0" y="0"/>
              <a:ext cx="2740660" cy="2314575"/>
            </a:xfrm>
            <a:custGeom>
              <a:avLst/>
              <a:gdLst/>
              <a:ahLst/>
              <a:cxnLst/>
              <a:rect l="l" t="t" r="r" b="b"/>
              <a:pathLst>
                <a:path w="2740660" h="2314575">
                  <a:moveTo>
                    <a:pt x="2740301" y="0"/>
                  </a:moveTo>
                  <a:lnTo>
                    <a:pt x="2677093" y="32654"/>
                  </a:lnTo>
                  <a:lnTo>
                    <a:pt x="2636239" y="55177"/>
                  </a:lnTo>
                  <a:lnTo>
                    <a:pt x="2595995" y="78404"/>
                  </a:lnTo>
                  <a:lnTo>
                    <a:pt x="2556344" y="102315"/>
                  </a:lnTo>
                  <a:lnTo>
                    <a:pt x="2517266" y="126889"/>
                  </a:lnTo>
                  <a:lnTo>
                    <a:pt x="2478744" y="152106"/>
                  </a:lnTo>
                  <a:lnTo>
                    <a:pt x="2440761" y="177944"/>
                  </a:lnTo>
                  <a:lnTo>
                    <a:pt x="2403298" y="204384"/>
                  </a:lnTo>
                  <a:lnTo>
                    <a:pt x="2366337" y="231404"/>
                  </a:lnTo>
                  <a:lnTo>
                    <a:pt x="2329861" y="258983"/>
                  </a:lnTo>
                  <a:lnTo>
                    <a:pt x="2293851" y="287101"/>
                  </a:lnTo>
                  <a:lnTo>
                    <a:pt x="2258290" y="315737"/>
                  </a:lnTo>
                  <a:lnTo>
                    <a:pt x="2223159" y="344870"/>
                  </a:lnTo>
                  <a:lnTo>
                    <a:pt x="2188441" y="374480"/>
                  </a:lnTo>
                  <a:lnTo>
                    <a:pt x="2154117" y="404546"/>
                  </a:lnTo>
                  <a:lnTo>
                    <a:pt x="2120170" y="435047"/>
                  </a:lnTo>
                  <a:lnTo>
                    <a:pt x="2086582" y="465963"/>
                  </a:lnTo>
                  <a:lnTo>
                    <a:pt x="2053335" y="497272"/>
                  </a:lnTo>
                  <a:lnTo>
                    <a:pt x="2020411" y="528955"/>
                  </a:lnTo>
                  <a:lnTo>
                    <a:pt x="1987792" y="560989"/>
                  </a:lnTo>
                  <a:lnTo>
                    <a:pt x="1955460" y="593356"/>
                  </a:lnTo>
                  <a:lnTo>
                    <a:pt x="1923397" y="626033"/>
                  </a:lnTo>
                  <a:lnTo>
                    <a:pt x="1891585" y="659000"/>
                  </a:lnTo>
                  <a:lnTo>
                    <a:pt x="1860006" y="692236"/>
                  </a:lnTo>
                  <a:lnTo>
                    <a:pt x="1828643" y="725722"/>
                  </a:lnTo>
                  <a:lnTo>
                    <a:pt x="1797477" y="759435"/>
                  </a:lnTo>
                  <a:lnTo>
                    <a:pt x="1766490" y="793356"/>
                  </a:lnTo>
                  <a:lnTo>
                    <a:pt x="1735665" y="827463"/>
                  </a:lnTo>
                  <a:lnTo>
                    <a:pt x="1704984" y="861735"/>
                  </a:lnTo>
                  <a:lnTo>
                    <a:pt x="1674428" y="896153"/>
                  </a:lnTo>
                  <a:lnTo>
                    <a:pt x="1643979" y="930695"/>
                  </a:lnTo>
                  <a:lnTo>
                    <a:pt x="1613621" y="965341"/>
                  </a:lnTo>
                  <a:lnTo>
                    <a:pt x="1583334" y="1000070"/>
                  </a:lnTo>
                  <a:lnTo>
                    <a:pt x="1553100" y="1034861"/>
                  </a:lnTo>
                  <a:lnTo>
                    <a:pt x="1522903" y="1069693"/>
                  </a:lnTo>
                  <a:lnTo>
                    <a:pt x="1492724" y="1104546"/>
                  </a:lnTo>
                  <a:lnTo>
                    <a:pt x="1462545" y="1139400"/>
                  </a:lnTo>
                  <a:lnTo>
                    <a:pt x="1432348" y="1174233"/>
                  </a:lnTo>
                  <a:lnTo>
                    <a:pt x="1402115" y="1209024"/>
                  </a:lnTo>
                  <a:lnTo>
                    <a:pt x="1371828" y="1243753"/>
                  </a:lnTo>
                  <a:lnTo>
                    <a:pt x="1341470" y="1278400"/>
                  </a:lnTo>
                  <a:lnTo>
                    <a:pt x="1311021" y="1312942"/>
                  </a:lnTo>
                  <a:lnTo>
                    <a:pt x="1280466" y="1347361"/>
                  </a:lnTo>
                  <a:lnTo>
                    <a:pt x="1249784" y="1381634"/>
                  </a:lnTo>
                  <a:lnTo>
                    <a:pt x="1218959" y="1415742"/>
                  </a:lnTo>
                  <a:lnTo>
                    <a:pt x="1187973" y="1449662"/>
                  </a:lnTo>
                  <a:lnTo>
                    <a:pt x="1156807" y="1483376"/>
                  </a:lnTo>
                  <a:lnTo>
                    <a:pt x="1125444" y="1516862"/>
                  </a:lnTo>
                  <a:lnTo>
                    <a:pt x="1093865" y="1550099"/>
                  </a:lnTo>
                  <a:lnTo>
                    <a:pt x="1062054" y="1583066"/>
                  </a:lnTo>
                  <a:lnTo>
                    <a:pt x="1029991" y="1615744"/>
                  </a:lnTo>
                  <a:lnTo>
                    <a:pt x="997659" y="1648111"/>
                  </a:lnTo>
                  <a:lnTo>
                    <a:pt x="965040" y="1680146"/>
                  </a:lnTo>
                  <a:lnTo>
                    <a:pt x="932116" y="1711828"/>
                  </a:lnTo>
                  <a:lnTo>
                    <a:pt x="898869" y="1743138"/>
                  </a:lnTo>
                  <a:lnTo>
                    <a:pt x="865281" y="1774054"/>
                  </a:lnTo>
                  <a:lnTo>
                    <a:pt x="831334" y="1804555"/>
                  </a:lnTo>
                  <a:lnTo>
                    <a:pt x="797011" y="1834621"/>
                  </a:lnTo>
                  <a:lnTo>
                    <a:pt x="762293" y="1864232"/>
                  </a:lnTo>
                  <a:lnTo>
                    <a:pt x="727162" y="1893365"/>
                  </a:lnTo>
                  <a:lnTo>
                    <a:pt x="691600" y="1922002"/>
                  </a:lnTo>
                  <a:lnTo>
                    <a:pt x="655591" y="1950120"/>
                  </a:lnTo>
                  <a:lnTo>
                    <a:pt x="619114" y="1977699"/>
                  </a:lnTo>
                  <a:lnTo>
                    <a:pt x="582154" y="2004719"/>
                  </a:lnTo>
                  <a:lnTo>
                    <a:pt x="544691" y="2031159"/>
                  </a:lnTo>
                  <a:lnTo>
                    <a:pt x="506707" y="2056997"/>
                  </a:lnTo>
                  <a:lnTo>
                    <a:pt x="468186" y="2082214"/>
                  </a:lnTo>
                  <a:lnTo>
                    <a:pt x="429108" y="2106789"/>
                  </a:lnTo>
                  <a:lnTo>
                    <a:pt x="389456" y="2130700"/>
                  </a:lnTo>
                  <a:lnTo>
                    <a:pt x="349212" y="2153927"/>
                  </a:lnTo>
                  <a:lnTo>
                    <a:pt x="308359" y="2176450"/>
                  </a:lnTo>
                  <a:lnTo>
                    <a:pt x="266877" y="2198248"/>
                  </a:lnTo>
                  <a:lnTo>
                    <a:pt x="224749" y="2219299"/>
                  </a:lnTo>
                  <a:lnTo>
                    <a:pt x="181958" y="2239584"/>
                  </a:lnTo>
                  <a:lnTo>
                    <a:pt x="138485" y="2259081"/>
                  </a:lnTo>
                  <a:lnTo>
                    <a:pt x="94312" y="2277770"/>
                  </a:lnTo>
                  <a:lnTo>
                    <a:pt x="49421" y="2295630"/>
                  </a:lnTo>
                  <a:lnTo>
                    <a:pt x="3795" y="2312640"/>
                  </a:lnTo>
                  <a:lnTo>
                    <a:pt x="0" y="2313961"/>
                  </a:lnTo>
                </a:path>
              </a:pathLst>
            </a:custGeom>
            <a:ln w="25012">
              <a:solidFill>
                <a:srgbClr val="332C2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10566" y="536308"/>
              <a:ext cx="18277840" cy="47625"/>
            </a:xfrm>
            <a:custGeom>
              <a:avLst/>
              <a:gdLst/>
              <a:ahLst/>
              <a:cxnLst/>
              <a:rect l="l" t="t" r="r" b="b"/>
              <a:pathLst>
                <a:path w="18277840" h="47625">
                  <a:moveTo>
                    <a:pt x="18277421" y="0"/>
                  </a:moveTo>
                  <a:lnTo>
                    <a:pt x="0" y="0"/>
                  </a:lnTo>
                  <a:lnTo>
                    <a:pt x="0" y="47625"/>
                  </a:lnTo>
                  <a:lnTo>
                    <a:pt x="18277421" y="47625"/>
                  </a:lnTo>
                  <a:lnTo>
                    <a:pt x="18277421" y="0"/>
                  </a:lnTo>
                  <a:close/>
                </a:path>
              </a:pathLst>
            </a:custGeom>
            <a:solidFill>
              <a:srgbClr val="332C2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 descr=""/>
          <p:cNvSpPr/>
          <p:nvPr/>
        </p:nvSpPr>
        <p:spPr>
          <a:xfrm>
            <a:off x="0" y="9754514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11791" rIns="0" bIns="0" rtlCol="0" vert="horz">
            <a:spAutoFit/>
          </a:bodyPr>
          <a:lstStyle/>
          <a:p>
            <a:pPr marL="3623945">
              <a:lnSpc>
                <a:spcPct val="100000"/>
              </a:lnSpc>
              <a:spcBef>
                <a:spcPts val="90"/>
              </a:spcBef>
            </a:pPr>
            <a:r>
              <a:rPr dirty="0" spc="-235"/>
              <a:t>Thanks</a:t>
            </a:r>
            <a:r>
              <a:rPr dirty="0" spc="-310"/>
              <a:t> </a:t>
            </a:r>
            <a:r>
              <a:rPr dirty="0" spc="-170"/>
              <a:t>for</a:t>
            </a:r>
            <a:r>
              <a:rPr dirty="0" spc="-315"/>
              <a:t> </a:t>
            </a:r>
            <a:r>
              <a:rPr dirty="0" spc="-175"/>
              <a:t>Watching!</a:t>
            </a:r>
          </a:p>
        </p:txBody>
      </p:sp>
      <p:pic>
        <p:nvPicPr>
          <p:cNvPr id="8" name="object 8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67107" y="5498134"/>
            <a:ext cx="635800" cy="635787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67488" y="6314503"/>
            <a:ext cx="635787" cy="635800"/>
          </a:xfrm>
          <a:prstGeom prst="rect">
            <a:avLst/>
          </a:prstGeom>
        </p:spPr>
      </p:pic>
      <p:pic>
        <p:nvPicPr>
          <p:cNvPr id="10" name="object 10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367488" y="7233755"/>
            <a:ext cx="635787" cy="635800"/>
          </a:xfrm>
          <a:prstGeom prst="rect">
            <a:avLst/>
          </a:prstGeom>
        </p:spPr>
      </p:pic>
      <p:pic>
        <p:nvPicPr>
          <p:cNvPr id="11" name="object 11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061178" y="5497500"/>
            <a:ext cx="981074" cy="552449"/>
          </a:xfrm>
          <a:prstGeom prst="rect">
            <a:avLst/>
          </a:prstGeom>
        </p:spPr>
      </p:pic>
      <p:grpSp>
        <p:nvGrpSpPr>
          <p:cNvPr id="12" name="object 12" descr=""/>
          <p:cNvGrpSpPr/>
          <p:nvPr/>
        </p:nvGrpSpPr>
        <p:grpSpPr>
          <a:xfrm>
            <a:off x="5062283" y="6204686"/>
            <a:ext cx="1028700" cy="1838325"/>
            <a:chOff x="5062283" y="6204686"/>
            <a:chExt cx="1028700" cy="1838325"/>
          </a:xfrm>
        </p:grpSpPr>
        <p:pic>
          <p:nvPicPr>
            <p:cNvPr id="13" name="object 13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062283" y="6204686"/>
              <a:ext cx="1028699" cy="1028699"/>
            </a:xfrm>
            <a:prstGeom prst="rect">
              <a:avLst/>
            </a:prstGeom>
          </p:spPr>
        </p:pic>
        <p:pic>
          <p:nvPicPr>
            <p:cNvPr id="14" name="object 14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177231" y="7233386"/>
              <a:ext cx="809624" cy="809624"/>
            </a:xfrm>
            <a:prstGeom prst="rect">
              <a:avLst/>
            </a:prstGeom>
          </p:spPr>
        </p:pic>
      </p:grpSp>
      <p:sp>
        <p:nvSpPr>
          <p:cNvPr id="15" name="object 15" descr=""/>
          <p:cNvSpPr txBox="1"/>
          <p:nvPr/>
        </p:nvSpPr>
        <p:spPr>
          <a:xfrm>
            <a:off x="6173183" y="3835999"/>
            <a:ext cx="6598284" cy="392684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281940" indent="-259079">
              <a:lnSpc>
                <a:spcPct val="100000"/>
              </a:lnSpc>
              <a:spcBef>
                <a:spcPts val="135"/>
              </a:spcBef>
              <a:buChar char="•"/>
              <a:tabLst>
                <a:tab pos="281940" algn="l"/>
              </a:tabLst>
            </a:pPr>
            <a:r>
              <a:rPr dirty="0" sz="3550" spc="-95">
                <a:solidFill>
                  <a:srgbClr val="332C2C"/>
                </a:solidFill>
                <a:latin typeface="Verdana"/>
                <a:cs typeface="Verdana"/>
              </a:rPr>
              <a:t>Like,</a:t>
            </a:r>
            <a:r>
              <a:rPr dirty="0" sz="3550" spc="-28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550" spc="-135">
                <a:solidFill>
                  <a:srgbClr val="332C2C"/>
                </a:solidFill>
                <a:latin typeface="Verdana"/>
                <a:cs typeface="Verdana"/>
              </a:rPr>
              <a:t>Share,</a:t>
            </a:r>
            <a:r>
              <a:rPr dirty="0" sz="3550" spc="-28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550" spc="100">
                <a:solidFill>
                  <a:srgbClr val="332C2C"/>
                </a:solidFill>
                <a:latin typeface="Verdana"/>
                <a:cs typeface="Verdana"/>
              </a:rPr>
              <a:t>and</a:t>
            </a:r>
            <a:r>
              <a:rPr dirty="0" sz="3550" spc="-28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550" spc="-10">
                <a:solidFill>
                  <a:srgbClr val="332C2C"/>
                </a:solidFill>
                <a:latin typeface="Verdana"/>
                <a:cs typeface="Verdana"/>
              </a:rPr>
              <a:t>Subscribe</a:t>
            </a:r>
            <a:endParaRPr sz="3550">
              <a:latin typeface="Verdana"/>
              <a:cs typeface="Verdana"/>
            </a:endParaRPr>
          </a:p>
          <a:p>
            <a:pPr marL="266065" indent="-259079">
              <a:lnSpc>
                <a:spcPct val="100000"/>
              </a:lnSpc>
              <a:spcBef>
                <a:spcPts val="90"/>
              </a:spcBef>
              <a:buChar char="•"/>
              <a:tabLst>
                <a:tab pos="266065" algn="l"/>
              </a:tabLst>
            </a:pPr>
            <a:r>
              <a:rPr dirty="0" sz="3550" spc="80">
                <a:solidFill>
                  <a:srgbClr val="332C2C"/>
                </a:solidFill>
                <a:latin typeface="Verdana"/>
                <a:cs typeface="Verdana"/>
              </a:rPr>
              <a:t>Hit</a:t>
            </a:r>
            <a:r>
              <a:rPr dirty="0" sz="3550" spc="-26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550" spc="75">
                <a:solidFill>
                  <a:srgbClr val="332C2C"/>
                </a:solidFill>
                <a:latin typeface="Verdana"/>
                <a:cs typeface="Verdana"/>
              </a:rPr>
              <a:t>the</a:t>
            </a:r>
            <a:r>
              <a:rPr dirty="0" sz="3550" spc="-26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550">
                <a:solidFill>
                  <a:srgbClr val="332C2C"/>
                </a:solidFill>
                <a:latin typeface="Verdana"/>
                <a:cs typeface="Verdana"/>
              </a:rPr>
              <a:t>bell</a:t>
            </a:r>
            <a:r>
              <a:rPr dirty="0" sz="3550" spc="-26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550" spc="85">
                <a:solidFill>
                  <a:srgbClr val="332C2C"/>
                </a:solidFill>
                <a:latin typeface="Verdana"/>
                <a:cs typeface="Verdana"/>
              </a:rPr>
              <a:t>icon</a:t>
            </a:r>
            <a:r>
              <a:rPr dirty="0" sz="3550" spc="-26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550" spc="-30">
                <a:solidFill>
                  <a:srgbClr val="332C2C"/>
                </a:solidFill>
                <a:latin typeface="Verdana"/>
                <a:cs typeface="Verdana"/>
              </a:rPr>
              <a:t>for</a:t>
            </a:r>
            <a:r>
              <a:rPr dirty="0" sz="3550" spc="-26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550" spc="45">
                <a:solidFill>
                  <a:srgbClr val="332C2C"/>
                </a:solidFill>
                <a:latin typeface="Verdana"/>
                <a:cs typeface="Verdana"/>
              </a:rPr>
              <a:t>updates</a:t>
            </a:r>
            <a:endParaRPr sz="3550">
              <a:latin typeface="Verdana"/>
              <a:cs typeface="Verdana"/>
            </a:endParaRPr>
          </a:p>
          <a:p>
            <a:pPr marL="1014094" marR="1452880" indent="-78105">
              <a:lnSpc>
                <a:spcPct val="165000"/>
              </a:lnSpc>
              <a:spcBef>
                <a:spcPts val="1575"/>
              </a:spcBef>
            </a:pPr>
            <a:r>
              <a:rPr dirty="0" sz="3450" spc="-10">
                <a:latin typeface="Verdana"/>
                <a:cs typeface="Verdana"/>
              </a:rPr>
              <a:t>@boogeyman0307 @dubeykrish </a:t>
            </a:r>
            <a:r>
              <a:rPr dirty="0" sz="3450" spc="-25">
                <a:latin typeface="Verdana"/>
                <a:cs typeface="Verdana"/>
              </a:rPr>
              <a:t>@_krish_54</a:t>
            </a:r>
            <a:endParaRPr sz="34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13042213" y="5610076"/>
            <a:ext cx="5246370" cy="4677410"/>
          </a:xfrm>
          <a:custGeom>
            <a:avLst/>
            <a:gdLst/>
            <a:ahLst/>
            <a:cxnLst/>
            <a:rect l="l" t="t" r="r" b="b"/>
            <a:pathLst>
              <a:path w="5246369" h="4677409">
                <a:moveTo>
                  <a:pt x="5245785" y="0"/>
                </a:moveTo>
                <a:lnTo>
                  <a:pt x="5190872" y="5807"/>
                </a:lnTo>
                <a:lnTo>
                  <a:pt x="5140122" y="12097"/>
                </a:lnTo>
                <a:lnTo>
                  <a:pt x="5089918" y="19185"/>
                </a:lnTo>
                <a:lnTo>
                  <a:pt x="5040254" y="27063"/>
                </a:lnTo>
                <a:lnTo>
                  <a:pt x="4991124" y="35720"/>
                </a:lnTo>
                <a:lnTo>
                  <a:pt x="4942520" y="45146"/>
                </a:lnTo>
                <a:lnTo>
                  <a:pt x="4894437" y="55333"/>
                </a:lnTo>
                <a:lnTo>
                  <a:pt x="4846867" y="66271"/>
                </a:lnTo>
                <a:lnTo>
                  <a:pt x="4799805" y="77951"/>
                </a:lnTo>
                <a:lnTo>
                  <a:pt x="4753244" y="90362"/>
                </a:lnTo>
                <a:lnTo>
                  <a:pt x="4707177" y="103495"/>
                </a:lnTo>
                <a:lnTo>
                  <a:pt x="4661597" y="117341"/>
                </a:lnTo>
                <a:lnTo>
                  <a:pt x="4616499" y="131891"/>
                </a:lnTo>
                <a:lnTo>
                  <a:pt x="4571876" y="147134"/>
                </a:lnTo>
                <a:lnTo>
                  <a:pt x="4527722" y="163062"/>
                </a:lnTo>
                <a:lnTo>
                  <a:pt x="4484029" y="179664"/>
                </a:lnTo>
                <a:lnTo>
                  <a:pt x="4440791" y="196932"/>
                </a:lnTo>
                <a:lnTo>
                  <a:pt x="4398002" y="214855"/>
                </a:lnTo>
                <a:lnTo>
                  <a:pt x="4355656" y="233425"/>
                </a:lnTo>
                <a:lnTo>
                  <a:pt x="4313745" y="252632"/>
                </a:lnTo>
                <a:lnTo>
                  <a:pt x="4272263" y="272466"/>
                </a:lnTo>
                <a:lnTo>
                  <a:pt x="4231205" y="292917"/>
                </a:lnTo>
                <a:lnTo>
                  <a:pt x="4190562" y="313977"/>
                </a:lnTo>
                <a:lnTo>
                  <a:pt x="4150330" y="335636"/>
                </a:lnTo>
                <a:lnTo>
                  <a:pt x="4110500" y="357884"/>
                </a:lnTo>
                <a:lnTo>
                  <a:pt x="4071068" y="380712"/>
                </a:lnTo>
                <a:lnTo>
                  <a:pt x="4032026" y="404110"/>
                </a:lnTo>
                <a:lnTo>
                  <a:pt x="3993367" y="428069"/>
                </a:lnTo>
                <a:lnTo>
                  <a:pt x="3955086" y="452579"/>
                </a:lnTo>
                <a:lnTo>
                  <a:pt x="3917175" y="477630"/>
                </a:lnTo>
                <a:lnTo>
                  <a:pt x="3879629" y="503214"/>
                </a:lnTo>
                <a:lnTo>
                  <a:pt x="3842441" y="529321"/>
                </a:lnTo>
                <a:lnTo>
                  <a:pt x="3805604" y="555941"/>
                </a:lnTo>
                <a:lnTo>
                  <a:pt x="3769111" y="583065"/>
                </a:lnTo>
                <a:lnTo>
                  <a:pt x="3732957" y="610683"/>
                </a:lnTo>
                <a:lnTo>
                  <a:pt x="3697135" y="638786"/>
                </a:lnTo>
                <a:lnTo>
                  <a:pt x="3661638" y="667364"/>
                </a:lnTo>
                <a:lnTo>
                  <a:pt x="3626459" y="696407"/>
                </a:lnTo>
                <a:lnTo>
                  <a:pt x="3591593" y="725907"/>
                </a:lnTo>
                <a:lnTo>
                  <a:pt x="3557033" y="755853"/>
                </a:lnTo>
                <a:lnTo>
                  <a:pt x="3522771" y="786237"/>
                </a:lnTo>
                <a:lnTo>
                  <a:pt x="3488803" y="817049"/>
                </a:lnTo>
                <a:lnTo>
                  <a:pt x="3455121" y="848278"/>
                </a:lnTo>
                <a:lnTo>
                  <a:pt x="3421718" y="879917"/>
                </a:lnTo>
                <a:lnTo>
                  <a:pt x="3388589" y="911954"/>
                </a:lnTo>
                <a:lnTo>
                  <a:pt x="3355726" y="944381"/>
                </a:lnTo>
                <a:lnTo>
                  <a:pt x="3323124" y="977189"/>
                </a:lnTo>
                <a:lnTo>
                  <a:pt x="3290775" y="1010367"/>
                </a:lnTo>
                <a:lnTo>
                  <a:pt x="3258674" y="1043906"/>
                </a:lnTo>
                <a:lnTo>
                  <a:pt x="3226813" y="1077797"/>
                </a:lnTo>
                <a:lnTo>
                  <a:pt x="3195186" y="1112030"/>
                </a:lnTo>
                <a:lnTo>
                  <a:pt x="3163788" y="1146595"/>
                </a:lnTo>
                <a:lnTo>
                  <a:pt x="3132610" y="1181484"/>
                </a:lnTo>
                <a:lnTo>
                  <a:pt x="3101647" y="1216687"/>
                </a:lnTo>
                <a:lnTo>
                  <a:pt x="3070892" y="1252193"/>
                </a:lnTo>
                <a:lnTo>
                  <a:pt x="3040339" y="1287995"/>
                </a:lnTo>
                <a:lnTo>
                  <a:pt x="3009981" y="1324081"/>
                </a:lnTo>
                <a:lnTo>
                  <a:pt x="2979812" y="1360443"/>
                </a:lnTo>
                <a:lnTo>
                  <a:pt x="2949825" y="1397071"/>
                </a:lnTo>
                <a:lnTo>
                  <a:pt x="2920014" y="1433956"/>
                </a:lnTo>
                <a:lnTo>
                  <a:pt x="2890371" y="1471088"/>
                </a:lnTo>
                <a:lnTo>
                  <a:pt x="2860892" y="1508457"/>
                </a:lnTo>
                <a:lnTo>
                  <a:pt x="2831569" y="1546055"/>
                </a:lnTo>
                <a:lnTo>
                  <a:pt x="2802395" y="1583871"/>
                </a:lnTo>
                <a:lnTo>
                  <a:pt x="2773364" y="1621897"/>
                </a:lnTo>
                <a:lnTo>
                  <a:pt x="2744470" y="1660121"/>
                </a:lnTo>
                <a:lnTo>
                  <a:pt x="2715707" y="1698536"/>
                </a:lnTo>
                <a:lnTo>
                  <a:pt x="2687067" y="1737132"/>
                </a:lnTo>
                <a:lnTo>
                  <a:pt x="2658544" y="1775899"/>
                </a:lnTo>
                <a:lnTo>
                  <a:pt x="2630131" y="1814827"/>
                </a:lnTo>
                <a:lnTo>
                  <a:pt x="2601823" y="1853907"/>
                </a:lnTo>
                <a:lnTo>
                  <a:pt x="2573613" y="1893130"/>
                </a:lnTo>
                <a:lnTo>
                  <a:pt x="2545493" y="1932486"/>
                </a:lnTo>
                <a:lnTo>
                  <a:pt x="2517458" y="1971966"/>
                </a:lnTo>
                <a:lnTo>
                  <a:pt x="2489502" y="2011559"/>
                </a:lnTo>
                <a:lnTo>
                  <a:pt x="2461617" y="2051258"/>
                </a:lnTo>
                <a:lnTo>
                  <a:pt x="2433797" y="2091051"/>
                </a:lnTo>
                <a:lnTo>
                  <a:pt x="2406036" y="2130930"/>
                </a:lnTo>
                <a:lnTo>
                  <a:pt x="2378327" y="2170884"/>
                </a:lnTo>
                <a:lnTo>
                  <a:pt x="2350663" y="2210906"/>
                </a:lnTo>
                <a:lnTo>
                  <a:pt x="2323039" y="2250984"/>
                </a:lnTo>
                <a:lnTo>
                  <a:pt x="2295447" y="2291110"/>
                </a:lnTo>
                <a:lnTo>
                  <a:pt x="2267881" y="2331274"/>
                </a:lnTo>
                <a:lnTo>
                  <a:pt x="2240335" y="2371466"/>
                </a:lnTo>
                <a:lnTo>
                  <a:pt x="2212802" y="2411678"/>
                </a:lnTo>
                <a:lnTo>
                  <a:pt x="2185275" y="2451899"/>
                </a:lnTo>
                <a:lnTo>
                  <a:pt x="2157749" y="2492120"/>
                </a:lnTo>
                <a:lnTo>
                  <a:pt x="2130216" y="2532331"/>
                </a:lnTo>
                <a:lnTo>
                  <a:pt x="2102670" y="2572523"/>
                </a:lnTo>
                <a:lnTo>
                  <a:pt x="2075104" y="2612687"/>
                </a:lnTo>
                <a:lnTo>
                  <a:pt x="2047512" y="2652812"/>
                </a:lnTo>
                <a:lnTo>
                  <a:pt x="2019888" y="2692891"/>
                </a:lnTo>
                <a:lnTo>
                  <a:pt x="1992224" y="2732912"/>
                </a:lnTo>
                <a:lnTo>
                  <a:pt x="1964515" y="2772866"/>
                </a:lnTo>
                <a:lnTo>
                  <a:pt x="1936754" y="2812745"/>
                </a:lnTo>
                <a:lnTo>
                  <a:pt x="1908934" y="2852538"/>
                </a:lnTo>
                <a:lnTo>
                  <a:pt x="1881049" y="2892236"/>
                </a:lnTo>
                <a:lnTo>
                  <a:pt x="1853093" y="2931829"/>
                </a:lnTo>
                <a:lnTo>
                  <a:pt x="1825058" y="2971309"/>
                </a:lnTo>
                <a:lnTo>
                  <a:pt x="1796939" y="3010665"/>
                </a:lnTo>
                <a:lnTo>
                  <a:pt x="1768728" y="3049888"/>
                </a:lnTo>
                <a:lnTo>
                  <a:pt x="1740420" y="3088968"/>
                </a:lnTo>
                <a:lnTo>
                  <a:pt x="1712008" y="3127896"/>
                </a:lnTo>
                <a:lnTo>
                  <a:pt x="1683485" y="3166663"/>
                </a:lnTo>
                <a:lnTo>
                  <a:pt x="1654845" y="3205258"/>
                </a:lnTo>
                <a:lnTo>
                  <a:pt x="1626082" y="3243673"/>
                </a:lnTo>
                <a:lnTo>
                  <a:pt x="1597188" y="3281898"/>
                </a:lnTo>
                <a:lnTo>
                  <a:pt x="1568157" y="3319923"/>
                </a:lnTo>
                <a:lnTo>
                  <a:pt x="1538984" y="3357739"/>
                </a:lnTo>
                <a:lnTo>
                  <a:pt x="1509661" y="3395337"/>
                </a:lnTo>
                <a:lnTo>
                  <a:pt x="1480182" y="3432706"/>
                </a:lnTo>
                <a:lnTo>
                  <a:pt x="1450540" y="3469838"/>
                </a:lnTo>
                <a:lnTo>
                  <a:pt x="1420728" y="3506723"/>
                </a:lnTo>
                <a:lnTo>
                  <a:pt x="1390742" y="3543351"/>
                </a:lnTo>
                <a:lnTo>
                  <a:pt x="1360573" y="3579713"/>
                </a:lnTo>
                <a:lnTo>
                  <a:pt x="1330215" y="3615800"/>
                </a:lnTo>
                <a:lnTo>
                  <a:pt x="1299663" y="3651601"/>
                </a:lnTo>
                <a:lnTo>
                  <a:pt x="1268908" y="3687107"/>
                </a:lnTo>
                <a:lnTo>
                  <a:pt x="1237946" y="3722310"/>
                </a:lnTo>
                <a:lnTo>
                  <a:pt x="1206768" y="3757199"/>
                </a:lnTo>
                <a:lnTo>
                  <a:pt x="1175370" y="3791764"/>
                </a:lnTo>
                <a:lnTo>
                  <a:pt x="1143744" y="3825998"/>
                </a:lnTo>
                <a:lnTo>
                  <a:pt x="1111884" y="3859888"/>
                </a:lnTo>
                <a:lnTo>
                  <a:pt x="1079783" y="3893428"/>
                </a:lnTo>
                <a:lnTo>
                  <a:pt x="1047435" y="3926606"/>
                </a:lnTo>
                <a:lnTo>
                  <a:pt x="1014833" y="3959413"/>
                </a:lnTo>
                <a:lnTo>
                  <a:pt x="981971" y="3991840"/>
                </a:lnTo>
                <a:lnTo>
                  <a:pt x="948842" y="4023878"/>
                </a:lnTo>
                <a:lnTo>
                  <a:pt x="915441" y="4055516"/>
                </a:lnTo>
                <a:lnTo>
                  <a:pt x="881759" y="4086746"/>
                </a:lnTo>
                <a:lnTo>
                  <a:pt x="847791" y="4117557"/>
                </a:lnTo>
                <a:lnTo>
                  <a:pt x="813531" y="4147941"/>
                </a:lnTo>
                <a:lnTo>
                  <a:pt x="778971" y="4177888"/>
                </a:lnTo>
                <a:lnTo>
                  <a:pt x="744106" y="4207388"/>
                </a:lnTo>
                <a:lnTo>
                  <a:pt x="708929" y="4236431"/>
                </a:lnTo>
                <a:lnTo>
                  <a:pt x="673432" y="4265009"/>
                </a:lnTo>
                <a:lnTo>
                  <a:pt x="637611" y="4293112"/>
                </a:lnTo>
                <a:lnTo>
                  <a:pt x="601458" y="4320730"/>
                </a:lnTo>
                <a:lnTo>
                  <a:pt x="564967" y="4347854"/>
                </a:lnTo>
                <a:lnTo>
                  <a:pt x="528131" y="4374474"/>
                </a:lnTo>
                <a:lnTo>
                  <a:pt x="490943" y="4400581"/>
                </a:lnTo>
                <a:lnTo>
                  <a:pt x="453398" y="4426165"/>
                </a:lnTo>
                <a:lnTo>
                  <a:pt x="415489" y="4451217"/>
                </a:lnTo>
                <a:lnTo>
                  <a:pt x="377209" y="4475727"/>
                </a:lnTo>
                <a:lnTo>
                  <a:pt x="338552" y="4499686"/>
                </a:lnTo>
                <a:lnTo>
                  <a:pt x="299511" y="4523084"/>
                </a:lnTo>
                <a:lnTo>
                  <a:pt x="260080" y="4545912"/>
                </a:lnTo>
                <a:lnTo>
                  <a:pt x="220252" y="4568160"/>
                </a:lnTo>
                <a:lnTo>
                  <a:pt x="180021" y="4589819"/>
                </a:lnTo>
                <a:lnTo>
                  <a:pt x="139380" y="4610879"/>
                </a:lnTo>
                <a:lnTo>
                  <a:pt x="98323" y="4631331"/>
                </a:lnTo>
                <a:lnTo>
                  <a:pt x="56844" y="4651165"/>
                </a:lnTo>
                <a:lnTo>
                  <a:pt x="14935" y="4670371"/>
                </a:lnTo>
                <a:lnTo>
                  <a:pt x="0" y="4676921"/>
                </a:lnTo>
              </a:path>
            </a:pathLst>
          </a:custGeom>
          <a:ln w="24995">
            <a:solidFill>
              <a:srgbClr val="332C2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50" y="548208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37" y="0"/>
                </a:moveTo>
                <a:lnTo>
                  <a:pt x="0" y="0"/>
                </a:lnTo>
                <a:lnTo>
                  <a:pt x="0" y="47625"/>
                </a:lnTo>
                <a:lnTo>
                  <a:pt x="18287937" y="47625"/>
                </a:lnTo>
                <a:lnTo>
                  <a:pt x="18287937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0" y="9754908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/>
          <p:nvPr/>
        </p:nvSpPr>
        <p:spPr>
          <a:xfrm>
            <a:off x="7322591" y="3691306"/>
            <a:ext cx="10227945" cy="161988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256540" indent="-252095">
              <a:lnSpc>
                <a:spcPct val="100000"/>
              </a:lnSpc>
              <a:spcBef>
                <a:spcPts val="110"/>
              </a:spcBef>
              <a:buChar char="•"/>
              <a:tabLst>
                <a:tab pos="256540" algn="l"/>
              </a:tabLst>
            </a:pPr>
            <a:r>
              <a:rPr dirty="0" sz="3450" spc="9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dirty="0" sz="3450" spc="-29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450" spc="70">
                <a:solidFill>
                  <a:srgbClr val="332C2C"/>
                </a:solidFill>
                <a:latin typeface="Verdana"/>
                <a:cs typeface="Verdana"/>
              </a:rPr>
              <a:t>lightweight</a:t>
            </a:r>
            <a:r>
              <a:rPr dirty="0" sz="3450" spc="-29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450" spc="114">
                <a:solidFill>
                  <a:srgbClr val="332C2C"/>
                </a:solidFill>
                <a:latin typeface="Verdana"/>
                <a:cs typeface="Verdana"/>
              </a:rPr>
              <a:t>web</a:t>
            </a:r>
            <a:r>
              <a:rPr dirty="0" sz="3450" spc="-29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450">
                <a:solidFill>
                  <a:srgbClr val="332C2C"/>
                </a:solidFill>
                <a:latin typeface="Verdana"/>
                <a:cs typeface="Verdana"/>
              </a:rPr>
              <a:t>framework</a:t>
            </a:r>
            <a:r>
              <a:rPr dirty="0" sz="3450" spc="-29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450" spc="-45">
                <a:solidFill>
                  <a:srgbClr val="332C2C"/>
                </a:solidFill>
                <a:latin typeface="Verdana"/>
                <a:cs typeface="Verdana"/>
              </a:rPr>
              <a:t>for</a:t>
            </a:r>
            <a:r>
              <a:rPr dirty="0" sz="3450" spc="-29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450" spc="90">
                <a:solidFill>
                  <a:srgbClr val="332C2C"/>
                </a:solidFill>
                <a:latin typeface="Verdana"/>
                <a:cs typeface="Verdana"/>
              </a:rPr>
              <a:t>Python</a:t>
            </a:r>
            <a:endParaRPr sz="3450">
              <a:latin typeface="Verdana"/>
              <a:cs typeface="Verdana"/>
            </a:endParaRPr>
          </a:p>
          <a:p>
            <a:pPr marL="256540" indent="-252095">
              <a:lnSpc>
                <a:spcPct val="100000"/>
              </a:lnSpc>
              <a:spcBef>
                <a:spcPts val="60"/>
              </a:spcBef>
              <a:buChar char="•"/>
              <a:tabLst>
                <a:tab pos="256540" algn="l"/>
              </a:tabLst>
            </a:pPr>
            <a:r>
              <a:rPr dirty="0" sz="3450" spc="65">
                <a:solidFill>
                  <a:srgbClr val="332C2C"/>
                </a:solidFill>
                <a:latin typeface="Verdana"/>
                <a:cs typeface="Verdana"/>
              </a:rPr>
              <a:t>Used</a:t>
            </a:r>
            <a:r>
              <a:rPr dirty="0" sz="3450" spc="-21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450" spc="-45">
                <a:solidFill>
                  <a:srgbClr val="332C2C"/>
                </a:solidFill>
                <a:latin typeface="Verdana"/>
                <a:cs typeface="Verdana"/>
              </a:rPr>
              <a:t>for</a:t>
            </a:r>
            <a:r>
              <a:rPr dirty="0" sz="3450" spc="-21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450" spc="45">
                <a:solidFill>
                  <a:srgbClr val="332C2C"/>
                </a:solidFill>
                <a:latin typeface="Verdana"/>
                <a:cs typeface="Verdana"/>
              </a:rPr>
              <a:t>developing</a:t>
            </a:r>
            <a:r>
              <a:rPr dirty="0" sz="3450" spc="-21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450" spc="114">
                <a:solidFill>
                  <a:srgbClr val="332C2C"/>
                </a:solidFill>
                <a:latin typeface="Verdana"/>
                <a:cs typeface="Verdana"/>
              </a:rPr>
              <a:t>web</a:t>
            </a:r>
            <a:r>
              <a:rPr dirty="0" sz="3450" spc="-21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450">
                <a:solidFill>
                  <a:srgbClr val="332C2C"/>
                </a:solidFill>
                <a:latin typeface="Verdana"/>
                <a:cs typeface="Verdana"/>
              </a:rPr>
              <a:t>applications</a:t>
            </a:r>
            <a:r>
              <a:rPr dirty="0" sz="3450" spc="-21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450" spc="-10">
                <a:solidFill>
                  <a:srgbClr val="332C2C"/>
                </a:solidFill>
                <a:latin typeface="Verdana"/>
                <a:cs typeface="Verdana"/>
              </a:rPr>
              <a:t>quickly</a:t>
            </a:r>
            <a:endParaRPr sz="3450">
              <a:latin typeface="Verdana"/>
              <a:cs typeface="Verdana"/>
            </a:endParaRPr>
          </a:p>
          <a:p>
            <a:pPr marL="256540" indent="-252095">
              <a:lnSpc>
                <a:spcPct val="100000"/>
              </a:lnSpc>
              <a:spcBef>
                <a:spcPts val="60"/>
              </a:spcBef>
              <a:buChar char="•"/>
              <a:tabLst>
                <a:tab pos="256540" algn="l"/>
              </a:tabLst>
            </a:pPr>
            <a:r>
              <a:rPr dirty="0" sz="3450" spc="50">
                <a:solidFill>
                  <a:srgbClr val="332C2C"/>
                </a:solidFill>
                <a:latin typeface="Verdana"/>
                <a:cs typeface="Verdana"/>
              </a:rPr>
              <a:t>Minimalistic</a:t>
            </a:r>
            <a:r>
              <a:rPr dirty="0" sz="3450" spc="-22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450" spc="90">
                <a:solidFill>
                  <a:srgbClr val="332C2C"/>
                </a:solidFill>
                <a:latin typeface="Verdana"/>
                <a:cs typeface="Verdana"/>
              </a:rPr>
              <a:t>and</a:t>
            </a:r>
            <a:r>
              <a:rPr dirty="0" sz="3450" spc="-22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450">
                <a:solidFill>
                  <a:srgbClr val="332C2C"/>
                </a:solidFill>
                <a:latin typeface="Verdana"/>
                <a:cs typeface="Verdana"/>
              </a:rPr>
              <a:t>highly</a:t>
            </a:r>
            <a:r>
              <a:rPr dirty="0" sz="3450" spc="-22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450" spc="-10">
                <a:solidFill>
                  <a:srgbClr val="332C2C"/>
                </a:solidFill>
                <a:latin typeface="Verdana"/>
                <a:cs typeface="Verdana"/>
              </a:rPr>
              <a:t>ﬂexible</a:t>
            </a:r>
            <a:endParaRPr sz="3450">
              <a:latin typeface="Verdana"/>
              <a:cs typeface="Verdan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08546" rIns="0" bIns="0" rtlCol="0" vert="horz">
            <a:spAutoFit/>
          </a:bodyPr>
          <a:lstStyle/>
          <a:p>
            <a:pPr marL="6642100">
              <a:lnSpc>
                <a:spcPct val="100000"/>
              </a:lnSpc>
              <a:spcBef>
                <a:spcPts val="100"/>
              </a:spcBef>
            </a:pPr>
            <a:r>
              <a:rPr dirty="0" sz="6750" spc="-50" b="1">
                <a:latin typeface="Trebuchet MS"/>
                <a:cs typeface="Trebuchet MS"/>
              </a:rPr>
              <a:t>What</a:t>
            </a:r>
            <a:r>
              <a:rPr dirty="0" sz="6750" spc="-390" b="1">
                <a:latin typeface="Trebuchet MS"/>
                <a:cs typeface="Trebuchet MS"/>
              </a:rPr>
              <a:t> </a:t>
            </a:r>
            <a:r>
              <a:rPr dirty="0" sz="6750" b="1">
                <a:latin typeface="Trebuchet MS"/>
                <a:cs typeface="Trebuchet MS"/>
              </a:rPr>
              <a:t>is</a:t>
            </a:r>
            <a:r>
              <a:rPr dirty="0" sz="6750" spc="-390" b="1">
                <a:latin typeface="Trebuchet MS"/>
                <a:cs typeface="Trebuchet MS"/>
              </a:rPr>
              <a:t> </a:t>
            </a:r>
            <a:r>
              <a:rPr dirty="0" sz="6750" spc="-10" b="1">
                <a:latin typeface="Trebuchet MS"/>
                <a:cs typeface="Trebuchet MS"/>
              </a:rPr>
              <a:t>Flask?</a:t>
            </a:r>
            <a:endParaRPr sz="6750">
              <a:latin typeface="Trebuchet MS"/>
              <a:cs typeface="Trebuchet MS"/>
            </a:endParaRPr>
          </a:p>
        </p:txBody>
      </p:sp>
      <p:pic>
        <p:nvPicPr>
          <p:cNvPr id="7" name="object 7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3733" y="2122373"/>
            <a:ext cx="4838687" cy="62095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13042213" y="5610076"/>
            <a:ext cx="5246370" cy="4677410"/>
          </a:xfrm>
          <a:custGeom>
            <a:avLst/>
            <a:gdLst/>
            <a:ahLst/>
            <a:cxnLst/>
            <a:rect l="l" t="t" r="r" b="b"/>
            <a:pathLst>
              <a:path w="5246369" h="4677409">
                <a:moveTo>
                  <a:pt x="5245785" y="0"/>
                </a:moveTo>
                <a:lnTo>
                  <a:pt x="5190872" y="5807"/>
                </a:lnTo>
                <a:lnTo>
                  <a:pt x="5140122" y="12097"/>
                </a:lnTo>
                <a:lnTo>
                  <a:pt x="5089918" y="19185"/>
                </a:lnTo>
                <a:lnTo>
                  <a:pt x="5040254" y="27063"/>
                </a:lnTo>
                <a:lnTo>
                  <a:pt x="4991124" y="35720"/>
                </a:lnTo>
                <a:lnTo>
                  <a:pt x="4942520" y="45146"/>
                </a:lnTo>
                <a:lnTo>
                  <a:pt x="4894437" y="55333"/>
                </a:lnTo>
                <a:lnTo>
                  <a:pt x="4846867" y="66271"/>
                </a:lnTo>
                <a:lnTo>
                  <a:pt x="4799805" y="77951"/>
                </a:lnTo>
                <a:lnTo>
                  <a:pt x="4753244" y="90362"/>
                </a:lnTo>
                <a:lnTo>
                  <a:pt x="4707177" y="103495"/>
                </a:lnTo>
                <a:lnTo>
                  <a:pt x="4661597" y="117341"/>
                </a:lnTo>
                <a:lnTo>
                  <a:pt x="4616499" y="131891"/>
                </a:lnTo>
                <a:lnTo>
                  <a:pt x="4571876" y="147134"/>
                </a:lnTo>
                <a:lnTo>
                  <a:pt x="4527722" y="163062"/>
                </a:lnTo>
                <a:lnTo>
                  <a:pt x="4484029" y="179664"/>
                </a:lnTo>
                <a:lnTo>
                  <a:pt x="4440791" y="196932"/>
                </a:lnTo>
                <a:lnTo>
                  <a:pt x="4398002" y="214855"/>
                </a:lnTo>
                <a:lnTo>
                  <a:pt x="4355656" y="233425"/>
                </a:lnTo>
                <a:lnTo>
                  <a:pt x="4313745" y="252632"/>
                </a:lnTo>
                <a:lnTo>
                  <a:pt x="4272263" y="272466"/>
                </a:lnTo>
                <a:lnTo>
                  <a:pt x="4231205" y="292917"/>
                </a:lnTo>
                <a:lnTo>
                  <a:pt x="4190562" y="313977"/>
                </a:lnTo>
                <a:lnTo>
                  <a:pt x="4150330" y="335636"/>
                </a:lnTo>
                <a:lnTo>
                  <a:pt x="4110500" y="357884"/>
                </a:lnTo>
                <a:lnTo>
                  <a:pt x="4071068" y="380712"/>
                </a:lnTo>
                <a:lnTo>
                  <a:pt x="4032026" y="404110"/>
                </a:lnTo>
                <a:lnTo>
                  <a:pt x="3993367" y="428069"/>
                </a:lnTo>
                <a:lnTo>
                  <a:pt x="3955086" y="452579"/>
                </a:lnTo>
                <a:lnTo>
                  <a:pt x="3917175" y="477630"/>
                </a:lnTo>
                <a:lnTo>
                  <a:pt x="3879629" y="503214"/>
                </a:lnTo>
                <a:lnTo>
                  <a:pt x="3842441" y="529321"/>
                </a:lnTo>
                <a:lnTo>
                  <a:pt x="3805604" y="555941"/>
                </a:lnTo>
                <a:lnTo>
                  <a:pt x="3769111" y="583065"/>
                </a:lnTo>
                <a:lnTo>
                  <a:pt x="3732957" y="610683"/>
                </a:lnTo>
                <a:lnTo>
                  <a:pt x="3697135" y="638786"/>
                </a:lnTo>
                <a:lnTo>
                  <a:pt x="3661638" y="667364"/>
                </a:lnTo>
                <a:lnTo>
                  <a:pt x="3626459" y="696407"/>
                </a:lnTo>
                <a:lnTo>
                  <a:pt x="3591593" y="725907"/>
                </a:lnTo>
                <a:lnTo>
                  <a:pt x="3557033" y="755853"/>
                </a:lnTo>
                <a:lnTo>
                  <a:pt x="3522771" y="786237"/>
                </a:lnTo>
                <a:lnTo>
                  <a:pt x="3488803" y="817049"/>
                </a:lnTo>
                <a:lnTo>
                  <a:pt x="3455121" y="848278"/>
                </a:lnTo>
                <a:lnTo>
                  <a:pt x="3421718" y="879917"/>
                </a:lnTo>
                <a:lnTo>
                  <a:pt x="3388589" y="911954"/>
                </a:lnTo>
                <a:lnTo>
                  <a:pt x="3355726" y="944381"/>
                </a:lnTo>
                <a:lnTo>
                  <a:pt x="3323124" y="977189"/>
                </a:lnTo>
                <a:lnTo>
                  <a:pt x="3290775" y="1010367"/>
                </a:lnTo>
                <a:lnTo>
                  <a:pt x="3258674" y="1043906"/>
                </a:lnTo>
                <a:lnTo>
                  <a:pt x="3226813" y="1077797"/>
                </a:lnTo>
                <a:lnTo>
                  <a:pt x="3195186" y="1112030"/>
                </a:lnTo>
                <a:lnTo>
                  <a:pt x="3163788" y="1146595"/>
                </a:lnTo>
                <a:lnTo>
                  <a:pt x="3132610" y="1181484"/>
                </a:lnTo>
                <a:lnTo>
                  <a:pt x="3101647" y="1216687"/>
                </a:lnTo>
                <a:lnTo>
                  <a:pt x="3070892" y="1252193"/>
                </a:lnTo>
                <a:lnTo>
                  <a:pt x="3040339" y="1287995"/>
                </a:lnTo>
                <a:lnTo>
                  <a:pt x="3009981" y="1324081"/>
                </a:lnTo>
                <a:lnTo>
                  <a:pt x="2979812" y="1360443"/>
                </a:lnTo>
                <a:lnTo>
                  <a:pt x="2949825" y="1397071"/>
                </a:lnTo>
                <a:lnTo>
                  <a:pt x="2920014" y="1433956"/>
                </a:lnTo>
                <a:lnTo>
                  <a:pt x="2890371" y="1471088"/>
                </a:lnTo>
                <a:lnTo>
                  <a:pt x="2860892" y="1508457"/>
                </a:lnTo>
                <a:lnTo>
                  <a:pt x="2831569" y="1546055"/>
                </a:lnTo>
                <a:lnTo>
                  <a:pt x="2802395" y="1583871"/>
                </a:lnTo>
                <a:lnTo>
                  <a:pt x="2773364" y="1621897"/>
                </a:lnTo>
                <a:lnTo>
                  <a:pt x="2744470" y="1660121"/>
                </a:lnTo>
                <a:lnTo>
                  <a:pt x="2715707" y="1698536"/>
                </a:lnTo>
                <a:lnTo>
                  <a:pt x="2687067" y="1737132"/>
                </a:lnTo>
                <a:lnTo>
                  <a:pt x="2658544" y="1775899"/>
                </a:lnTo>
                <a:lnTo>
                  <a:pt x="2630131" y="1814827"/>
                </a:lnTo>
                <a:lnTo>
                  <a:pt x="2601823" y="1853907"/>
                </a:lnTo>
                <a:lnTo>
                  <a:pt x="2573613" y="1893130"/>
                </a:lnTo>
                <a:lnTo>
                  <a:pt x="2545493" y="1932486"/>
                </a:lnTo>
                <a:lnTo>
                  <a:pt x="2517458" y="1971966"/>
                </a:lnTo>
                <a:lnTo>
                  <a:pt x="2489502" y="2011559"/>
                </a:lnTo>
                <a:lnTo>
                  <a:pt x="2461617" y="2051258"/>
                </a:lnTo>
                <a:lnTo>
                  <a:pt x="2433797" y="2091051"/>
                </a:lnTo>
                <a:lnTo>
                  <a:pt x="2406036" y="2130930"/>
                </a:lnTo>
                <a:lnTo>
                  <a:pt x="2378327" y="2170884"/>
                </a:lnTo>
                <a:lnTo>
                  <a:pt x="2350663" y="2210906"/>
                </a:lnTo>
                <a:lnTo>
                  <a:pt x="2323039" y="2250984"/>
                </a:lnTo>
                <a:lnTo>
                  <a:pt x="2295447" y="2291110"/>
                </a:lnTo>
                <a:lnTo>
                  <a:pt x="2267881" y="2331274"/>
                </a:lnTo>
                <a:lnTo>
                  <a:pt x="2240335" y="2371466"/>
                </a:lnTo>
                <a:lnTo>
                  <a:pt x="2212802" y="2411678"/>
                </a:lnTo>
                <a:lnTo>
                  <a:pt x="2185275" y="2451899"/>
                </a:lnTo>
                <a:lnTo>
                  <a:pt x="2157749" y="2492120"/>
                </a:lnTo>
                <a:lnTo>
                  <a:pt x="2130216" y="2532331"/>
                </a:lnTo>
                <a:lnTo>
                  <a:pt x="2102670" y="2572523"/>
                </a:lnTo>
                <a:lnTo>
                  <a:pt x="2075104" y="2612687"/>
                </a:lnTo>
                <a:lnTo>
                  <a:pt x="2047512" y="2652812"/>
                </a:lnTo>
                <a:lnTo>
                  <a:pt x="2019888" y="2692891"/>
                </a:lnTo>
                <a:lnTo>
                  <a:pt x="1992224" y="2732912"/>
                </a:lnTo>
                <a:lnTo>
                  <a:pt x="1964515" y="2772866"/>
                </a:lnTo>
                <a:lnTo>
                  <a:pt x="1936754" y="2812745"/>
                </a:lnTo>
                <a:lnTo>
                  <a:pt x="1908934" y="2852538"/>
                </a:lnTo>
                <a:lnTo>
                  <a:pt x="1881049" y="2892236"/>
                </a:lnTo>
                <a:lnTo>
                  <a:pt x="1853093" y="2931829"/>
                </a:lnTo>
                <a:lnTo>
                  <a:pt x="1825058" y="2971309"/>
                </a:lnTo>
                <a:lnTo>
                  <a:pt x="1796939" y="3010665"/>
                </a:lnTo>
                <a:lnTo>
                  <a:pt x="1768728" y="3049888"/>
                </a:lnTo>
                <a:lnTo>
                  <a:pt x="1740420" y="3088968"/>
                </a:lnTo>
                <a:lnTo>
                  <a:pt x="1712008" y="3127896"/>
                </a:lnTo>
                <a:lnTo>
                  <a:pt x="1683485" y="3166663"/>
                </a:lnTo>
                <a:lnTo>
                  <a:pt x="1654845" y="3205258"/>
                </a:lnTo>
                <a:lnTo>
                  <a:pt x="1626082" y="3243673"/>
                </a:lnTo>
                <a:lnTo>
                  <a:pt x="1597188" y="3281898"/>
                </a:lnTo>
                <a:lnTo>
                  <a:pt x="1568157" y="3319923"/>
                </a:lnTo>
                <a:lnTo>
                  <a:pt x="1538984" y="3357739"/>
                </a:lnTo>
                <a:lnTo>
                  <a:pt x="1509661" y="3395337"/>
                </a:lnTo>
                <a:lnTo>
                  <a:pt x="1480182" y="3432706"/>
                </a:lnTo>
                <a:lnTo>
                  <a:pt x="1450540" y="3469838"/>
                </a:lnTo>
                <a:lnTo>
                  <a:pt x="1420728" y="3506723"/>
                </a:lnTo>
                <a:lnTo>
                  <a:pt x="1390742" y="3543351"/>
                </a:lnTo>
                <a:lnTo>
                  <a:pt x="1360573" y="3579713"/>
                </a:lnTo>
                <a:lnTo>
                  <a:pt x="1330215" y="3615800"/>
                </a:lnTo>
                <a:lnTo>
                  <a:pt x="1299663" y="3651601"/>
                </a:lnTo>
                <a:lnTo>
                  <a:pt x="1268908" y="3687107"/>
                </a:lnTo>
                <a:lnTo>
                  <a:pt x="1237946" y="3722310"/>
                </a:lnTo>
                <a:lnTo>
                  <a:pt x="1206768" y="3757199"/>
                </a:lnTo>
                <a:lnTo>
                  <a:pt x="1175370" y="3791764"/>
                </a:lnTo>
                <a:lnTo>
                  <a:pt x="1143744" y="3825998"/>
                </a:lnTo>
                <a:lnTo>
                  <a:pt x="1111884" y="3859888"/>
                </a:lnTo>
                <a:lnTo>
                  <a:pt x="1079783" y="3893428"/>
                </a:lnTo>
                <a:lnTo>
                  <a:pt x="1047435" y="3926606"/>
                </a:lnTo>
                <a:lnTo>
                  <a:pt x="1014833" y="3959413"/>
                </a:lnTo>
                <a:lnTo>
                  <a:pt x="981971" y="3991840"/>
                </a:lnTo>
                <a:lnTo>
                  <a:pt x="948842" y="4023878"/>
                </a:lnTo>
                <a:lnTo>
                  <a:pt x="915441" y="4055516"/>
                </a:lnTo>
                <a:lnTo>
                  <a:pt x="881759" y="4086746"/>
                </a:lnTo>
                <a:lnTo>
                  <a:pt x="847791" y="4117557"/>
                </a:lnTo>
                <a:lnTo>
                  <a:pt x="813531" y="4147941"/>
                </a:lnTo>
                <a:lnTo>
                  <a:pt x="778971" y="4177888"/>
                </a:lnTo>
                <a:lnTo>
                  <a:pt x="744106" y="4207388"/>
                </a:lnTo>
                <a:lnTo>
                  <a:pt x="708929" y="4236431"/>
                </a:lnTo>
                <a:lnTo>
                  <a:pt x="673432" y="4265009"/>
                </a:lnTo>
                <a:lnTo>
                  <a:pt x="637611" y="4293112"/>
                </a:lnTo>
                <a:lnTo>
                  <a:pt x="601458" y="4320730"/>
                </a:lnTo>
                <a:lnTo>
                  <a:pt x="564967" y="4347854"/>
                </a:lnTo>
                <a:lnTo>
                  <a:pt x="528131" y="4374474"/>
                </a:lnTo>
                <a:lnTo>
                  <a:pt x="490943" y="4400581"/>
                </a:lnTo>
                <a:lnTo>
                  <a:pt x="453398" y="4426165"/>
                </a:lnTo>
                <a:lnTo>
                  <a:pt x="415489" y="4451217"/>
                </a:lnTo>
                <a:lnTo>
                  <a:pt x="377209" y="4475727"/>
                </a:lnTo>
                <a:lnTo>
                  <a:pt x="338552" y="4499686"/>
                </a:lnTo>
                <a:lnTo>
                  <a:pt x="299511" y="4523084"/>
                </a:lnTo>
                <a:lnTo>
                  <a:pt x="260080" y="4545912"/>
                </a:lnTo>
                <a:lnTo>
                  <a:pt x="220252" y="4568160"/>
                </a:lnTo>
                <a:lnTo>
                  <a:pt x="180021" y="4589819"/>
                </a:lnTo>
                <a:lnTo>
                  <a:pt x="139380" y="4610879"/>
                </a:lnTo>
                <a:lnTo>
                  <a:pt x="98323" y="4631331"/>
                </a:lnTo>
                <a:lnTo>
                  <a:pt x="56844" y="4651165"/>
                </a:lnTo>
                <a:lnTo>
                  <a:pt x="14935" y="4670371"/>
                </a:lnTo>
                <a:lnTo>
                  <a:pt x="0" y="4676921"/>
                </a:lnTo>
              </a:path>
            </a:pathLst>
          </a:custGeom>
          <a:ln w="24995">
            <a:solidFill>
              <a:srgbClr val="332C2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50" y="548220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37" y="0"/>
                </a:moveTo>
                <a:lnTo>
                  <a:pt x="0" y="0"/>
                </a:lnTo>
                <a:lnTo>
                  <a:pt x="0" y="47625"/>
                </a:lnTo>
                <a:lnTo>
                  <a:pt x="18287937" y="47625"/>
                </a:lnTo>
                <a:lnTo>
                  <a:pt x="18287937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0" y="9754908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/>
          <p:nvPr/>
        </p:nvSpPr>
        <p:spPr>
          <a:xfrm>
            <a:off x="719410" y="4326744"/>
            <a:ext cx="11273790" cy="163068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257810" indent="-252729">
              <a:lnSpc>
                <a:spcPct val="100000"/>
              </a:lnSpc>
              <a:spcBef>
                <a:spcPts val="114"/>
              </a:spcBef>
              <a:buChar char="•"/>
              <a:tabLst>
                <a:tab pos="257810" algn="l"/>
              </a:tabLst>
            </a:pPr>
            <a:r>
              <a:rPr dirty="0" sz="3450" spc="-70">
                <a:solidFill>
                  <a:srgbClr val="332C2C"/>
                </a:solidFill>
                <a:latin typeface="Verdana"/>
                <a:cs typeface="Verdana"/>
              </a:rPr>
              <a:t>Ideal</a:t>
            </a:r>
            <a:r>
              <a:rPr dirty="0" sz="3450" spc="-26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450" spc="-45">
                <a:solidFill>
                  <a:srgbClr val="332C2C"/>
                </a:solidFill>
                <a:latin typeface="Verdana"/>
                <a:cs typeface="Verdana"/>
              </a:rPr>
              <a:t>for</a:t>
            </a:r>
            <a:r>
              <a:rPr dirty="0" sz="3450" spc="-26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450">
                <a:solidFill>
                  <a:srgbClr val="332C2C"/>
                </a:solidFill>
                <a:latin typeface="Verdana"/>
                <a:cs typeface="Verdana"/>
              </a:rPr>
              <a:t>small</a:t>
            </a:r>
            <a:r>
              <a:rPr dirty="0" sz="3450" spc="-26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450">
                <a:solidFill>
                  <a:srgbClr val="332C2C"/>
                </a:solidFill>
                <a:latin typeface="Verdana"/>
                <a:cs typeface="Verdana"/>
              </a:rPr>
              <a:t>to</a:t>
            </a:r>
            <a:r>
              <a:rPr dirty="0" sz="3450" spc="-26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450" spc="150">
                <a:solidFill>
                  <a:srgbClr val="332C2C"/>
                </a:solidFill>
                <a:latin typeface="Verdana"/>
                <a:cs typeface="Verdana"/>
              </a:rPr>
              <a:t>medium</a:t>
            </a:r>
            <a:r>
              <a:rPr dirty="0" sz="3450" spc="-26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450" spc="-10">
                <a:solidFill>
                  <a:srgbClr val="332C2C"/>
                </a:solidFill>
                <a:latin typeface="Verdana"/>
                <a:cs typeface="Verdana"/>
              </a:rPr>
              <a:t>projects</a:t>
            </a:r>
            <a:endParaRPr sz="3450">
              <a:latin typeface="Verdana"/>
              <a:cs typeface="Verdana"/>
            </a:endParaRPr>
          </a:p>
          <a:p>
            <a:pPr marL="257810" indent="-252729">
              <a:lnSpc>
                <a:spcPct val="100000"/>
              </a:lnSpc>
              <a:spcBef>
                <a:spcPts val="135"/>
              </a:spcBef>
              <a:buChar char="•"/>
              <a:tabLst>
                <a:tab pos="257810" algn="l"/>
              </a:tabLst>
            </a:pPr>
            <a:r>
              <a:rPr dirty="0" sz="3450" spc="-10">
                <a:solidFill>
                  <a:srgbClr val="332C2C"/>
                </a:solidFill>
                <a:latin typeface="Verdana"/>
                <a:cs typeface="Verdana"/>
              </a:rPr>
              <a:t>Scalable</a:t>
            </a:r>
            <a:r>
              <a:rPr dirty="0" sz="3450" spc="-27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450">
                <a:solidFill>
                  <a:srgbClr val="332C2C"/>
                </a:solidFill>
                <a:latin typeface="Verdana"/>
                <a:cs typeface="Verdana"/>
              </a:rPr>
              <a:t>to</a:t>
            </a:r>
            <a:r>
              <a:rPr dirty="0" sz="3450" spc="-27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450" spc="75">
                <a:solidFill>
                  <a:srgbClr val="332C2C"/>
                </a:solidFill>
                <a:latin typeface="Verdana"/>
                <a:cs typeface="Verdana"/>
              </a:rPr>
              <a:t>handle</a:t>
            </a:r>
            <a:r>
              <a:rPr dirty="0" sz="3450" spc="-27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450">
                <a:solidFill>
                  <a:srgbClr val="332C2C"/>
                </a:solidFill>
                <a:latin typeface="Verdana"/>
                <a:cs typeface="Verdana"/>
              </a:rPr>
              <a:t>large</a:t>
            </a:r>
            <a:r>
              <a:rPr dirty="0" sz="3450" spc="-27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450" spc="-10">
                <a:solidFill>
                  <a:srgbClr val="332C2C"/>
                </a:solidFill>
                <a:latin typeface="Verdana"/>
                <a:cs typeface="Verdana"/>
              </a:rPr>
              <a:t>applications</a:t>
            </a:r>
            <a:endParaRPr sz="3450">
              <a:latin typeface="Verdana"/>
              <a:cs typeface="Verdana"/>
            </a:endParaRPr>
          </a:p>
          <a:p>
            <a:pPr marL="257810" indent="-252729">
              <a:lnSpc>
                <a:spcPct val="100000"/>
              </a:lnSpc>
              <a:spcBef>
                <a:spcPts val="60"/>
              </a:spcBef>
              <a:buChar char="•"/>
              <a:tabLst>
                <a:tab pos="257810" algn="l"/>
              </a:tabLst>
            </a:pPr>
            <a:r>
              <a:rPr dirty="0" sz="3450" spc="75">
                <a:solidFill>
                  <a:srgbClr val="332C2C"/>
                </a:solidFill>
                <a:latin typeface="Verdana"/>
                <a:cs typeface="Verdana"/>
              </a:rPr>
              <a:t>Used</a:t>
            </a:r>
            <a:r>
              <a:rPr dirty="0" sz="3450" spc="-28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450" spc="-20">
                <a:solidFill>
                  <a:srgbClr val="332C2C"/>
                </a:solidFill>
                <a:latin typeface="Verdana"/>
                <a:cs typeface="Verdana"/>
              </a:rPr>
              <a:t>by</a:t>
            </a:r>
            <a:r>
              <a:rPr dirty="0" sz="3450" spc="-27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450" spc="125">
                <a:solidFill>
                  <a:srgbClr val="332C2C"/>
                </a:solidFill>
                <a:latin typeface="Verdana"/>
                <a:cs typeface="Verdana"/>
              </a:rPr>
              <a:t>big</a:t>
            </a:r>
            <a:r>
              <a:rPr dirty="0" sz="3450" spc="-28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450" spc="70">
                <a:solidFill>
                  <a:srgbClr val="332C2C"/>
                </a:solidFill>
                <a:latin typeface="Verdana"/>
                <a:cs typeface="Verdana"/>
              </a:rPr>
              <a:t>companies</a:t>
            </a:r>
            <a:r>
              <a:rPr dirty="0" sz="3450" spc="-27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450" spc="-20">
                <a:solidFill>
                  <a:srgbClr val="332C2C"/>
                </a:solidFill>
                <a:latin typeface="Verdana"/>
                <a:cs typeface="Verdana"/>
              </a:rPr>
              <a:t>like</a:t>
            </a:r>
            <a:r>
              <a:rPr dirty="0" sz="3450" spc="-27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450" spc="-90">
                <a:solidFill>
                  <a:srgbClr val="332C2C"/>
                </a:solidFill>
                <a:latin typeface="Verdana"/>
                <a:cs typeface="Verdana"/>
              </a:rPr>
              <a:t>Netﬂix,</a:t>
            </a:r>
            <a:r>
              <a:rPr dirty="0" sz="3450" spc="-27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450" spc="-50">
                <a:solidFill>
                  <a:srgbClr val="332C2C"/>
                </a:solidFill>
                <a:latin typeface="Verdana"/>
                <a:cs typeface="Verdana"/>
              </a:rPr>
              <a:t>LinkedIn,</a:t>
            </a:r>
            <a:r>
              <a:rPr dirty="0" sz="3450" spc="-27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450" spc="60">
                <a:solidFill>
                  <a:srgbClr val="332C2C"/>
                </a:solidFill>
                <a:latin typeface="Verdana"/>
                <a:cs typeface="Verdana"/>
              </a:rPr>
              <a:t>Uber</a:t>
            </a:r>
            <a:endParaRPr sz="3450">
              <a:latin typeface="Verdana"/>
              <a:cs typeface="Verdan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671017" rIns="0" bIns="0" rtlCol="0" vert="horz">
            <a:spAutoFit/>
          </a:bodyPr>
          <a:lstStyle/>
          <a:p>
            <a:pPr marL="229235">
              <a:lnSpc>
                <a:spcPct val="100000"/>
              </a:lnSpc>
              <a:spcBef>
                <a:spcPts val="100"/>
              </a:spcBef>
            </a:pPr>
            <a:r>
              <a:rPr dirty="0" sz="6000" b="1">
                <a:latin typeface="Trebuchet MS"/>
                <a:cs typeface="Trebuchet MS"/>
              </a:rPr>
              <a:t>Why</a:t>
            </a:r>
            <a:r>
              <a:rPr dirty="0" sz="6000" spc="-270" b="1">
                <a:latin typeface="Trebuchet MS"/>
                <a:cs typeface="Trebuchet MS"/>
              </a:rPr>
              <a:t> </a:t>
            </a:r>
            <a:r>
              <a:rPr dirty="0" sz="6000" spc="130" b="1">
                <a:latin typeface="Trebuchet MS"/>
                <a:cs typeface="Trebuchet MS"/>
              </a:rPr>
              <a:t>Use</a:t>
            </a:r>
            <a:r>
              <a:rPr dirty="0" sz="6000" spc="-270" b="1">
                <a:latin typeface="Trebuchet MS"/>
                <a:cs typeface="Trebuchet MS"/>
              </a:rPr>
              <a:t> </a:t>
            </a:r>
            <a:r>
              <a:rPr dirty="0" sz="6000" spc="-10" b="1">
                <a:latin typeface="Trebuchet MS"/>
                <a:cs typeface="Trebuchet MS"/>
              </a:rPr>
              <a:t>Flask?</a:t>
            </a:r>
            <a:endParaRPr sz="6000">
              <a:latin typeface="Trebuchet MS"/>
              <a:cs typeface="Trebuchet MS"/>
            </a:endParaRPr>
          </a:p>
        </p:txBody>
      </p:sp>
      <p:grpSp>
        <p:nvGrpSpPr>
          <p:cNvPr id="7" name="object 7" descr=""/>
          <p:cNvGrpSpPr/>
          <p:nvPr/>
        </p:nvGrpSpPr>
        <p:grpSpPr>
          <a:xfrm>
            <a:off x="11181639" y="440474"/>
            <a:ext cx="7106920" cy="4725035"/>
            <a:chOff x="11181639" y="440474"/>
            <a:chExt cx="7106920" cy="4725035"/>
          </a:xfrm>
        </p:grpSpPr>
        <p:pic>
          <p:nvPicPr>
            <p:cNvPr id="8" name="object 8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181639" y="440474"/>
              <a:ext cx="7106361" cy="3920578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157200" y="3948341"/>
              <a:ext cx="3476624" cy="121681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13042213" y="5610076"/>
            <a:ext cx="5246370" cy="4677410"/>
          </a:xfrm>
          <a:custGeom>
            <a:avLst/>
            <a:gdLst/>
            <a:ahLst/>
            <a:cxnLst/>
            <a:rect l="l" t="t" r="r" b="b"/>
            <a:pathLst>
              <a:path w="5246369" h="4677409">
                <a:moveTo>
                  <a:pt x="5245785" y="0"/>
                </a:moveTo>
                <a:lnTo>
                  <a:pt x="5190872" y="5807"/>
                </a:lnTo>
                <a:lnTo>
                  <a:pt x="5140122" y="12097"/>
                </a:lnTo>
                <a:lnTo>
                  <a:pt x="5089918" y="19185"/>
                </a:lnTo>
                <a:lnTo>
                  <a:pt x="5040254" y="27063"/>
                </a:lnTo>
                <a:lnTo>
                  <a:pt x="4991124" y="35720"/>
                </a:lnTo>
                <a:lnTo>
                  <a:pt x="4942520" y="45146"/>
                </a:lnTo>
                <a:lnTo>
                  <a:pt x="4894437" y="55333"/>
                </a:lnTo>
                <a:lnTo>
                  <a:pt x="4846867" y="66271"/>
                </a:lnTo>
                <a:lnTo>
                  <a:pt x="4799805" y="77951"/>
                </a:lnTo>
                <a:lnTo>
                  <a:pt x="4753244" y="90362"/>
                </a:lnTo>
                <a:lnTo>
                  <a:pt x="4707177" y="103495"/>
                </a:lnTo>
                <a:lnTo>
                  <a:pt x="4661597" y="117341"/>
                </a:lnTo>
                <a:lnTo>
                  <a:pt x="4616499" y="131891"/>
                </a:lnTo>
                <a:lnTo>
                  <a:pt x="4571876" y="147134"/>
                </a:lnTo>
                <a:lnTo>
                  <a:pt x="4527722" y="163062"/>
                </a:lnTo>
                <a:lnTo>
                  <a:pt x="4484029" y="179664"/>
                </a:lnTo>
                <a:lnTo>
                  <a:pt x="4440791" y="196932"/>
                </a:lnTo>
                <a:lnTo>
                  <a:pt x="4398002" y="214855"/>
                </a:lnTo>
                <a:lnTo>
                  <a:pt x="4355656" y="233425"/>
                </a:lnTo>
                <a:lnTo>
                  <a:pt x="4313745" y="252632"/>
                </a:lnTo>
                <a:lnTo>
                  <a:pt x="4272263" y="272466"/>
                </a:lnTo>
                <a:lnTo>
                  <a:pt x="4231205" y="292917"/>
                </a:lnTo>
                <a:lnTo>
                  <a:pt x="4190562" y="313977"/>
                </a:lnTo>
                <a:lnTo>
                  <a:pt x="4150330" y="335636"/>
                </a:lnTo>
                <a:lnTo>
                  <a:pt x="4110500" y="357884"/>
                </a:lnTo>
                <a:lnTo>
                  <a:pt x="4071068" y="380712"/>
                </a:lnTo>
                <a:lnTo>
                  <a:pt x="4032026" y="404110"/>
                </a:lnTo>
                <a:lnTo>
                  <a:pt x="3993367" y="428069"/>
                </a:lnTo>
                <a:lnTo>
                  <a:pt x="3955086" y="452579"/>
                </a:lnTo>
                <a:lnTo>
                  <a:pt x="3917175" y="477630"/>
                </a:lnTo>
                <a:lnTo>
                  <a:pt x="3879629" y="503214"/>
                </a:lnTo>
                <a:lnTo>
                  <a:pt x="3842441" y="529321"/>
                </a:lnTo>
                <a:lnTo>
                  <a:pt x="3805604" y="555941"/>
                </a:lnTo>
                <a:lnTo>
                  <a:pt x="3769111" y="583065"/>
                </a:lnTo>
                <a:lnTo>
                  <a:pt x="3732957" y="610683"/>
                </a:lnTo>
                <a:lnTo>
                  <a:pt x="3697135" y="638786"/>
                </a:lnTo>
                <a:lnTo>
                  <a:pt x="3661638" y="667364"/>
                </a:lnTo>
                <a:lnTo>
                  <a:pt x="3626459" y="696407"/>
                </a:lnTo>
                <a:lnTo>
                  <a:pt x="3591593" y="725907"/>
                </a:lnTo>
                <a:lnTo>
                  <a:pt x="3557033" y="755853"/>
                </a:lnTo>
                <a:lnTo>
                  <a:pt x="3522771" y="786237"/>
                </a:lnTo>
                <a:lnTo>
                  <a:pt x="3488803" y="817049"/>
                </a:lnTo>
                <a:lnTo>
                  <a:pt x="3455121" y="848278"/>
                </a:lnTo>
                <a:lnTo>
                  <a:pt x="3421718" y="879917"/>
                </a:lnTo>
                <a:lnTo>
                  <a:pt x="3388589" y="911954"/>
                </a:lnTo>
                <a:lnTo>
                  <a:pt x="3355726" y="944381"/>
                </a:lnTo>
                <a:lnTo>
                  <a:pt x="3323124" y="977189"/>
                </a:lnTo>
                <a:lnTo>
                  <a:pt x="3290775" y="1010367"/>
                </a:lnTo>
                <a:lnTo>
                  <a:pt x="3258674" y="1043906"/>
                </a:lnTo>
                <a:lnTo>
                  <a:pt x="3226813" y="1077797"/>
                </a:lnTo>
                <a:lnTo>
                  <a:pt x="3195186" y="1112030"/>
                </a:lnTo>
                <a:lnTo>
                  <a:pt x="3163788" y="1146595"/>
                </a:lnTo>
                <a:lnTo>
                  <a:pt x="3132610" y="1181484"/>
                </a:lnTo>
                <a:lnTo>
                  <a:pt x="3101647" y="1216687"/>
                </a:lnTo>
                <a:lnTo>
                  <a:pt x="3070892" y="1252193"/>
                </a:lnTo>
                <a:lnTo>
                  <a:pt x="3040339" y="1287995"/>
                </a:lnTo>
                <a:lnTo>
                  <a:pt x="3009981" y="1324081"/>
                </a:lnTo>
                <a:lnTo>
                  <a:pt x="2979812" y="1360443"/>
                </a:lnTo>
                <a:lnTo>
                  <a:pt x="2949825" y="1397071"/>
                </a:lnTo>
                <a:lnTo>
                  <a:pt x="2920014" y="1433956"/>
                </a:lnTo>
                <a:lnTo>
                  <a:pt x="2890371" y="1471088"/>
                </a:lnTo>
                <a:lnTo>
                  <a:pt x="2860892" y="1508457"/>
                </a:lnTo>
                <a:lnTo>
                  <a:pt x="2831569" y="1546055"/>
                </a:lnTo>
                <a:lnTo>
                  <a:pt x="2802395" y="1583871"/>
                </a:lnTo>
                <a:lnTo>
                  <a:pt x="2773364" y="1621897"/>
                </a:lnTo>
                <a:lnTo>
                  <a:pt x="2744470" y="1660121"/>
                </a:lnTo>
                <a:lnTo>
                  <a:pt x="2715707" y="1698536"/>
                </a:lnTo>
                <a:lnTo>
                  <a:pt x="2687067" y="1737132"/>
                </a:lnTo>
                <a:lnTo>
                  <a:pt x="2658544" y="1775899"/>
                </a:lnTo>
                <a:lnTo>
                  <a:pt x="2630131" y="1814827"/>
                </a:lnTo>
                <a:lnTo>
                  <a:pt x="2601823" y="1853907"/>
                </a:lnTo>
                <a:lnTo>
                  <a:pt x="2573613" y="1893130"/>
                </a:lnTo>
                <a:lnTo>
                  <a:pt x="2545493" y="1932486"/>
                </a:lnTo>
                <a:lnTo>
                  <a:pt x="2517458" y="1971966"/>
                </a:lnTo>
                <a:lnTo>
                  <a:pt x="2489502" y="2011559"/>
                </a:lnTo>
                <a:lnTo>
                  <a:pt x="2461617" y="2051258"/>
                </a:lnTo>
                <a:lnTo>
                  <a:pt x="2433797" y="2091051"/>
                </a:lnTo>
                <a:lnTo>
                  <a:pt x="2406036" y="2130930"/>
                </a:lnTo>
                <a:lnTo>
                  <a:pt x="2378327" y="2170884"/>
                </a:lnTo>
                <a:lnTo>
                  <a:pt x="2350663" y="2210906"/>
                </a:lnTo>
                <a:lnTo>
                  <a:pt x="2323039" y="2250984"/>
                </a:lnTo>
                <a:lnTo>
                  <a:pt x="2295447" y="2291110"/>
                </a:lnTo>
                <a:lnTo>
                  <a:pt x="2267881" y="2331274"/>
                </a:lnTo>
                <a:lnTo>
                  <a:pt x="2240335" y="2371466"/>
                </a:lnTo>
                <a:lnTo>
                  <a:pt x="2212802" y="2411678"/>
                </a:lnTo>
                <a:lnTo>
                  <a:pt x="2185275" y="2451899"/>
                </a:lnTo>
                <a:lnTo>
                  <a:pt x="2157749" y="2492120"/>
                </a:lnTo>
                <a:lnTo>
                  <a:pt x="2130216" y="2532331"/>
                </a:lnTo>
                <a:lnTo>
                  <a:pt x="2102670" y="2572523"/>
                </a:lnTo>
                <a:lnTo>
                  <a:pt x="2075104" y="2612687"/>
                </a:lnTo>
                <a:lnTo>
                  <a:pt x="2047512" y="2652812"/>
                </a:lnTo>
                <a:lnTo>
                  <a:pt x="2019888" y="2692891"/>
                </a:lnTo>
                <a:lnTo>
                  <a:pt x="1992224" y="2732912"/>
                </a:lnTo>
                <a:lnTo>
                  <a:pt x="1964515" y="2772866"/>
                </a:lnTo>
                <a:lnTo>
                  <a:pt x="1936754" y="2812745"/>
                </a:lnTo>
                <a:lnTo>
                  <a:pt x="1908934" y="2852538"/>
                </a:lnTo>
                <a:lnTo>
                  <a:pt x="1881049" y="2892236"/>
                </a:lnTo>
                <a:lnTo>
                  <a:pt x="1853093" y="2931829"/>
                </a:lnTo>
                <a:lnTo>
                  <a:pt x="1825058" y="2971309"/>
                </a:lnTo>
                <a:lnTo>
                  <a:pt x="1796939" y="3010665"/>
                </a:lnTo>
                <a:lnTo>
                  <a:pt x="1768728" y="3049888"/>
                </a:lnTo>
                <a:lnTo>
                  <a:pt x="1740420" y="3088968"/>
                </a:lnTo>
                <a:lnTo>
                  <a:pt x="1712008" y="3127896"/>
                </a:lnTo>
                <a:lnTo>
                  <a:pt x="1683485" y="3166663"/>
                </a:lnTo>
                <a:lnTo>
                  <a:pt x="1654845" y="3205258"/>
                </a:lnTo>
                <a:lnTo>
                  <a:pt x="1626082" y="3243673"/>
                </a:lnTo>
                <a:lnTo>
                  <a:pt x="1597188" y="3281898"/>
                </a:lnTo>
                <a:lnTo>
                  <a:pt x="1568157" y="3319923"/>
                </a:lnTo>
                <a:lnTo>
                  <a:pt x="1538984" y="3357739"/>
                </a:lnTo>
                <a:lnTo>
                  <a:pt x="1509661" y="3395337"/>
                </a:lnTo>
                <a:lnTo>
                  <a:pt x="1480182" y="3432706"/>
                </a:lnTo>
                <a:lnTo>
                  <a:pt x="1450540" y="3469838"/>
                </a:lnTo>
                <a:lnTo>
                  <a:pt x="1420728" y="3506723"/>
                </a:lnTo>
                <a:lnTo>
                  <a:pt x="1390742" y="3543351"/>
                </a:lnTo>
                <a:lnTo>
                  <a:pt x="1360573" y="3579713"/>
                </a:lnTo>
                <a:lnTo>
                  <a:pt x="1330215" y="3615800"/>
                </a:lnTo>
                <a:lnTo>
                  <a:pt x="1299663" y="3651601"/>
                </a:lnTo>
                <a:lnTo>
                  <a:pt x="1268908" y="3687107"/>
                </a:lnTo>
                <a:lnTo>
                  <a:pt x="1237946" y="3722310"/>
                </a:lnTo>
                <a:lnTo>
                  <a:pt x="1206768" y="3757199"/>
                </a:lnTo>
                <a:lnTo>
                  <a:pt x="1175370" y="3791764"/>
                </a:lnTo>
                <a:lnTo>
                  <a:pt x="1143744" y="3825998"/>
                </a:lnTo>
                <a:lnTo>
                  <a:pt x="1111884" y="3859888"/>
                </a:lnTo>
                <a:lnTo>
                  <a:pt x="1079783" y="3893428"/>
                </a:lnTo>
                <a:lnTo>
                  <a:pt x="1047435" y="3926606"/>
                </a:lnTo>
                <a:lnTo>
                  <a:pt x="1014833" y="3959413"/>
                </a:lnTo>
                <a:lnTo>
                  <a:pt x="981971" y="3991840"/>
                </a:lnTo>
                <a:lnTo>
                  <a:pt x="948842" y="4023878"/>
                </a:lnTo>
                <a:lnTo>
                  <a:pt x="915441" y="4055516"/>
                </a:lnTo>
                <a:lnTo>
                  <a:pt x="881759" y="4086746"/>
                </a:lnTo>
                <a:lnTo>
                  <a:pt x="847791" y="4117557"/>
                </a:lnTo>
                <a:lnTo>
                  <a:pt x="813531" y="4147941"/>
                </a:lnTo>
                <a:lnTo>
                  <a:pt x="778971" y="4177888"/>
                </a:lnTo>
                <a:lnTo>
                  <a:pt x="744106" y="4207388"/>
                </a:lnTo>
                <a:lnTo>
                  <a:pt x="708929" y="4236431"/>
                </a:lnTo>
                <a:lnTo>
                  <a:pt x="673432" y="4265009"/>
                </a:lnTo>
                <a:lnTo>
                  <a:pt x="637611" y="4293112"/>
                </a:lnTo>
                <a:lnTo>
                  <a:pt x="601458" y="4320730"/>
                </a:lnTo>
                <a:lnTo>
                  <a:pt x="564967" y="4347854"/>
                </a:lnTo>
                <a:lnTo>
                  <a:pt x="528131" y="4374474"/>
                </a:lnTo>
                <a:lnTo>
                  <a:pt x="490943" y="4400581"/>
                </a:lnTo>
                <a:lnTo>
                  <a:pt x="453398" y="4426165"/>
                </a:lnTo>
                <a:lnTo>
                  <a:pt x="415489" y="4451217"/>
                </a:lnTo>
                <a:lnTo>
                  <a:pt x="377209" y="4475727"/>
                </a:lnTo>
                <a:lnTo>
                  <a:pt x="338552" y="4499686"/>
                </a:lnTo>
                <a:lnTo>
                  <a:pt x="299511" y="4523084"/>
                </a:lnTo>
                <a:lnTo>
                  <a:pt x="260080" y="4545912"/>
                </a:lnTo>
                <a:lnTo>
                  <a:pt x="220252" y="4568160"/>
                </a:lnTo>
                <a:lnTo>
                  <a:pt x="180021" y="4589819"/>
                </a:lnTo>
                <a:lnTo>
                  <a:pt x="139380" y="4610879"/>
                </a:lnTo>
                <a:lnTo>
                  <a:pt x="98323" y="4631331"/>
                </a:lnTo>
                <a:lnTo>
                  <a:pt x="56844" y="4651165"/>
                </a:lnTo>
                <a:lnTo>
                  <a:pt x="14935" y="4670371"/>
                </a:lnTo>
                <a:lnTo>
                  <a:pt x="0" y="4676921"/>
                </a:lnTo>
              </a:path>
            </a:pathLst>
          </a:custGeom>
          <a:ln w="24995">
            <a:solidFill>
              <a:srgbClr val="332C2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50" y="548220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37" y="0"/>
                </a:moveTo>
                <a:lnTo>
                  <a:pt x="0" y="0"/>
                </a:lnTo>
                <a:lnTo>
                  <a:pt x="0" y="47625"/>
                </a:lnTo>
                <a:lnTo>
                  <a:pt x="18287937" y="47625"/>
                </a:lnTo>
                <a:lnTo>
                  <a:pt x="18287937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0" y="9754908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/>
          <p:nvPr/>
        </p:nvSpPr>
        <p:spPr>
          <a:xfrm>
            <a:off x="8378176" y="3420357"/>
            <a:ext cx="7328534" cy="193167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304165" indent="-297180">
              <a:lnSpc>
                <a:spcPct val="100000"/>
              </a:lnSpc>
              <a:spcBef>
                <a:spcPts val="130"/>
              </a:spcBef>
              <a:buChar char="•"/>
              <a:tabLst>
                <a:tab pos="304165" algn="l"/>
              </a:tabLst>
            </a:pPr>
            <a:r>
              <a:rPr dirty="0" sz="4100" spc="100">
                <a:solidFill>
                  <a:srgbClr val="332C2C"/>
                </a:solidFill>
                <a:latin typeface="Verdana"/>
                <a:cs typeface="Verdana"/>
              </a:rPr>
              <a:t>Rapid</a:t>
            </a:r>
            <a:r>
              <a:rPr dirty="0" sz="4100" spc="-34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4100" spc="60">
                <a:solidFill>
                  <a:srgbClr val="332C2C"/>
                </a:solidFill>
                <a:latin typeface="Verdana"/>
                <a:cs typeface="Verdana"/>
              </a:rPr>
              <a:t>prototyping</a:t>
            </a:r>
            <a:endParaRPr sz="4100">
              <a:latin typeface="Verdana"/>
              <a:cs typeface="Verdana"/>
            </a:endParaRPr>
          </a:p>
          <a:p>
            <a:pPr marL="304165" indent="-297180">
              <a:lnSpc>
                <a:spcPct val="100000"/>
              </a:lnSpc>
              <a:spcBef>
                <a:spcPts val="105"/>
              </a:spcBef>
              <a:buChar char="•"/>
              <a:tabLst>
                <a:tab pos="304165" algn="l"/>
              </a:tabLst>
            </a:pPr>
            <a:r>
              <a:rPr dirty="0" sz="4100" spc="70">
                <a:solidFill>
                  <a:srgbClr val="332C2C"/>
                </a:solidFill>
                <a:latin typeface="Verdana"/>
                <a:cs typeface="Verdana"/>
              </a:rPr>
              <a:t>Simple</a:t>
            </a:r>
            <a:r>
              <a:rPr dirty="0" sz="4100" spc="-35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4100" spc="85">
                <a:solidFill>
                  <a:srgbClr val="332C2C"/>
                </a:solidFill>
                <a:latin typeface="Verdana"/>
                <a:cs typeface="Verdana"/>
              </a:rPr>
              <a:t>blogs</a:t>
            </a:r>
            <a:r>
              <a:rPr dirty="0" sz="4100" spc="-3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4100" spc="125">
                <a:solidFill>
                  <a:srgbClr val="332C2C"/>
                </a:solidFill>
                <a:latin typeface="Verdana"/>
                <a:cs typeface="Verdana"/>
              </a:rPr>
              <a:t>and</a:t>
            </a:r>
            <a:r>
              <a:rPr dirty="0" sz="4100" spc="-3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4100" spc="-10">
                <a:solidFill>
                  <a:srgbClr val="332C2C"/>
                </a:solidFill>
                <a:latin typeface="Verdana"/>
                <a:cs typeface="Verdana"/>
              </a:rPr>
              <a:t>websites</a:t>
            </a:r>
            <a:endParaRPr sz="4100">
              <a:latin typeface="Verdana"/>
              <a:cs typeface="Verdana"/>
            </a:endParaRPr>
          </a:p>
          <a:p>
            <a:pPr marL="304165" indent="-297180">
              <a:lnSpc>
                <a:spcPct val="100000"/>
              </a:lnSpc>
              <a:spcBef>
                <a:spcPts val="105"/>
              </a:spcBef>
              <a:buChar char="•"/>
              <a:tabLst>
                <a:tab pos="304165" algn="l"/>
              </a:tabLst>
            </a:pPr>
            <a:r>
              <a:rPr dirty="0" sz="4100" spc="55">
                <a:solidFill>
                  <a:srgbClr val="332C2C"/>
                </a:solidFill>
                <a:latin typeface="Verdana"/>
                <a:cs typeface="Verdana"/>
              </a:rPr>
              <a:t>Complex</a:t>
            </a:r>
            <a:r>
              <a:rPr dirty="0" sz="4100" spc="-35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4100" spc="165">
                <a:solidFill>
                  <a:srgbClr val="332C2C"/>
                </a:solidFill>
                <a:latin typeface="Verdana"/>
                <a:cs typeface="Verdana"/>
              </a:rPr>
              <a:t>web</a:t>
            </a:r>
            <a:r>
              <a:rPr dirty="0" sz="4100" spc="-3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4100" spc="50">
                <a:solidFill>
                  <a:srgbClr val="332C2C"/>
                </a:solidFill>
                <a:latin typeface="Verdana"/>
                <a:cs typeface="Verdana"/>
              </a:rPr>
              <a:t>applications</a:t>
            </a:r>
            <a:endParaRPr sz="4100">
              <a:latin typeface="Verdana"/>
              <a:cs typeface="Verdan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8352728" y="2083193"/>
            <a:ext cx="6539230" cy="9398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0" spc="130" b="1">
                <a:latin typeface="Trebuchet MS"/>
                <a:cs typeface="Trebuchet MS"/>
              </a:rPr>
              <a:t>Use</a:t>
            </a:r>
            <a:r>
              <a:rPr dirty="0" sz="6000" spc="-315" b="1">
                <a:latin typeface="Trebuchet MS"/>
                <a:cs typeface="Trebuchet MS"/>
              </a:rPr>
              <a:t> </a:t>
            </a:r>
            <a:r>
              <a:rPr dirty="0" sz="6000" spc="155" b="1">
                <a:latin typeface="Trebuchet MS"/>
                <a:cs typeface="Trebuchet MS"/>
              </a:rPr>
              <a:t>Cases</a:t>
            </a:r>
            <a:r>
              <a:rPr dirty="0" sz="6000" spc="-310" b="1">
                <a:latin typeface="Trebuchet MS"/>
                <a:cs typeface="Trebuchet MS"/>
              </a:rPr>
              <a:t> </a:t>
            </a:r>
            <a:r>
              <a:rPr dirty="0" sz="6000" spc="-50" b="1">
                <a:latin typeface="Trebuchet MS"/>
                <a:cs typeface="Trebuchet MS"/>
              </a:rPr>
              <a:t>of</a:t>
            </a:r>
            <a:r>
              <a:rPr dirty="0" sz="6000" spc="-315" b="1">
                <a:latin typeface="Trebuchet MS"/>
                <a:cs typeface="Trebuchet MS"/>
              </a:rPr>
              <a:t> </a:t>
            </a:r>
            <a:r>
              <a:rPr dirty="0" sz="6000" spc="-10" b="1">
                <a:latin typeface="Trebuchet MS"/>
                <a:cs typeface="Trebuchet MS"/>
              </a:rPr>
              <a:t>Flask</a:t>
            </a:r>
            <a:endParaRPr sz="6000">
              <a:latin typeface="Trebuchet MS"/>
              <a:cs typeface="Trebuchet MS"/>
            </a:endParaRPr>
          </a:p>
        </p:txBody>
      </p:sp>
      <p:pic>
        <p:nvPicPr>
          <p:cNvPr id="7" name="object 7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07147" y="1930171"/>
            <a:ext cx="5372099" cy="537208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-12500" y="1971535"/>
            <a:ext cx="18300700" cy="8328025"/>
            <a:chOff x="-12500" y="1971535"/>
            <a:chExt cx="18300700" cy="8328025"/>
          </a:xfrm>
        </p:grpSpPr>
        <p:sp>
          <p:nvSpPr>
            <p:cNvPr id="3" name="object 3" descr=""/>
            <p:cNvSpPr/>
            <p:nvPr/>
          </p:nvSpPr>
          <p:spPr>
            <a:xfrm>
              <a:off x="0" y="4840146"/>
              <a:ext cx="5176520" cy="5447030"/>
            </a:xfrm>
            <a:custGeom>
              <a:avLst/>
              <a:gdLst/>
              <a:ahLst/>
              <a:cxnLst/>
              <a:rect l="l" t="t" r="r" b="b"/>
              <a:pathLst>
                <a:path w="5176520" h="5447030">
                  <a:moveTo>
                    <a:pt x="0" y="0"/>
                  </a:moveTo>
                  <a:lnTo>
                    <a:pt x="56648" y="10443"/>
                  </a:lnTo>
                  <a:lnTo>
                    <a:pt x="101517" y="19836"/>
                  </a:lnTo>
                  <a:lnTo>
                    <a:pt x="145914" y="30065"/>
                  </a:lnTo>
                  <a:lnTo>
                    <a:pt x="189846" y="41122"/>
                  </a:lnTo>
                  <a:lnTo>
                    <a:pt x="233318" y="52995"/>
                  </a:lnTo>
                  <a:lnTo>
                    <a:pt x="276336" y="65674"/>
                  </a:lnTo>
                  <a:lnTo>
                    <a:pt x="318906" y="79150"/>
                  </a:lnTo>
                  <a:lnTo>
                    <a:pt x="361033" y="93412"/>
                  </a:lnTo>
                  <a:lnTo>
                    <a:pt x="402722" y="108450"/>
                  </a:lnTo>
                  <a:lnTo>
                    <a:pt x="443981" y="124254"/>
                  </a:lnTo>
                  <a:lnTo>
                    <a:pt x="484813" y="140814"/>
                  </a:lnTo>
                  <a:lnTo>
                    <a:pt x="525226" y="158120"/>
                  </a:lnTo>
                  <a:lnTo>
                    <a:pt x="565224" y="176162"/>
                  </a:lnTo>
                  <a:lnTo>
                    <a:pt x="604813" y="194930"/>
                  </a:lnTo>
                  <a:lnTo>
                    <a:pt x="643999" y="214414"/>
                  </a:lnTo>
                  <a:lnTo>
                    <a:pt x="682788" y="234603"/>
                  </a:lnTo>
                  <a:lnTo>
                    <a:pt x="721185" y="255487"/>
                  </a:lnTo>
                  <a:lnTo>
                    <a:pt x="759197" y="277057"/>
                  </a:lnTo>
                  <a:lnTo>
                    <a:pt x="796827" y="299303"/>
                  </a:lnTo>
                  <a:lnTo>
                    <a:pt x="834084" y="322214"/>
                  </a:lnTo>
                  <a:lnTo>
                    <a:pt x="870971" y="345780"/>
                  </a:lnTo>
                  <a:lnTo>
                    <a:pt x="907495" y="369991"/>
                  </a:lnTo>
                  <a:lnTo>
                    <a:pt x="943661" y="394837"/>
                  </a:lnTo>
                  <a:lnTo>
                    <a:pt x="979476" y="420308"/>
                  </a:lnTo>
                  <a:lnTo>
                    <a:pt x="1014944" y="446394"/>
                  </a:lnTo>
                  <a:lnTo>
                    <a:pt x="1050071" y="473085"/>
                  </a:lnTo>
                  <a:lnTo>
                    <a:pt x="1084864" y="500371"/>
                  </a:lnTo>
                  <a:lnTo>
                    <a:pt x="1119327" y="528241"/>
                  </a:lnTo>
                  <a:lnTo>
                    <a:pt x="1153467" y="556686"/>
                  </a:lnTo>
                  <a:lnTo>
                    <a:pt x="1187289" y="585695"/>
                  </a:lnTo>
                  <a:lnTo>
                    <a:pt x="1220799" y="615259"/>
                  </a:lnTo>
                  <a:lnTo>
                    <a:pt x="1254002" y="645367"/>
                  </a:lnTo>
                  <a:lnTo>
                    <a:pt x="1286904" y="676009"/>
                  </a:lnTo>
                  <a:lnTo>
                    <a:pt x="1319511" y="707176"/>
                  </a:lnTo>
                  <a:lnTo>
                    <a:pt x="1351829" y="738856"/>
                  </a:lnTo>
                  <a:lnTo>
                    <a:pt x="1383863" y="771041"/>
                  </a:lnTo>
                  <a:lnTo>
                    <a:pt x="1415618" y="803719"/>
                  </a:lnTo>
                  <a:lnTo>
                    <a:pt x="1447102" y="836882"/>
                  </a:lnTo>
                  <a:lnTo>
                    <a:pt x="1478318" y="870518"/>
                  </a:lnTo>
                  <a:lnTo>
                    <a:pt x="1509273" y="904618"/>
                  </a:lnTo>
                  <a:lnTo>
                    <a:pt x="1539973" y="939171"/>
                  </a:lnTo>
                  <a:lnTo>
                    <a:pt x="1570423" y="974168"/>
                  </a:lnTo>
                  <a:lnTo>
                    <a:pt x="1600629" y="1009598"/>
                  </a:lnTo>
                  <a:lnTo>
                    <a:pt x="1630596" y="1045452"/>
                  </a:lnTo>
                  <a:lnTo>
                    <a:pt x="1660331" y="1081719"/>
                  </a:lnTo>
                  <a:lnTo>
                    <a:pt x="1689839" y="1118389"/>
                  </a:lnTo>
                  <a:lnTo>
                    <a:pt x="1719125" y="1155453"/>
                  </a:lnTo>
                  <a:lnTo>
                    <a:pt x="1748196" y="1192899"/>
                  </a:lnTo>
                  <a:lnTo>
                    <a:pt x="1777057" y="1230719"/>
                  </a:lnTo>
                  <a:lnTo>
                    <a:pt x="1805713" y="1268901"/>
                  </a:lnTo>
                  <a:lnTo>
                    <a:pt x="1834170" y="1307436"/>
                  </a:lnTo>
                  <a:lnTo>
                    <a:pt x="1862435" y="1346314"/>
                  </a:lnTo>
                  <a:lnTo>
                    <a:pt x="1890512" y="1385524"/>
                  </a:lnTo>
                  <a:lnTo>
                    <a:pt x="1918408" y="1425057"/>
                  </a:lnTo>
                  <a:lnTo>
                    <a:pt x="1946127" y="1464903"/>
                  </a:lnTo>
                  <a:lnTo>
                    <a:pt x="1973677" y="1505051"/>
                  </a:lnTo>
                  <a:lnTo>
                    <a:pt x="2001061" y="1545491"/>
                  </a:lnTo>
                  <a:lnTo>
                    <a:pt x="2028287" y="1586213"/>
                  </a:lnTo>
                  <a:lnTo>
                    <a:pt x="2055360" y="1627208"/>
                  </a:lnTo>
                  <a:lnTo>
                    <a:pt x="2082285" y="1668465"/>
                  </a:lnTo>
                  <a:lnTo>
                    <a:pt x="2109068" y="1709973"/>
                  </a:lnTo>
                  <a:lnTo>
                    <a:pt x="2135714" y="1751724"/>
                  </a:lnTo>
                  <a:lnTo>
                    <a:pt x="2162231" y="1793707"/>
                  </a:lnTo>
                  <a:lnTo>
                    <a:pt x="2188622" y="1835911"/>
                  </a:lnTo>
                  <a:lnTo>
                    <a:pt x="2214894" y="1878327"/>
                  </a:lnTo>
                  <a:lnTo>
                    <a:pt x="2241053" y="1920944"/>
                  </a:lnTo>
                  <a:lnTo>
                    <a:pt x="2267103" y="1963753"/>
                  </a:lnTo>
                  <a:lnTo>
                    <a:pt x="2293052" y="2006744"/>
                  </a:lnTo>
                  <a:lnTo>
                    <a:pt x="2318904" y="2049906"/>
                  </a:lnTo>
                  <a:lnTo>
                    <a:pt x="2344665" y="2093229"/>
                  </a:lnTo>
                  <a:lnTo>
                    <a:pt x="2370341" y="2136703"/>
                  </a:lnTo>
                  <a:lnTo>
                    <a:pt x="2395938" y="2180318"/>
                  </a:lnTo>
                  <a:lnTo>
                    <a:pt x="2421461" y="2224065"/>
                  </a:lnTo>
                  <a:lnTo>
                    <a:pt x="2446916" y="2267932"/>
                  </a:lnTo>
                  <a:lnTo>
                    <a:pt x="2472308" y="2311911"/>
                  </a:lnTo>
                  <a:lnTo>
                    <a:pt x="2497643" y="2355990"/>
                  </a:lnTo>
                  <a:lnTo>
                    <a:pt x="2522928" y="2400159"/>
                  </a:lnTo>
                  <a:lnTo>
                    <a:pt x="2548167" y="2444410"/>
                  </a:lnTo>
                  <a:lnTo>
                    <a:pt x="2573366" y="2488731"/>
                  </a:lnTo>
                  <a:lnTo>
                    <a:pt x="2598532" y="2533112"/>
                  </a:lnTo>
                  <a:lnTo>
                    <a:pt x="2623668" y="2577544"/>
                  </a:lnTo>
                  <a:lnTo>
                    <a:pt x="2648783" y="2622016"/>
                  </a:lnTo>
                  <a:lnTo>
                    <a:pt x="2673880" y="2666519"/>
                  </a:lnTo>
                  <a:lnTo>
                    <a:pt x="2698966" y="2711041"/>
                  </a:lnTo>
                  <a:lnTo>
                    <a:pt x="2724046" y="2755574"/>
                  </a:lnTo>
                  <a:lnTo>
                    <a:pt x="2749126" y="2800107"/>
                  </a:lnTo>
                  <a:lnTo>
                    <a:pt x="2774212" y="2844630"/>
                  </a:lnTo>
                  <a:lnTo>
                    <a:pt x="2799309" y="2889133"/>
                  </a:lnTo>
                  <a:lnTo>
                    <a:pt x="2824423" y="2933605"/>
                  </a:lnTo>
                  <a:lnTo>
                    <a:pt x="2849560" y="2978037"/>
                  </a:lnTo>
                  <a:lnTo>
                    <a:pt x="2874725" y="3022419"/>
                  </a:lnTo>
                  <a:lnTo>
                    <a:pt x="2899924" y="3066740"/>
                  </a:lnTo>
                  <a:lnTo>
                    <a:pt x="2925164" y="3110991"/>
                  </a:lnTo>
                  <a:lnTo>
                    <a:pt x="2950448" y="3155161"/>
                  </a:lnTo>
                  <a:lnTo>
                    <a:pt x="2975784" y="3199241"/>
                  </a:lnTo>
                  <a:lnTo>
                    <a:pt x="3001176" y="3243219"/>
                  </a:lnTo>
                  <a:lnTo>
                    <a:pt x="3026631" y="3287087"/>
                  </a:lnTo>
                  <a:lnTo>
                    <a:pt x="3052154" y="3330834"/>
                  </a:lnTo>
                  <a:lnTo>
                    <a:pt x="3077750" y="3374449"/>
                  </a:lnTo>
                  <a:lnTo>
                    <a:pt x="3103427" y="3417924"/>
                  </a:lnTo>
                  <a:lnTo>
                    <a:pt x="3129188" y="3461247"/>
                  </a:lnTo>
                  <a:lnTo>
                    <a:pt x="3155040" y="3504409"/>
                  </a:lnTo>
                  <a:lnTo>
                    <a:pt x="3180989" y="3547400"/>
                  </a:lnTo>
                  <a:lnTo>
                    <a:pt x="3207040" y="3590209"/>
                  </a:lnTo>
                  <a:lnTo>
                    <a:pt x="3233198" y="3632827"/>
                  </a:lnTo>
                  <a:lnTo>
                    <a:pt x="3259470" y="3675243"/>
                  </a:lnTo>
                  <a:lnTo>
                    <a:pt x="3285862" y="3717447"/>
                  </a:lnTo>
                  <a:lnTo>
                    <a:pt x="3312378" y="3759430"/>
                  </a:lnTo>
                  <a:lnTo>
                    <a:pt x="3339025" y="3801181"/>
                  </a:lnTo>
                  <a:lnTo>
                    <a:pt x="3365808" y="3842689"/>
                  </a:lnTo>
                  <a:lnTo>
                    <a:pt x="3392733" y="3883946"/>
                  </a:lnTo>
                  <a:lnTo>
                    <a:pt x="3419806" y="3924941"/>
                  </a:lnTo>
                  <a:lnTo>
                    <a:pt x="3447032" y="3965663"/>
                  </a:lnTo>
                  <a:lnTo>
                    <a:pt x="3474417" y="4006104"/>
                  </a:lnTo>
                  <a:lnTo>
                    <a:pt x="3501966" y="4046252"/>
                  </a:lnTo>
                  <a:lnTo>
                    <a:pt x="3529686" y="4086097"/>
                  </a:lnTo>
                  <a:lnTo>
                    <a:pt x="3557581" y="4125630"/>
                  </a:lnTo>
                  <a:lnTo>
                    <a:pt x="3585659" y="4164841"/>
                  </a:lnTo>
                  <a:lnTo>
                    <a:pt x="3613924" y="4203719"/>
                  </a:lnTo>
                  <a:lnTo>
                    <a:pt x="3642381" y="4242254"/>
                  </a:lnTo>
                  <a:lnTo>
                    <a:pt x="3671038" y="4280436"/>
                  </a:lnTo>
                  <a:lnTo>
                    <a:pt x="3699898" y="4318256"/>
                  </a:lnTo>
                  <a:lnTo>
                    <a:pt x="3728969" y="4355702"/>
                  </a:lnTo>
                  <a:lnTo>
                    <a:pt x="3758256" y="4392766"/>
                  </a:lnTo>
                  <a:lnTo>
                    <a:pt x="3787763" y="4429436"/>
                  </a:lnTo>
                  <a:lnTo>
                    <a:pt x="3817498" y="4465703"/>
                  </a:lnTo>
                  <a:lnTo>
                    <a:pt x="3847466" y="4501557"/>
                  </a:lnTo>
                  <a:lnTo>
                    <a:pt x="3877672" y="4536987"/>
                  </a:lnTo>
                  <a:lnTo>
                    <a:pt x="3908122" y="4571984"/>
                  </a:lnTo>
                  <a:lnTo>
                    <a:pt x="3938822" y="4606537"/>
                  </a:lnTo>
                  <a:lnTo>
                    <a:pt x="3969778" y="4640637"/>
                  </a:lnTo>
                  <a:lnTo>
                    <a:pt x="4000994" y="4674273"/>
                  </a:lnTo>
                  <a:lnTo>
                    <a:pt x="4032478" y="4707436"/>
                  </a:lnTo>
                  <a:lnTo>
                    <a:pt x="4064233" y="4740114"/>
                  </a:lnTo>
                  <a:lnTo>
                    <a:pt x="4096267" y="4772299"/>
                  </a:lnTo>
                  <a:lnTo>
                    <a:pt x="4128585" y="4803979"/>
                  </a:lnTo>
                  <a:lnTo>
                    <a:pt x="4161192" y="4835146"/>
                  </a:lnTo>
                  <a:lnTo>
                    <a:pt x="4194095" y="4865788"/>
                  </a:lnTo>
                  <a:lnTo>
                    <a:pt x="4227298" y="4895896"/>
                  </a:lnTo>
                  <a:lnTo>
                    <a:pt x="4260808" y="4925460"/>
                  </a:lnTo>
                  <a:lnTo>
                    <a:pt x="4294630" y="4954469"/>
                  </a:lnTo>
                  <a:lnTo>
                    <a:pt x="4328770" y="4982914"/>
                  </a:lnTo>
                  <a:lnTo>
                    <a:pt x="4363234" y="5010784"/>
                  </a:lnTo>
                  <a:lnTo>
                    <a:pt x="4398027" y="5038069"/>
                  </a:lnTo>
                  <a:lnTo>
                    <a:pt x="4433154" y="5064760"/>
                  </a:lnTo>
                  <a:lnTo>
                    <a:pt x="4468623" y="5090846"/>
                  </a:lnTo>
                  <a:lnTo>
                    <a:pt x="4504437" y="5116317"/>
                  </a:lnTo>
                  <a:lnTo>
                    <a:pt x="4540604" y="5141163"/>
                  </a:lnTo>
                  <a:lnTo>
                    <a:pt x="4577128" y="5165374"/>
                  </a:lnTo>
                  <a:lnTo>
                    <a:pt x="4614015" y="5188940"/>
                  </a:lnTo>
                  <a:lnTo>
                    <a:pt x="4651272" y="5211851"/>
                  </a:lnTo>
                  <a:lnTo>
                    <a:pt x="4688903" y="5234096"/>
                  </a:lnTo>
                  <a:lnTo>
                    <a:pt x="4726914" y="5255666"/>
                  </a:lnTo>
                  <a:lnTo>
                    <a:pt x="4765312" y="5276551"/>
                  </a:lnTo>
                  <a:lnTo>
                    <a:pt x="4804101" y="5296740"/>
                  </a:lnTo>
                  <a:lnTo>
                    <a:pt x="4843287" y="5316223"/>
                  </a:lnTo>
                  <a:lnTo>
                    <a:pt x="4882877" y="5334991"/>
                  </a:lnTo>
                  <a:lnTo>
                    <a:pt x="4922875" y="5353033"/>
                  </a:lnTo>
                  <a:lnTo>
                    <a:pt x="4963287" y="5370339"/>
                  </a:lnTo>
                  <a:lnTo>
                    <a:pt x="5004120" y="5386899"/>
                  </a:lnTo>
                  <a:lnTo>
                    <a:pt x="5045379" y="5402704"/>
                  </a:lnTo>
                  <a:lnTo>
                    <a:pt x="5087068" y="5417742"/>
                  </a:lnTo>
                  <a:lnTo>
                    <a:pt x="5129195" y="5432003"/>
                  </a:lnTo>
                  <a:lnTo>
                    <a:pt x="5171765" y="5445479"/>
                  </a:lnTo>
                  <a:lnTo>
                    <a:pt x="5176420" y="5446851"/>
                  </a:lnTo>
                </a:path>
              </a:pathLst>
            </a:custGeom>
            <a:ln w="25000">
              <a:solidFill>
                <a:srgbClr val="332C2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1358" y="9752686"/>
              <a:ext cx="18286730" cy="47625"/>
            </a:xfrm>
            <a:custGeom>
              <a:avLst/>
              <a:gdLst/>
              <a:ahLst/>
              <a:cxnLst/>
              <a:rect l="l" t="t" r="r" b="b"/>
              <a:pathLst>
                <a:path w="18286730" h="47625">
                  <a:moveTo>
                    <a:pt x="18286629" y="0"/>
                  </a:moveTo>
                  <a:lnTo>
                    <a:pt x="0" y="0"/>
                  </a:lnTo>
                  <a:lnTo>
                    <a:pt x="0" y="47625"/>
                  </a:lnTo>
                  <a:lnTo>
                    <a:pt x="18286629" y="47625"/>
                  </a:lnTo>
                  <a:lnTo>
                    <a:pt x="18286629" y="0"/>
                  </a:lnTo>
                  <a:close/>
                </a:path>
              </a:pathLst>
            </a:custGeom>
            <a:solidFill>
              <a:srgbClr val="332C2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49170" y="1971535"/>
              <a:ext cx="7572373" cy="4657724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8641912" y="2313571"/>
            <a:ext cx="4440555" cy="72263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4550" spc="-30" b="1">
                <a:latin typeface="Trebuchet MS"/>
                <a:cs typeface="Trebuchet MS"/>
              </a:rPr>
              <a:t>Installing</a:t>
            </a:r>
            <a:r>
              <a:rPr dirty="0" sz="4550" spc="-285" b="1">
                <a:latin typeface="Trebuchet MS"/>
                <a:cs typeface="Trebuchet MS"/>
              </a:rPr>
              <a:t> </a:t>
            </a:r>
            <a:r>
              <a:rPr dirty="0" sz="4550" spc="-10" b="1">
                <a:latin typeface="Trebuchet MS"/>
                <a:cs typeface="Trebuchet MS"/>
              </a:rPr>
              <a:t>Python</a:t>
            </a:r>
            <a:endParaRPr sz="4550">
              <a:latin typeface="Trebuchet MS"/>
              <a:cs typeface="Trebuchet MS"/>
            </a:endParaRPr>
          </a:p>
        </p:txBody>
      </p:sp>
      <p:sp>
        <p:nvSpPr>
          <p:cNvPr id="7" name="object 7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273685" indent="-265430">
              <a:lnSpc>
                <a:spcPct val="100000"/>
              </a:lnSpc>
              <a:spcBef>
                <a:spcPts val="140"/>
              </a:spcBef>
              <a:buChar char="•"/>
              <a:tabLst>
                <a:tab pos="273685" algn="l"/>
              </a:tabLst>
            </a:pPr>
            <a:r>
              <a:rPr dirty="0" spc="-25"/>
              <a:t>Visit</a:t>
            </a:r>
            <a:r>
              <a:rPr dirty="0" spc="-285"/>
              <a:t> </a:t>
            </a:r>
            <a:r>
              <a:rPr dirty="0" spc="-10"/>
              <a:t>python.org</a:t>
            </a:r>
          </a:p>
          <a:p>
            <a:pPr marL="273685" indent="-265430">
              <a:lnSpc>
                <a:spcPct val="100000"/>
              </a:lnSpc>
              <a:spcBef>
                <a:spcPts val="120"/>
              </a:spcBef>
              <a:buChar char="•"/>
              <a:tabLst>
                <a:tab pos="273685" algn="l"/>
              </a:tabLst>
            </a:pPr>
            <a:r>
              <a:rPr dirty="0" spc="105"/>
              <a:t>Download</a:t>
            </a:r>
            <a:r>
              <a:rPr dirty="0" spc="-295"/>
              <a:t> </a:t>
            </a:r>
            <a:r>
              <a:rPr dirty="0" spc="80"/>
              <a:t>the</a:t>
            </a:r>
            <a:r>
              <a:rPr dirty="0" spc="-290"/>
              <a:t> </a:t>
            </a:r>
            <a:r>
              <a:rPr dirty="0" spc="-20"/>
              <a:t>latest</a:t>
            </a:r>
            <a:r>
              <a:rPr dirty="0" spc="-290"/>
              <a:t> </a:t>
            </a:r>
            <a:r>
              <a:rPr dirty="0" spc="-10"/>
              <a:t>version</a:t>
            </a:r>
          </a:p>
          <a:p>
            <a:pPr marL="135255" marR="5080" indent="-123189">
              <a:lnSpc>
                <a:spcPct val="101000"/>
              </a:lnSpc>
              <a:spcBef>
                <a:spcPts val="75"/>
              </a:spcBef>
            </a:pPr>
            <a:r>
              <a:rPr dirty="0" spc="-105"/>
              <a:t>•Ensure</a:t>
            </a:r>
            <a:r>
              <a:rPr dirty="0" spc="-254"/>
              <a:t> </a:t>
            </a:r>
            <a:r>
              <a:rPr dirty="0"/>
              <a:t>'Add</a:t>
            </a:r>
            <a:r>
              <a:rPr dirty="0" spc="-254"/>
              <a:t> </a:t>
            </a:r>
            <a:r>
              <a:rPr dirty="0" spc="120"/>
              <a:t>Python</a:t>
            </a:r>
            <a:r>
              <a:rPr dirty="0" spc="-250"/>
              <a:t> </a:t>
            </a:r>
            <a:r>
              <a:rPr dirty="0"/>
              <a:t>to</a:t>
            </a:r>
            <a:r>
              <a:rPr dirty="0" spc="-254"/>
              <a:t> </a:t>
            </a:r>
            <a:r>
              <a:rPr dirty="0"/>
              <a:t>PATH'</a:t>
            </a:r>
            <a:r>
              <a:rPr dirty="0" spc="-250"/>
              <a:t> </a:t>
            </a:r>
            <a:r>
              <a:rPr dirty="0" spc="-70"/>
              <a:t>is</a:t>
            </a:r>
            <a:r>
              <a:rPr dirty="0" spc="-254"/>
              <a:t> </a:t>
            </a:r>
            <a:r>
              <a:rPr dirty="0" spc="85"/>
              <a:t>checked </a:t>
            </a:r>
            <a:r>
              <a:rPr dirty="0" spc="100"/>
              <a:t>during</a:t>
            </a:r>
            <a:r>
              <a:rPr dirty="0" spc="-305"/>
              <a:t> </a:t>
            </a:r>
            <a:r>
              <a:rPr dirty="0" spc="-10"/>
              <a:t>installation</a:t>
            </a:r>
          </a:p>
        </p:txBody>
      </p:sp>
      <p:sp>
        <p:nvSpPr>
          <p:cNvPr id="8" name="object 8" descr=""/>
          <p:cNvSpPr/>
          <p:nvPr/>
        </p:nvSpPr>
        <p:spPr>
          <a:xfrm>
            <a:off x="1054" y="548843"/>
            <a:ext cx="18287365" cy="47625"/>
          </a:xfrm>
          <a:custGeom>
            <a:avLst/>
            <a:gdLst/>
            <a:ahLst/>
            <a:cxnLst/>
            <a:rect l="l" t="t" r="r" b="b"/>
            <a:pathLst>
              <a:path w="18287365" h="47625">
                <a:moveTo>
                  <a:pt x="18286934" y="0"/>
                </a:moveTo>
                <a:lnTo>
                  <a:pt x="0" y="0"/>
                </a:lnTo>
                <a:lnTo>
                  <a:pt x="0" y="47625"/>
                </a:lnTo>
                <a:lnTo>
                  <a:pt x="18286934" y="47625"/>
                </a:lnTo>
                <a:lnTo>
                  <a:pt x="18286934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13042213" y="5610076"/>
            <a:ext cx="5246370" cy="4677410"/>
          </a:xfrm>
          <a:custGeom>
            <a:avLst/>
            <a:gdLst/>
            <a:ahLst/>
            <a:cxnLst/>
            <a:rect l="l" t="t" r="r" b="b"/>
            <a:pathLst>
              <a:path w="5246369" h="4677409">
                <a:moveTo>
                  <a:pt x="5245785" y="0"/>
                </a:moveTo>
                <a:lnTo>
                  <a:pt x="5190872" y="5807"/>
                </a:lnTo>
                <a:lnTo>
                  <a:pt x="5140122" y="12097"/>
                </a:lnTo>
                <a:lnTo>
                  <a:pt x="5089918" y="19185"/>
                </a:lnTo>
                <a:lnTo>
                  <a:pt x="5040254" y="27063"/>
                </a:lnTo>
                <a:lnTo>
                  <a:pt x="4991124" y="35720"/>
                </a:lnTo>
                <a:lnTo>
                  <a:pt x="4942520" y="45146"/>
                </a:lnTo>
                <a:lnTo>
                  <a:pt x="4894437" y="55333"/>
                </a:lnTo>
                <a:lnTo>
                  <a:pt x="4846867" y="66271"/>
                </a:lnTo>
                <a:lnTo>
                  <a:pt x="4799805" y="77951"/>
                </a:lnTo>
                <a:lnTo>
                  <a:pt x="4753244" y="90362"/>
                </a:lnTo>
                <a:lnTo>
                  <a:pt x="4707177" y="103495"/>
                </a:lnTo>
                <a:lnTo>
                  <a:pt x="4661597" y="117341"/>
                </a:lnTo>
                <a:lnTo>
                  <a:pt x="4616499" y="131891"/>
                </a:lnTo>
                <a:lnTo>
                  <a:pt x="4571876" y="147134"/>
                </a:lnTo>
                <a:lnTo>
                  <a:pt x="4527722" y="163062"/>
                </a:lnTo>
                <a:lnTo>
                  <a:pt x="4484029" y="179664"/>
                </a:lnTo>
                <a:lnTo>
                  <a:pt x="4440791" y="196932"/>
                </a:lnTo>
                <a:lnTo>
                  <a:pt x="4398002" y="214855"/>
                </a:lnTo>
                <a:lnTo>
                  <a:pt x="4355656" y="233425"/>
                </a:lnTo>
                <a:lnTo>
                  <a:pt x="4313745" y="252632"/>
                </a:lnTo>
                <a:lnTo>
                  <a:pt x="4272263" y="272466"/>
                </a:lnTo>
                <a:lnTo>
                  <a:pt x="4231205" y="292917"/>
                </a:lnTo>
                <a:lnTo>
                  <a:pt x="4190562" y="313977"/>
                </a:lnTo>
                <a:lnTo>
                  <a:pt x="4150330" y="335636"/>
                </a:lnTo>
                <a:lnTo>
                  <a:pt x="4110500" y="357884"/>
                </a:lnTo>
                <a:lnTo>
                  <a:pt x="4071068" y="380712"/>
                </a:lnTo>
                <a:lnTo>
                  <a:pt x="4032026" y="404110"/>
                </a:lnTo>
                <a:lnTo>
                  <a:pt x="3993367" y="428069"/>
                </a:lnTo>
                <a:lnTo>
                  <a:pt x="3955086" y="452579"/>
                </a:lnTo>
                <a:lnTo>
                  <a:pt x="3917175" y="477630"/>
                </a:lnTo>
                <a:lnTo>
                  <a:pt x="3879629" y="503214"/>
                </a:lnTo>
                <a:lnTo>
                  <a:pt x="3842441" y="529321"/>
                </a:lnTo>
                <a:lnTo>
                  <a:pt x="3805604" y="555941"/>
                </a:lnTo>
                <a:lnTo>
                  <a:pt x="3769111" y="583065"/>
                </a:lnTo>
                <a:lnTo>
                  <a:pt x="3732957" y="610683"/>
                </a:lnTo>
                <a:lnTo>
                  <a:pt x="3697135" y="638786"/>
                </a:lnTo>
                <a:lnTo>
                  <a:pt x="3661638" y="667364"/>
                </a:lnTo>
                <a:lnTo>
                  <a:pt x="3626459" y="696407"/>
                </a:lnTo>
                <a:lnTo>
                  <a:pt x="3591593" y="725907"/>
                </a:lnTo>
                <a:lnTo>
                  <a:pt x="3557033" y="755853"/>
                </a:lnTo>
                <a:lnTo>
                  <a:pt x="3522771" y="786237"/>
                </a:lnTo>
                <a:lnTo>
                  <a:pt x="3488803" y="817049"/>
                </a:lnTo>
                <a:lnTo>
                  <a:pt x="3455121" y="848278"/>
                </a:lnTo>
                <a:lnTo>
                  <a:pt x="3421718" y="879917"/>
                </a:lnTo>
                <a:lnTo>
                  <a:pt x="3388589" y="911954"/>
                </a:lnTo>
                <a:lnTo>
                  <a:pt x="3355726" y="944381"/>
                </a:lnTo>
                <a:lnTo>
                  <a:pt x="3323124" y="977189"/>
                </a:lnTo>
                <a:lnTo>
                  <a:pt x="3290775" y="1010367"/>
                </a:lnTo>
                <a:lnTo>
                  <a:pt x="3258674" y="1043906"/>
                </a:lnTo>
                <a:lnTo>
                  <a:pt x="3226813" y="1077797"/>
                </a:lnTo>
                <a:lnTo>
                  <a:pt x="3195186" y="1112030"/>
                </a:lnTo>
                <a:lnTo>
                  <a:pt x="3163788" y="1146595"/>
                </a:lnTo>
                <a:lnTo>
                  <a:pt x="3132610" y="1181484"/>
                </a:lnTo>
                <a:lnTo>
                  <a:pt x="3101647" y="1216687"/>
                </a:lnTo>
                <a:lnTo>
                  <a:pt x="3070892" y="1252193"/>
                </a:lnTo>
                <a:lnTo>
                  <a:pt x="3040339" y="1287995"/>
                </a:lnTo>
                <a:lnTo>
                  <a:pt x="3009981" y="1324081"/>
                </a:lnTo>
                <a:lnTo>
                  <a:pt x="2979812" y="1360443"/>
                </a:lnTo>
                <a:lnTo>
                  <a:pt x="2949825" y="1397071"/>
                </a:lnTo>
                <a:lnTo>
                  <a:pt x="2920014" y="1433956"/>
                </a:lnTo>
                <a:lnTo>
                  <a:pt x="2890371" y="1471088"/>
                </a:lnTo>
                <a:lnTo>
                  <a:pt x="2860892" y="1508457"/>
                </a:lnTo>
                <a:lnTo>
                  <a:pt x="2831569" y="1546055"/>
                </a:lnTo>
                <a:lnTo>
                  <a:pt x="2802395" y="1583871"/>
                </a:lnTo>
                <a:lnTo>
                  <a:pt x="2773364" y="1621897"/>
                </a:lnTo>
                <a:lnTo>
                  <a:pt x="2744470" y="1660121"/>
                </a:lnTo>
                <a:lnTo>
                  <a:pt x="2715707" y="1698536"/>
                </a:lnTo>
                <a:lnTo>
                  <a:pt x="2687067" y="1737132"/>
                </a:lnTo>
                <a:lnTo>
                  <a:pt x="2658544" y="1775899"/>
                </a:lnTo>
                <a:lnTo>
                  <a:pt x="2630131" y="1814827"/>
                </a:lnTo>
                <a:lnTo>
                  <a:pt x="2601823" y="1853907"/>
                </a:lnTo>
                <a:lnTo>
                  <a:pt x="2573613" y="1893130"/>
                </a:lnTo>
                <a:lnTo>
                  <a:pt x="2545493" y="1932486"/>
                </a:lnTo>
                <a:lnTo>
                  <a:pt x="2517458" y="1971966"/>
                </a:lnTo>
                <a:lnTo>
                  <a:pt x="2489502" y="2011559"/>
                </a:lnTo>
                <a:lnTo>
                  <a:pt x="2461617" y="2051258"/>
                </a:lnTo>
                <a:lnTo>
                  <a:pt x="2433797" y="2091051"/>
                </a:lnTo>
                <a:lnTo>
                  <a:pt x="2406036" y="2130930"/>
                </a:lnTo>
                <a:lnTo>
                  <a:pt x="2378327" y="2170884"/>
                </a:lnTo>
                <a:lnTo>
                  <a:pt x="2350663" y="2210906"/>
                </a:lnTo>
                <a:lnTo>
                  <a:pt x="2323039" y="2250984"/>
                </a:lnTo>
                <a:lnTo>
                  <a:pt x="2295447" y="2291110"/>
                </a:lnTo>
                <a:lnTo>
                  <a:pt x="2267881" y="2331274"/>
                </a:lnTo>
                <a:lnTo>
                  <a:pt x="2240335" y="2371466"/>
                </a:lnTo>
                <a:lnTo>
                  <a:pt x="2212802" y="2411678"/>
                </a:lnTo>
                <a:lnTo>
                  <a:pt x="2185275" y="2451899"/>
                </a:lnTo>
                <a:lnTo>
                  <a:pt x="2157749" y="2492120"/>
                </a:lnTo>
                <a:lnTo>
                  <a:pt x="2130216" y="2532331"/>
                </a:lnTo>
                <a:lnTo>
                  <a:pt x="2102670" y="2572523"/>
                </a:lnTo>
                <a:lnTo>
                  <a:pt x="2075104" y="2612687"/>
                </a:lnTo>
                <a:lnTo>
                  <a:pt x="2047512" y="2652812"/>
                </a:lnTo>
                <a:lnTo>
                  <a:pt x="2019888" y="2692891"/>
                </a:lnTo>
                <a:lnTo>
                  <a:pt x="1992224" y="2732912"/>
                </a:lnTo>
                <a:lnTo>
                  <a:pt x="1964515" y="2772866"/>
                </a:lnTo>
                <a:lnTo>
                  <a:pt x="1936754" y="2812745"/>
                </a:lnTo>
                <a:lnTo>
                  <a:pt x="1908934" y="2852538"/>
                </a:lnTo>
                <a:lnTo>
                  <a:pt x="1881049" y="2892236"/>
                </a:lnTo>
                <a:lnTo>
                  <a:pt x="1853093" y="2931829"/>
                </a:lnTo>
                <a:lnTo>
                  <a:pt x="1825058" y="2971309"/>
                </a:lnTo>
                <a:lnTo>
                  <a:pt x="1796939" y="3010665"/>
                </a:lnTo>
                <a:lnTo>
                  <a:pt x="1768728" y="3049888"/>
                </a:lnTo>
                <a:lnTo>
                  <a:pt x="1740420" y="3088968"/>
                </a:lnTo>
                <a:lnTo>
                  <a:pt x="1712008" y="3127896"/>
                </a:lnTo>
                <a:lnTo>
                  <a:pt x="1683485" y="3166663"/>
                </a:lnTo>
                <a:lnTo>
                  <a:pt x="1654845" y="3205258"/>
                </a:lnTo>
                <a:lnTo>
                  <a:pt x="1626082" y="3243673"/>
                </a:lnTo>
                <a:lnTo>
                  <a:pt x="1597188" y="3281898"/>
                </a:lnTo>
                <a:lnTo>
                  <a:pt x="1568157" y="3319923"/>
                </a:lnTo>
                <a:lnTo>
                  <a:pt x="1538984" y="3357739"/>
                </a:lnTo>
                <a:lnTo>
                  <a:pt x="1509661" y="3395337"/>
                </a:lnTo>
                <a:lnTo>
                  <a:pt x="1480182" y="3432706"/>
                </a:lnTo>
                <a:lnTo>
                  <a:pt x="1450540" y="3469838"/>
                </a:lnTo>
                <a:lnTo>
                  <a:pt x="1420728" y="3506723"/>
                </a:lnTo>
                <a:lnTo>
                  <a:pt x="1390742" y="3543351"/>
                </a:lnTo>
                <a:lnTo>
                  <a:pt x="1360573" y="3579713"/>
                </a:lnTo>
                <a:lnTo>
                  <a:pt x="1330215" y="3615800"/>
                </a:lnTo>
                <a:lnTo>
                  <a:pt x="1299663" y="3651601"/>
                </a:lnTo>
                <a:lnTo>
                  <a:pt x="1268908" y="3687107"/>
                </a:lnTo>
                <a:lnTo>
                  <a:pt x="1237946" y="3722310"/>
                </a:lnTo>
                <a:lnTo>
                  <a:pt x="1206768" y="3757199"/>
                </a:lnTo>
                <a:lnTo>
                  <a:pt x="1175370" y="3791764"/>
                </a:lnTo>
                <a:lnTo>
                  <a:pt x="1143744" y="3825998"/>
                </a:lnTo>
                <a:lnTo>
                  <a:pt x="1111884" y="3859888"/>
                </a:lnTo>
                <a:lnTo>
                  <a:pt x="1079783" y="3893428"/>
                </a:lnTo>
                <a:lnTo>
                  <a:pt x="1047435" y="3926606"/>
                </a:lnTo>
                <a:lnTo>
                  <a:pt x="1014833" y="3959413"/>
                </a:lnTo>
                <a:lnTo>
                  <a:pt x="981971" y="3991840"/>
                </a:lnTo>
                <a:lnTo>
                  <a:pt x="948842" y="4023878"/>
                </a:lnTo>
                <a:lnTo>
                  <a:pt x="915441" y="4055516"/>
                </a:lnTo>
                <a:lnTo>
                  <a:pt x="881759" y="4086746"/>
                </a:lnTo>
                <a:lnTo>
                  <a:pt x="847791" y="4117557"/>
                </a:lnTo>
                <a:lnTo>
                  <a:pt x="813531" y="4147941"/>
                </a:lnTo>
                <a:lnTo>
                  <a:pt x="778971" y="4177888"/>
                </a:lnTo>
                <a:lnTo>
                  <a:pt x="744106" y="4207388"/>
                </a:lnTo>
                <a:lnTo>
                  <a:pt x="708929" y="4236431"/>
                </a:lnTo>
                <a:lnTo>
                  <a:pt x="673432" y="4265009"/>
                </a:lnTo>
                <a:lnTo>
                  <a:pt x="637611" y="4293112"/>
                </a:lnTo>
                <a:lnTo>
                  <a:pt x="601458" y="4320730"/>
                </a:lnTo>
                <a:lnTo>
                  <a:pt x="564967" y="4347854"/>
                </a:lnTo>
                <a:lnTo>
                  <a:pt x="528131" y="4374474"/>
                </a:lnTo>
                <a:lnTo>
                  <a:pt x="490943" y="4400581"/>
                </a:lnTo>
                <a:lnTo>
                  <a:pt x="453398" y="4426165"/>
                </a:lnTo>
                <a:lnTo>
                  <a:pt x="415489" y="4451217"/>
                </a:lnTo>
                <a:lnTo>
                  <a:pt x="377209" y="4475727"/>
                </a:lnTo>
                <a:lnTo>
                  <a:pt x="338552" y="4499686"/>
                </a:lnTo>
                <a:lnTo>
                  <a:pt x="299511" y="4523084"/>
                </a:lnTo>
                <a:lnTo>
                  <a:pt x="260080" y="4545912"/>
                </a:lnTo>
                <a:lnTo>
                  <a:pt x="220252" y="4568160"/>
                </a:lnTo>
                <a:lnTo>
                  <a:pt x="180021" y="4589819"/>
                </a:lnTo>
                <a:lnTo>
                  <a:pt x="139380" y="4610879"/>
                </a:lnTo>
                <a:lnTo>
                  <a:pt x="98323" y="4631331"/>
                </a:lnTo>
                <a:lnTo>
                  <a:pt x="56844" y="4651165"/>
                </a:lnTo>
                <a:lnTo>
                  <a:pt x="14935" y="4670371"/>
                </a:lnTo>
                <a:lnTo>
                  <a:pt x="0" y="4676921"/>
                </a:lnTo>
              </a:path>
            </a:pathLst>
          </a:custGeom>
          <a:ln w="24995">
            <a:solidFill>
              <a:srgbClr val="332C2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50" y="548208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37" y="0"/>
                </a:moveTo>
                <a:lnTo>
                  <a:pt x="0" y="0"/>
                </a:lnTo>
                <a:lnTo>
                  <a:pt x="0" y="47625"/>
                </a:lnTo>
                <a:lnTo>
                  <a:pt x="18287937" y="47625"/>
                </a:lnTo>
                <a:lnTo>
                  <a:pt x="18287937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0" y="9754908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/>
          <p:nvPr/>
        </p:nvSpPr>
        <p:spPr>
          <a:xfrm>
            <a:off x="1482521" y="3858254"/>
            <a:ext cx="10147935" cy="19005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28600" indent="-224154">
              <a:lnSpc>
                <a:spcPct val="100000"/>
              </a:lnSpc>
              <a:spcBef>
                <a:spcPts val="100"/>
              </a:spcBef>
              <a:buChar char="•"/>
              <a:tabLst>
                <a:tab pos="228600" algn="l"/>
              </a:tabLst>
            </a:pPr>
            <a:r>
              <a:rPr dirty="0" sz="3050" spc="-135">
                <a:solidFill>
                  <a:srgbClr val="332C2C"/>
                </a:solidFill>
                <a:latin typeface="Verdana"/>
                <a:cs typeface="Verdana"/>
              </a:rPr>
              <a:t>In</a:t>
            </a:r>
            <a:r>
              <a:rPr dirty="0" sz="3050" spc="-18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050">
                <a:solidFill>
                  <a:srgbClr val="332C2C"/>
                </a:solidFill>
                <a:latin typeface="Verdana"/>
                <a:cs typeface="Verdana"/>
              </a:rPr>
              <a:t>terminal/command</a:t>
            </a:r>
            <a:r>
              <a:rPr dirty="0" sz="3050" spc="-17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050" spc="-40">
                <a:solidFill>
                  <a:srgbClr val="332C2C"/>
                </a:solidFill>
                <a:latin typeface="Verdana"/>
                <a:cs typeface="Verdana"/>
              </a:rPr>
              <a:t>prompt:</a:t>
            </a:r>
            <a:r>
              <a:rPr dirty="0" sz="3050" spc="-17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050" spc="55">
                <a:solidFill>
                  <a:srgbClr val="332C2C"/>
                </a:solidFill>
                <a:latin typeface="Verdana"/>
                <a:cs typeface="Verdana"/>
              </a:rPr>
              <a:t>python</a:t>
            </a:r>
            <a:r>
              <a:rPr dirty="0" sz="3050" spc="-17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050" spc="-235">
                <a:solidFill>
                  <a:srgbClr val="332C2C"/>
                </a:solidFill>
                <a:latin typeface="Verdana"/>
                <a:cs typeface="Verdana"/>
              </a:rPr>
              <a:t>-</a:t>
            </a:r>
            <a:r>
              <a:rPr dirty="0" sz="3050" spc="265">
                <a:solidFill>
                  <a:srgbClr val="332C2C"/>
                </a:solidFill>
                <a:latin typeface="Verdana"/>
                <a:cs typeface="Verdana"/>
              </a:rPr>
              <a:t>m</a:t>
            </a:r>
            <a:r>
              <a:rPr dirty="0" sz="3050" spc="-17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050" spc="-75">
                <a:solidFill>
                  <a:srgbClr val="332C2C"/>
                </a:solidFill>
                <a:latin typeface="Verdana"/>
                <a:cs typeface="Verdana"/>
              </a:rPr>
              <a:t>venv</a:t>
            </a:r>
            <a:r>
              <a:rPr dirty="0" sz="3050" spc="-17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050" spc="-25">
                <a:solidFill>
                  <a:srgbClr val="332C2C"/>
                </a:solidFill>
                <a:latin typeface="Verdana"/>
                <a:cs typeface="Verdana"/>
              </a:rPr>
              <a:t>env</a:t>
            </a:r>
            <a:endParaRPr sz="3050">
              <a:latin typeface="Verdana"/>
              <a:cs typeface="Verdana"/>
            </a:endParaRPr>
          </a:p>
          <a:p>
            <a:pPr marL="228600" indent="-224154">
              <a:lnSpc>
                <a:spcPct val="100000"/>
              </a:lnSpc>
              <a:spcBef>
                <a:spcPts val="90"/>
              </a:spcBef>
              <a:buChar char="•"/>
              <a:tabLst>
                <a:tab pos="228600" algn="l"/>
              </a:tabLst>
            </a:pPr>
            <a:r>
              <a:rPr dirty="0" sz="3050" spc="-10">
                <a:solidFill>
                  <a:srgbClr val="332C2C"/>
                </a:solidFill>
                <a:latin typeface="Verdana"/>
                <a:cs typeface="Verdana"/>
              </a:rPr>
              <a:t>Activate</a:t>
            </a:r>
            <a:r>
              <a:rPr dirty="0" sz="3050" spc="-26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050" spc="55">
                <a:solidFill>
                  <a:srgbClr val="332C2C"/>
                </a:solidFill>
                <a:latin typeface="Verdana"/>
                <a:cs typeface="Verdana"/>
              </a:rPr>
              <a:t>the</a:t>
            </a:r>
            <a:r>
              <a:rPr dirty="0" sz="3050" spc="-26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050" spc="-10">
                <a:solidFill>
                  <a:srgbClr val="332C2C"/>
                </a:solidFill>
                <a:latin typeface="Verdana"/>
                <a:cs typeface="Verdana"/>
              </a:rPr>
              <a:t>environment:</a:t>
            </a:r>
            <a:endParaRPr sz="3050">
              <a:latin typeface="Verdana"/>
              <a:cs typeface="Verdana"/>
            </a:endParaRPr>
          </a:p>
          <a:p>
            <a:pPr marL="228600" indent="-224154">
              <a:lnSpc>
                <a:spcPct val="100000"/>
              </a:lnSpc>
              <a:spcBef>
                <a:spcPts val="15"/>
              </a:spcBef>
              <a:buChar char="•"/>
              <a:tabLst>
                <a:tab pos="228600" algn="l"/>
              </a:tabLst>
            </a:pPr>
            <a:r>
              <a:rPr dirty="0" sz="3050" spc="-25">
                <a:solidFill>
                  <a:srgbClr val="332C2C"/>
                </a:solidFill>
                <a:latin typeface="Verdana"/>
                <a:cs typeface="Verdana"/>
              </a:rPr>
              <a:t>Windows:</a:t>
            </a:r>
            <a:r>
              <a:rPr dirty="0" sz="3050" spc="-22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050" spc="-540">
                <a:solidFill>
                  <a:srgbClr val="332C2C"/>
                </a:solidFill>
                <a:latin typeface="Verdana"/>
                <a:cs typeface="Verdana"/>
              </a:rPr>
              <a:t>.</a:t>
            </a:r>
            <a:r>
              <a:rPr dirty="0" sz="3050" spc="-30">
                <a:solidFill>
                  <a:srgbClr val="332C2C"/>
                </a:solidFill>
                <a:latin typeface="Verdana"/>
                <a:cs typeface="Verdana"/>
              </a:rPr>
              <a:t>\</a:t>
            </a:r>
            <a:r>
              <a:rPr dirty="0" sz="3050" spc="-25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dirty="0" sz="3050" spc="-55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dirty="0" sz="3050" spc="-95">
                <a:solidFill>
                  <a:srgbClr val="332C2C"/>
                </a:solidFill>
                <a:latin typeface="Verdana"/>
                <a:cs typeface="Verdana"/>
              </a:rPr>
              <a:t>v</a:t>
            </a:r>
            <a:r>
              <a:rPr dirty="0" sz="3050" spc="-30">
                <a:solidFill>
                  <a:srgbClr val="332C2C"/>
                </a:solidFill>
                <a:latin typeface="Verdana"/>
                <a:cs typeface="Verdana"/>
              </a:rPr>
              <a:t>\S</a:t>
            </a:r>
            <a:r>
              <a:rPr dirty="0" sz="3050" spc="-25">
                <a:solidFill>
                  <a:srgbClr val="332C2C"/>
                </a:solidFill>
                <a:latin typeface="Verdana"/>
                <a:cs typeface="Verdana"/>
              </a:rPr>
              <a:t>c</a:t>
            </a:r>
            <a:r>
              <a:rPr dirty="0" sz="3050" spc="-5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dirty="0" sz="3050" spc="-3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dirty="0" sz="3050" spc="-25">
                <a:solidFill>
                  <a:srgbClr val="332C2C"/>
                </a:solidFill>
                <a:latin typeface="Verdana"/>
                <a:cs typeface="Verdana"/>
              </a:rPr>
              <a:t>pt</a:t>
            </a:r>
            <a:r>
              <a:rPr dirty="0" sz="3050" spc="-22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dirty="0" sz="3050" spc="-30">
                <a:solidFill>
                  <a:srgbClr val="332C2C"/>
                </a:solidFill>
                <a:latin typeface="Verdana"/>
                <a:cs typeface="Verdana"/>
              </a:rPr>
              <a:t>\a</a:t>
            </a:r>
            <a:r>
              <a:rPr dirty="0" sz="3050" spc="-5">
                <a:solidFill>
                  <a:srgbClr val="332C2C"/>
                </a:solidFill>
                <a:latin typeface="Verdana"/>
                <a:cs typeface="Verdana"/>
              </a:rPr>
              <a:t>c</a:t>
            </a:r>
            <a:r>
              <a:rPr dirty="0" sz="3050" spc="-25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dirty="0" sz="3050" spc="-3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dirty="0" sz="3050" spc="-75">
                <a:solidFill>
                  <a:srgbClr val="332C2C"/>
                </a:solidFill>
                <a:latin typeface="Verdana"/>
                <a:cs typeface="Verdana"/>
              </a:rPr>
              <a:t>v</a:t>
            </a:r>
            <a:r>
              <a:rPr dirty="0" sz="3050" spc="-3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dirty="0" sz="3050" spc="-8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dirty="0" sz="3050" spc="-2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endParaRPr sz="3050">
              <a:latin typeface="Verdana"/>
              <a:cs typeface="Verdana"/>
            </a:endParaRPr>
          </a:p>
          <a:p>
            <a:pPr marL="228600" indent="-224154">
              <a:lnSpc>
                <a:spcPct val="100000"/>
              </a:lnSpc>
              <a:spcBef>
                <a:spcPts val="15"/>
              </a:spcBef>
              <a:buChar char="•"/>
              <a:tabLst>
                <a:tab pos="228600" algn="l"/>
              </a:tabLst>
            </a:pPr>
            <a:r>
              <a:rPr dirty="0" sz="3050" spc="-75">
                <a:solidFill>
                  <a:srgbClr val="332C2C"/>
                </a:solidFill>
                <a:latin typeface="Verdana"/>
                <a:cs typeface="Verdana"/>
              </a:rPr>
              <a:t>Mac/Linux:</a:t>
            </a:r>
            <a:r>
              <a:rPr dirty="0" sz="3050" spc="-204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050" spc="-470">
                <a:solidFill>
                  <a:srgbClr val="332C2C"/>
                </a:solidFill>
                <a:latin typeface="Verdana"/>
                <a:cs typeface="Verdana"/>
              </a:rPr>
              <a:t>.</a:t>
            </a:r>
            <a:r>
              <a:rPr dirty="0" sz="3050" spc="-73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050" spc="-35">
                <a:solidFill>
                  <a:srgbClr val="332C2C"/>
                </a:solidFill>
                <a:latin typeface="Verdana"/>
                <a:cs typeface="Verdana"/>
              </a:rPr>
              <a:t>/env/bin/activate</a:t>
            </a:r>
            <a:endParaRPr sz="3050">
              <a:latin typeface="Verdana"/>
              <a:cs typeface="Verdan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41807" rIns="0" bIns="0" rtlCol="0" vert="horz">
            <a:spAutoFit/>
          </a:bodyPr>
          <a:lstStyle/>
          <a:p>
            <a:pPr marL="800735">
              <a:lnSpc>
                <a:spcPct val="100000"/>
              </a:lnSpc>
              <a:spcBef>
                <a:spcPts val="100"/>
              </a:spcBef>
            </a:pPr>
            <a:r>
              <a:rPr dirty="0" sz="6000" spc="-10" b="1">
                <a:latin typeface="Trebuchet MS"/>
                <a:cs typeface="Trebuchet MS"/>
              </a:rPr>
              <a:t>Setting</a:t>
            </a:r>
            <a:r>
              <a:rPr dirty="0" sz="6000" spc="-320" b="1">
                <a:latin typeface="Trebuchet MS"/>
                <a:cs typeface="Trebuchet MS"/>
              </a:rPr>
              <a:t> </a:t>
            </a:r>
            <a:r>
              <a:rPr dirty="0" sz="6000" spc="150" b="1">
                <a:latin typeface="Trebuchet MS"/>
                <a:cs typeface="Trebuchet MS"/>
              </a:rPr>
              <a:t>Up</a:t>
            </a:r>
            <a:r>
              <a:rPr dirty="0" sz="6000" spc="-315" b="1">
                <a:latin typeface="Trebuchet MS"/>
                <a:cs typeface="Trebuchet MS"/>
              </a:rPr>
              <a:t> </a:t>
            </a:r>
            <a:r>
              <a:rPr dirty="0" sz="6000" spc="-135" b="1">
                <a:latin typeface="Trebuchet MS"/>
                <a:cs typeface="Trebuchet MS"/>
              </a:rPr>
              <a:t>Virtual</a:t>
            </a:r>
            <a:r>
              <a:rPr dirty="0" sz="6000" spc="-320" b="1">
                <a:latin typeface="Trebuchet MS"/>
                <a:cs typeface="Trebuchet MS"/>
              </a:rPr>
              <a:t> </a:t>
            </a:r>
            <a:r>
              <a:rPr dirty="0" sz="6000" spc="-114" b="1">
                <a:latin typeface="Trebuchet MS"/>
                <a:cs typeface="Trebuchet MS"/>
              </a:rPr>
              <a:t>Environment</a:t>
            </a:r>
            <a:endParaRPr sz="6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6091970"/>
            <a:ext cx="2929255" cy="4195445"/>
          </a:xfrm>
          <a:custGeom>
            <a:avLst/>
            <a:gdLst/>
            <a:ahLst/>
            <a:cxnLst/>
            <a:rect l="l" t="t" r="r" b="b"/>
            <a:pathLst>
              <a:path w="2929255" h="4195445">
                <a:moveTo>
                  <a:pt x="0" y="0"/>
                </a:moveTo>
                <a:lnTo>
                  <a:pt x="35896" y="29865"/>
                </a:lnTo>
                <a:lnTo>
                  <a:pt x="69718" y="58874"/>
                </a:lnTo>
                <a:lnTo>
                  <a:pt x="103228" y="88438"/>
                </a:lnTo>
                <a:lnTo>
                  <a:pt x="136431" y="118546"/>
                </a:lnTo>
                <a:lnTo>
                  <a:pt x="169333" y="149188"/>
                </a:lnTo>
                <a:lnTo>
                  <a:pt x="201940" y="180354"/>
                </a:lnTo>
                <a:lnTo>
                  <a:pt x="234258" y="212035"/>
                </a:lnTo>
                <a:lnTo>
                  <a:pt x="266292" y="244219"/>
                </a:lnTo>
                <a:lnTo>
                  <a:pt x="298048" y="276898"/>
                </a:lnTo>
                <a:lnTo>
                  <a:pt x="329531" y="310060"/>
                </a:lnTo>
                <a:lnTo>
                  <a:pt x="360747" y="343696"/>
                </a:lnTo>
                <a:lnTo>
                  <a:pt x="391703" y="377796"/>
                </a:lnTo>
                <a:lnTo>
                  <a:pt x="422402" y="412349"/>
                </a:lnTo>
                <a:lnTo>
                  <a:pt x="452853" y="447346"/>
                </a:lnTo>
                <a:lnTo>
                  <a:pt x="483059" y="482776"/>
                </a:lnTo>
                <a:lnTo>
                  <a:pt x="513026" y="518630"/>
                </a:lnTo>
                <a:lnTo>
                  <a:pt x="542761" y="554897"/>
                </a:lnTo>
                <a:lnTo>
                  <a:pt x="572269" y="591567"/>
                </a:lnTo>
                <a:lnTo>
                  <a:pt x="601555" y="628630"/>
                </a:lnTo>
                <a:lnTo>
                  <a:pt x="630626" y="666077"/>
                </a:lnTo>
                <a:lnTo>
                  <a:pt x="659487" y="703896"/>
                </a:lnTo>
                <a:lnTo>
                  <a:pt x="688143" y="742078"/>
                </a:lnTo>
                <a:lnTo>
                  <a:pt x="716600" y="780613"/>
                </a:lnTo>
                <a:lnTo>
                  <a:pt x="744865" y="819491"/>
                </a:lnTo>
                <a:lnTo>
                  <a:pt x="772942" y="858702"/>
                </a:lnTo>
                <a:lnTo>
                  <a:pt x="800838" y="898235"/>
                </a:lnTo>
                <a:lnTo>
                  <a:pt x="828558" y="938080"/>
                </a:lnTo>
                <a:lnTo>
                  <a:pt x="856107" y="978228"/>
                </a:lnTo>
                <a:lnTo>
                  <a:pt x="883492" y="1018668"/>
                </a:lnTo>
                <a:lnTo>
                  <a:pt x="910718" y="1059391"/>
                </a:lnTo>
                <a:lnTo>
                  <a:pt x="937790" y="1100385"/>
                </a:lnTo>
                <a:lnTo>
                  <a:pt x="964715" y="1141642"/>
                </a:lnTo>
                <a:lnTo>
                  <a:pt x="991498" y="1183151"/>
                </a:lnTo>
                <a:lnTo>
                  <a:pt x="1018145" y="1224902"/>
                </a:lnTo>
                <a:lnTo>
                  <a:pt x="1044661" y="1266884"/>
                </a:lnTo>
                <a:lnTo>
                  <a:pt x="1071053" y="1309089"/>
                </a:lnTo>
                <a:lnTo>
                  <a:pt x="1097325" y="1351505"/>
                </a:lnTo>
                <a:lnTo>
                  <a:pt x="1123484" y="1394122"/>
                </a:lnTo>
                <a:lnTo>
                  <a:pt x="1149534" y="1436931"/>
                </a:lnTo>
                <a:lnTo>
                  <a:pt x="1175483" y="1479922"/>
                </a:lnTo>
                <a:lnTo>
                  <a:pt x="1201335" y="1523084"/>
                </a:lnTo>
                <a:lnTo>
                  <a:pt x="1227096" y="1566407"/>
                </a:lnTo>
                <a:lnTo>
                  <a:pt x="1252773" y="1609882"/>
                </a:lnTo>
                <a:lnTo>
                  <a:pt x="1278369" y="1653497"/>
                </a:lnTo>
                <a:lnTo>
                  <a:pt x="1303892" y="1697244"/>
                </a:lnTo>
                <a:lnTo>
                  <a:pt x="1329347" y="1741112"/>
                </a:lnTo>
                <a:lnTo>
                  <a:pt x="1354739" y="1785090"/>
                </a:lnTo>
                <a:lnTo>
                  <a:pt x="1380075" y="1829170"/>
                </a:lnTo>
                <a:lnTo>
                  <a:pt x="1405359" y="1873340"/>
                </a:lnTo>
                <a:lnTo>
                  <a:pt x="1430598" y="1917590"/>
                </a:lnTo>
                <a:lnTo>
                  <a:pt x="1455798" y="1961912"/>
                </a:lnTo>
                <a:lnTo>
                  <a:pt x="1480963" y="2006293"/>
                </a:lnTo>
                <a:lnTo>
                  <a:pt x="1506100" y="2050726"/>
                </a:lnTo>
                <a:lnTo>
                  <a:pt x="1531214" y="2095198"/>
                </a:lnTo>
                <a:lnTo>
                  <a:pt x="1556311" y="2139701"/>
                </a:lnTo>
                <a:lnTo>
                  <a:pt x="1581397" y="2184224"/>
                </a:lnTo>
                <a:lnTo>
                  <a:pt x="1606477" y="2228757"/>
                </a:lnTo>
                <a:lnTo>
                  <a:pt x="1631557" y="2273290"/>
                </a:lnTo>
                <a:lnTo>
                  <a:pt x="1656643" y="2317812"/>
                </a:lnTo>
                <a:lnTo>
                  <a:pt x="1681740" y="2362315"/>
                </a:lnTo>
                <a:lnTo>
                  <a:pt x="1706854" y="2406787"/>
                </a:lnTo>
                <a:lnTo>
                  <a:pt x="1731991" y="2451219"/>
                </a:lnTo>
                <a:lnTo>
                  <a:pt x="1757157" y="2495600"/>
                </a:lnTo>
                <a:lnTo>
                  <a:pt x="1782356" y="2539921"/>
                </a:lnTo>
                <a:lnTo>
                  <a:pt x="1807595" y="2584172"/>
                </a:lnTo>
                <a:lnTo>
                  <a:pt x="1832879" y="2628342"/>
                </a:lnTo>
                <a:lnTo>
                  <a:pt x="1858215" y="2672421"/>
                </a:lnTo>
                <a:lnTo>
                  <a:pt x="1883607" y="2716399"/>
                </a:lnTo>
                <a:lnTo>
                  <a:pt x="1909062" y="2760266"/>
                </a:lnTo>
                <a:lnTo>
                  <a:pt x="1934585" y="2804013"/>
                </a:lnTo>
                <a:lnTo>
                  <a:pt x="1960181" y="2847628"/>
                </a:lnTo>
                <a:lnTo>
                  <a:pt x="1985857" y="2891103"/>
                </a:lnTo>
                <a:lnTo>
                  <a:pt x="2011618" y="2934426"/>
                </a:lnTo>
                <a:lnTo>
                  <a:pt x="2037470" y="2977588"/>
                </a:lnTo>
                <a:lnTo>
                  <a:pt x="2063419" y="3020578"/>
                </a:lnTo>
                <a:lnTo>
                  <a:pt x="2089470" y="3063387"/>
                </a:lnTo>
                <a:lnTo>
                  <a:pt x="2115628" y="3106005"/>
                </a:lnTo>
                <a:lnTo>
                  <a:pt x="2141900" y="3148420"/>
                </a:lnTo>
                <a:lnTo>
                  <a:pt x="2168292" y="3190625"/>
                </a:lnTo>
                <a:lnTo>
                  <a:pt x="2194808" y="3232607"/>
                </a:lnTo>
                <a:lnTo>
                  <a:pt x="2221455" y="3274358"/>
                </a:lnTo>
                <a:lnTo>
                  <a:pt x="2248237" y="3315866"/>
                </a:lnTo>
                <a:lnTo>
                  <a:pt x="2275162" y="3357123"/>
                </a:lnTo>
                <a:lnTo>
                  <a:pt x="2302235" y="3398118"/>
                </a:lnTo>
                <a:lnTo>
                  <a:pt x="2329460" y="3438840"/>
                </a:lnTo>
                <a:lnTo>
                  <a:pt x="2356845" y="3479280"/>
                </a:lnTo>
                <a:lnTo>
                  <a:pt x="2384394" y="3519428"/>
                </a:lnTo>
                <a:lnTo>
                  <a:pt x="2412114" y="3559274"/>
                </a:lnTo>
                <a:lnTo>
                  <a:pt x="2440010" y="3598807"/>
                </a:lnTo>
                <a:lnTo>
                  <a:pt x="2468087" y="3638017"/>
                </a:lnTo>
                <a:lnTo>
                  <a:pt x="2496351" y="3676895"/>
                </a:lnTo>
                <a:lnTo>
                  <a:pt x="2524809" y="3715430"/>
                </a:lnTo>
                <a:lnTo>
                  <a:pt x="2553465" y="3753612"/>
                </a:lnTo>
                <a:lnTo>
                  <a:pt x="2582326" y="3791431"/>
                </a:lnTo>
                <a:lnTo>
                  <a:pt x="2611396" y="3828878"/>
                </a:lnTo>
                <a:lnTo>
                  <a:pt x="2640682" y="3865941"/>
                </a:lnTo>
                <a:lnTo>
                  <a:pt x="2670190" y="3902611"/>
                </a:lnTo>
                <a:lnTo>
                  <a:pt x="2699925" y="3938878"/>
                </a:lnTo>
                <a:lnTo>
                  <a:pt x="2729892" y="3974732"/>
                </a:lnTo>
                <a:lnTo>
                  <a:pt x="2760098" y="4010162"/>
                </a:lnTo>
                <a:lnTo>
                  <a:pt x="2790548" y="4045159"/>
                </a:lnTo>
                <a:lnTo>
                  <a:pt x="2821248" y="4079712"/>
                </a:lnTo>
                <a:lnTo>
                  <a:pt x="2852203" y="4113812"/>
                </a:lnTo>
                <a:lnTo>
                  <a:pt x="2883419" y="4147448"/>
                </a:lnTo>
                <a:lnTo>
                  <a:pt x="2914903" y="4180611"/>
                </a:lnTo>
                <a:lnTo>
                  <a:pt x="2928913" y="4195028"/>
                </a:lnTo>
              </a:path>
            </a:pathLst>
          </a:custGeom>
          <a:ln w="24997">
            <a:solidFill>
              <a:srgbClr val="332C2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1054" y="548843"/>
            <a:ext cx="18287365" cy="47625"/>
          </a:xfrm>
          <a:custGeom>
            <a:avLst/>
            <a:gdLst/>
            <a:ahLst/>
            <a:cxnLst/>
            <a:rect l="l" t="t" r="r" b="b"/>
            <a:pathLst>
              <a:path w="18287365" h="47625">
                <a:moveTo>
                  <a:pt x="18286934" y="0"/>
                </a:moveTo>
                <a:lnTo>
                  <a:pt x="0" y="0"/>
                </a:lnTo>
                <a:lnTo>
                  <a:pt x="0" y="47625"/>
                </a:lnTo>
                <a:lnTo>
                  <a:pt x="18286934" y="47625"/>
                </a:lnTo>
                <a:lnTo>
                  <a:pt x="18286934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1358" y="9752686"/>
            <a:ext cx="18286730" cy="47625"/>
          </a:xfrm>
          <a:custGeom>
            <a:avLst/>
            <a:gdLst/>
            <a:ahLst/>
            <a:cxnLst/>
            <a:rect l="l" t="t" r="r" b="b"/>
            <a:pathLst>
              <a:path w="18286730" h="47625">
                <a:moveTo>
                  <a:pt x="18286629" y="0"/>
                </a:moveTo>
                <a:lnTo>
                  <a:pt x="0" y="0"/>
                </a:lnTo>
                <a:lnTo>
                  <a:pt x="0" y="47625"/>
                </a:lnTo>
                <a:lnTo>
                  <a:pt x="18286629" y="47625"/>
                </a:lnTo>
                <a:lnTo>
                  <a:pt x="18286629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/>
          <p:nvPr/>
        </p:nvSpPr>
        <p:spPr>
          <a:xfrm>
            <a:off x="694828" y="3664839"/>
            <a:ext cx="8900160" cy="100330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236854" indent="-230504">
              <a:lnSpc>
                <a:spcPct val="100000"/>
              </a:lnSpc>
              <a:spcBef>
                <a:spcPts val="110"/>
              </a:spcBef>
              <a:buChar char="•"/>
              <a:tabLst>
                <a:tab pos="236854" algn="l"/>
              </a:tabLst>
            </a:pPr>
            <a:r>
              <a:rPr dirty="0" sz="3150" spc="-125">
                <a:solidFill>
                  <a:srgbClr val="332C2C"/>
                </a:solidFill>
                <a:latin typeface="Verdana"/>
                <a:cs typeface="Verdana"/>
              </a:rPr>
              <a:t>In</a:t>
            </a:r>
            <a:r>
              <a:rPr dirty="0" sz="3150" spc="-24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150">
                <a:solidFill>
                  <a:srgbClr val="332C2C"/>
                </a:solidFill>
                <a:latin typeface="Verdana"/>
                <a:cs typeface="Verdana"/>
              </a:rPr>
              <a:t>activated</a:t>
            </a:r>
            <a:r>
              <a:rPr dirty="0" sz="3150" spc="-24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150" spc="-35">
                <a:solidFill>
                  <a:srgbClr val="332C2C"/>
                </a:solidFill>
                <a:latin typeface="Verdana"/>
                <a:cs typeface="Verdana"/>
              </a:rPr>
              <a:t>environment:</a:t>
            </a:r>
            <a:r>
              <a:rPr dirty="0" sz="3150" spc="-24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150" spc="105">
                <a:solidFill>
                  <a:srgbClr val="332C2C"/>
                </a:solidFill>
                <a:latin typeface="Verdana"/>
                <a:cs typeface="Verdana"/>
              </a:rPr>
              <a:t>pip</a:t>
            </a:r>
            <a:r>
              <a:rPr dirty="0" sz="3150" spc="-24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150" spc="-10">
                <a:solidFill>
                  <a:srgbClr val="332C2C"/>
                </a:solidFill>
                <a:latin typeface="Verdana"/>
                <a:cs typeface="Verdana"/>
              </a:rPr>
              <a:t>install</a:t>
            </a:r>
            <a:r>
              <a:rPr dirty="0" sz="3150" spc="-24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150" spc="-20">
                <a:solidFill>
                  <a:srgbClr val="332C2C"/>
                </a:solidFill>
                <a:latin typeface="Verdana"/>
                <a:cs typeface="Verdana"/>
              </a:rPr>
              <a:t>ﬂask</a:t>
            </a:r>
            <a:endParaRPr sz="3150">
              <a:latin typeface="Verdana"/>
              <a:cs typeface="Verdana"/>
            </a:endParaRPr>
          </a:p>
          <a:p>
            <a:pPr marL="236854" indent="-230504">
              <a:lnSpc>
                <a:spcPct val="100000"/>
              </a:lnSpc>
              <a:spcBef>
                <a:spcPts val="120"/>
              </a:spcBef>
              <a:buChar char="•"/>
              <a:tabLst>
                <a:tab pos="236854" algn="l"/>
              </a:tabLst>
            </a:pPr>
            <a:r>
              <a:rPr dirty="0" sz="3150" spc="-80">
                <a:solidFill>
                  <a:srgbClr val="332C2C"/>
                </a:solidFill>
                <a:latin typeface="Verdana"/>
                <a:cs typeface="Verdana"/>
              </a:rPr>
              <a:t>Verify</a:t>
            </a:r>
            <a:r>
              <a:rPr dirty="0" sz="3150" spc="-24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150" spc="-55">
                <a:solidFill>
                  <a:srgbClr val="332C2C"/>
                </a:solidFill>
                <a:latin typeface="Verdana"/>
                <a:cs typeface="Verdana"/>
              </a:rPr>
              <a:t>installation:</a:t>
            </a:r>
            <a:r>
              <a:rPr dirty="0" sz="3150" spc="-24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150" spc="60">
                <a:solidFill>
                  <a:srgbClr val="332C2C"/>
                </a:solidFill>
                <a:latin typeface="Verdana"/>
                <a:cs typeface="Verdana"/>
              </a:rPr>
              <a:t>python</a:t>
            </a:r>
            <a:r>
              <a:rPr dirty="0" sz="3150" spc="-24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150" spc="-240">
                <a:solidFill>
                  <a:srgbClr val="332C2C"/>
                </a:solidFill>
                <a:latin typeface="Verdana"/>
                <a:cs typeface="Verdana"/>
              </a:rPr>
              <a:t>-</a:t>
            </a:r>
            <a:r>
              <a:rPr dirty="0" sz="3150" spc="275">
                <a:solidFill>
                  <a:srgbClr val="332C2C"/>
                </a:solidFill>
                <a:latin typeface="Verdana"/>
                <a:cs typeface="Verdana"/>
              </a:rPr>
              <a:t>m</a:t>
            </a:r>
            <a:r>
              <a:rPr dirty="0" sz="3150" spc="-24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150" spc="-50">
                <a:solidFill>
                  <a:srgbClr val="332C2C"/>
                </a:solidFill>
                <a:latin typeface="Verdana"/>
                <a:cs typeface="Verdana"/>
              </a:rPr>
              <a:t>ﬂask</a:t>
            </a:r>
            <a:r>
              <a:rPr dirty="0" sz="3150" spc="-24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150" spc="-240">
                <a:solidFill>
                  <a:srgbClr val="332C2C"/>
                </a:solidFill>
                <a:latin typeface="Verdana"/>
                <a:cs typeface="Verdana"/>
              </a:rPr>
              <a:t>-</a:t>
            </a:r>
            <a:r>
              <a:rPr dirty="0" sz="3150" spc="-270">
                <a:solidFill>
                  <a:srgbClr val="332C2C"/>
                </a:solidFill>
                <a:latin typeface="Verdana"/>
                <a:cs typeface="Verdana"/>
              </a:rPr>
              <a:t>-</a:t>
            </a:r>
            <a:r>
              <a:rPr dirty="0" sz="3150" spc="-10">
                <a:solidFill>
                  <a:srgbClr val="332C2C"/>
                </a:solidFill>
                <a:latin typeface="Verdana"/>
                <a:cs typeface="Verdana"/>
              </a:rPr>
              <a:t>version</a:t>
            </a:r>
            <a:endParaRPr sz="3150">
              <a:latin typeface="Verdana"/>
              <a:cs typeface="Verdan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373227" y="2064766"/>
            <a:ext cx="5183505" cy="9398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0" spc="-40" b="1">
                <a:latin typeface="Trebuchet MS"/>
                <a:cs typeface="Trebuchet MS"/>
              </a:rPr>
              <a:t>Installing</a:t>
            </a:r>
            <a:r>
              <a:rPr dirty="0" sz="6000" spc="-385" b="1">
                <a:latin typeface="Trebuchet MS"/>
                <a:cs typeface="Trebuchet MS"/>
              </a:rPr>
              <a:t> </a:t>
            </a:r>
            <a:r>
              <a:rPr dirty="0" sz="6000" spc="-10" b="1">
                <a:latin typeface="Trebuchet MS"/>
                <a:cs typeface="Trebuchet MS"/>
              </a:rPr>
              <a:t>Flask</a:t>
            </a:r>
            <a:endParaRPr sz="6000">
              <a:latin typeface="Trebuchet MS"/>
              <a:cs typeface="Trebuchet MS"/>
            </a:endParaRPr>
          </a:p>
        </p:txBody>
      </p:sp>
      <p:pic>
        <p:nvPicPr>
          <p:cNvPr id="7" name="object 7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805136" y="3067151"/>
            <a:ext cx="7829549" cy="313997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6091970"/>
            <a:ext cx="2929255" cy="4195445"/>
          </a:xfrm>
          <a:custGeom>
            <a:avLst/>
            <a:gdLst/>
            <a:ahLst/>
            <a:cxnLst/>
            <a:rect l="l" t="t" r="r" b="b"/>
            <a:pathLst>
              <a:path w="2929255" h="4195445">
                <a:moveTo>
                  <a:pt x="0" y="0"/>
                </a:moveTo>
                <a:lnTo>
                  <a:pt x="35896" y="29865"/>
                </a:lnTo>
                <a:lnTo>
                  <a:pt x="69718" y="58874"/>
                </a:lnTo>
                <a:lnTo>
                  <a:pt x="103228" y="88438"/>
                </a:lnTo>
                <a:lnTo>
                  <a:pt x="136431" y="118546"/>
                </a:lnTo>
                <a:lnTo>
                  <a:pt x="169333" y="149188"/>
                </a:lnTo>
                <a:lnTo>
                  <a:pt x="201940" y="180354"/>
                </a:lnTo>
                <a:lnTo>
                  <a:pt x="234258" y="212035"/>
                </a:lnTo>
                <a:lnTo>
                  <a:pt x="266292" y="244219"/>
                </a:lnTo>
                <a:lnTo>
                  <a:pt x="298048" y="276898"/>
                </a:lnTo>
                <a:lnTo>
                  <a:pt x="329531" y="310060"/>
                </a:lnTo>
                <a:lnTo>
                  <a:pt x="360747" y="343696"/>
                </a:lnTo>
                <a:lnTo>
                  <a:pt x="391703" y="377796"/>
                </a:lnTo>
                <a:lnTo>
                  <a:pt x="422402" y="412349"/>
                </a:lnTo>
                <a:lnTo>
                  <a:pt x="452853" y="447346"/>
                </a:lnTo>
                <a:lnTo>
                  <a:pt x="483059" y="482776"/>
                </a:lnTo>
                <a:lnTo>
                  <a:pt x="513026" y="518630"/>
                </a:lnTo>
                <a:lnTo>
                  <a:pt x="542761" y="554897"/>
                </a:lnTo>
                <a:lnTo>
                  <a:pt x="572269" y="591567"/>
                </a:lnTo>
                <a:lnTo>
                  <a:pt x="601555" y="628630"/>
                </a:lnTo>
                <a:lnTo>
                  <a:pt x="630626" y="666077"/>
                </a:lnTo>
                <a:lnTo>
                  <a:pt x="659487" y="703896"/>
                </a:lnTo>
                <a:lnTo>
                  <a:pt x="688143" y="742078"/>
                </a:lnTo>
                <a:lnTo>
                  <a:pt x="716600" y="780613"/>
                </a:lnTo>
                <a:lnTo>
                  <a:pt x="744865" y="819491"/>
                </a:lnTo>
                <a:lnTo>
                  <a:pt x="772942" y="858702"/>
                </a:lnTo>
                <a:lnTo>
                  <a:pt x="800838" y="898235"/>
                </a:lnTo>
                <a:lnTo>
                  <a:pt x="828558" y="938080"/>
                </a:lnTo>
                <a:lnTo>
                  <a:pt x="856107" y="978228"/>
                </a:lnTo>
                <a:lnTo>
                  <a:pt x="883492" y="1018668"/>
                </a:lnTo>
                <a:lnTo>
                  <a:pt x="910718" y="1059391"/>
                </a:lnTo>
                <a:lnTo>
                  <a:pt x="937790" y="1100385"/>
                </a:lnTo>
                <a:lnTo>
                  <a:pt x="964715" y="1141642"/>
                </a:lnTo>
                <a:lnTo>
                  <a:pt x="991498" y="1183151"/>
                </a:lnTo>
                <a:lnTo>
                  <a:pt x="1018145" y="1224902"/>
                </a:lnTo>
                <a:lnTo>
                  <a:pt x="1044661" y="1266884"/>
                </a:lnTo>
                <a:lnTo>
                  <a:pt x="1071053" y="1309089"/>
                </a:lnTo>
                <a:lnTo>
                  <a:pt x="1097325" y="1351505"/>
                </a:lnTo>
                <a:lnTo>
                  <a:pt x="1123484" y="1394122"/>
                </a:lnTo>
                <a:lnTo>
                  <a:pt x="1149534" y="1436931"/>
                </a:lnTo>
                <a:lnTo>
                  <a:pt x="1175483" y="1479922"/>
                </a:lnTo>
                <a:lnTo>
                  <a:pt x="1201335" y="1523084"/>
                </a:lnTo>
                <a:lnTo>
                  <a:pt x="1227096" y="1566407"/>
                </a:lnTo>
                <a:lnTo>
                  <a:pt x="1252773" y="1609882"/>
                </a:lnTo>
                <a:lnTo>
                  <a:pt x="1278369" y="1653497"/>
                </a:lnTo>
                <a:lnTo>
                  <a:pt x="1303892" y="1697244"/>
                </a:lnTo>
                <a:lnTo>
                  <a:pt x="1329347" y="1741112"/>
                </a:lnTo>
                <a:lnTo>
                  <a:pt x="1354739" y="1785090"/>
                </a:lnTo>
                <a:lnTo>
                  <a:pt x="1380075" y="1829170"/>
                </a:lnTo>
                <a:lnTo>
                  <a:pt x="1405359" y="1873340"/>
                </a:lnTo>
                <a:lnTo>
                  <a:pt x="1430598" y="1917590"/>
                </a:lnTo>
                <a:lnTo>
                  <a:pt x="1455798" y="1961912"/>
                </a:lnTo>
                <a:lnTo>
                  <a:pt x="1480963" y="2006293"/>
                </a:lnTo>
                <a:lnTo>
                  <a:pt x="1506100" y="2050726"/>
                </a:lnTo>
                <a:lnTo>
                  <a:pt x="1531214" y="2095198"/>
                </a:lnTo>
                <a:lnTo>
                  <a:pt x="1556311" y="2139701"/>
                </a:lnTo>
                <a:lnTo>
                  <a:pt x="1581397" y="2184224"/>
                </a:lnTo>
                <a:lnTo>
                  <a:pt x="1606477" y="2228757"/>
                </a:lnTo>
                <a:lnTo>
                  <a:pt x="1631557" y="2273290"/>
                </a:lnTo>
                <a:lnTo>
                  <a:pt x="1656643" y="2317812"/>
                </a:lnTo>
                <a:lnTo>
                  <a:pt x="1681740" y="2362315"/>
                </a:lnTo>
                <a:lnTo>
                  <a:pt x="1706854" y="2406787"/>
                </a:lnTo>
                <a:lnTo>
                  <a:pt x="1731991" y="2451219"/>
                </a:lnTo>
                <a:lnTo>
                  <a:pt x="1757157" y="2495600"/>
                </a:lnTo>
                <a:lnTo>
                  <a:pt x="1782356" y="2539921"/>
                </a:lnTo>
                <a:lnTo>
                  <a:pt x="1807595" y="2584172"/>
                </a:lnTo>
                <a:lnTo>
                  <a:pt x="1832879" y="2628342"/>
                </a:lnTo>
                <a:lnTo>
                  <a:pt x="1858215" y="2672421"/>
                </a:lnTo>
                <a:lnTo>
                  <a:pt x="1883607" y="2716399"/>
                </a:lnTo>
                <a:lnTo>
                  <a:pt x="1909062" y="2760266"/>
                </a:lnTo>
                <a:lnTo>
                  <a:pt x="1934585" y="2804013"/>
                </a:lnTo>
                <a:lnTo>
                  <a:pt x="1960181" y="2847628"/>
                </a:lnTo>
                <a:lnTo>
                  <a:pt x="1985857" y="2891103"/>
                </a:lnTo>
                <a:lnTo>
                  <a:pt x="2011618" y="2934426"/>
                </a:lnTo>
                <a:lnTo>
                  <a:pt x="2037470" y="2977588"/>
                </a:lnTo>
                <a:lnTo>
                  <a:pt x="2063419" y="3020578"/>
                </a:lnTo>
                <a:lnTo>
                  <a:pt x="2089470" y="3063387"/>
                </a:lnTo>
                <a:lnTo>
                  <a:pt x="2115628" y="3106005"/>
                </a:lnTo>
                <a:lnTo>
                  <a:pt x="2141900" y="3148420"/>
                </a:lnTo>
                <a:lnTo>
                  <a:pt x="2168292" y="3190625"/>
                </a:lnTo>
                <a:lnTo>
                  <a:pt x="2194808" y="3232607"/>
                </a:lnTo>
                <a:lnTo>
                  <a:pt x="2221455" y="3274358"/>
                </a:lnTo>
                <a:lnTo>
                  <a:pt x="2248237" y="3315866"/>
                </a:lnTo>
                <a:lnTo>
                  <a:pt x="2275162" y="3357123"/>
                </a:lnTo>
                <a:lnTo>
                  <a:pt x="2302235" y="3398118"/>
                </a:lnTo>
                <a:lnTo>
                  <a:pt x="2329460" y="3438840"/>
                </a:lnTo>
                <a:lnTo>
                  <a:pt x="2356845" y="3479280"/>
                </a:lnTo>
                <a:lnTo>
                  <a:pt x="2384394" y="3519428"/>
                </a:lnTo>
                <a:lnTo>
                  <a:pt x="2412114" y="3559274"/>
                </a:lnTo>
                <a:lnTo>
                  <a:pt x="2440010" y="3598807"/>
                </a:lnTo>
                <a:lnTo>
                  <a:pt x="2468087" y="3638017"/>
                </a:lnTo>
                <a:lnTo>
                  <a:pt x="2496351" y="3676895"/>
                </a:lnTo>
                <a:lnTo>
                  <a:pt x="2524809" y="3715430"/>
                </a:lnTo>
                <a:lnTo>
                  <a:pt x="2553465" y="3753612"/>
                </a:lnTo>
                <a:lnTo>
                  <a:pt x="2582326" y="3791431"/>
                </a:lnTo>
                <a:lnTo>
                  <a:pt x="2611396" y="3828878"/>
                </a:lnTo>
                <a:lnTo>
                  <a:pt x="2640682" y="3865941"/>
                </a:lnTo>
                <a:lnTo>
                  <a:pt x="2670190" y="3902611"/>
                </a:lnTo>
                <a:lnTo>
                  <a:pt x="2699925" y="3938878"/>
                </a:lnTo>
                <a:lnTo>
                  <a:pt x="2729892" y="3974732"/>
                </a:lnTo>
                <a:lnTo>
                  <a:pt x="2760098" y="4010162"/>
                </a:lnTo>
                <a:lnTo>
                  <a:pt x="2790548" y="4045159"/>
                </a:lnTo>
                <a:lnTo>
                  <a:pt x="2821248" y="4079712"/>
                </a:lnTo>
                <a:lnTo>
                  <a:pt x="2852203" y="4113812"/>
                </a:lnTo>
                <a:lnTo>
                  <a:pt x="2883419" y="4147448"/>
                </a:lnTo>
                <a:lnTo>
                  <a:pt x="2914903" y="4180611"/>
                </a:lnTo>
                <a:lnTo>
                  <a:pt x="2928913" y="4195028"/>
                </a:lnTo>
              </a:path>
            </a:pathLst>
          </a:custGeom>
          <a:ln w="24997">
            <a:solidFill>
              <a:srgbClr val="332C2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1054" y="548843"/>
            <a:ext cx="18287365" cy="47625"/>
          </a:xfrm>
          <a:custGeom>
            <a:avLst/>
            <a:gdLst/>
            <a:ahLst/>
            <a:cxnLst/>
            <a:rect l="l" t="t" r="r" b="b"/>
            <a:pathLst>
              <a:path w="18287365" h="47625">
                <a:moveTo>
                  <a:pt x="18286934" y="0"/>
                </a:moveTo>
                <a:lnTo>
                  <a:pt x="0" y="0"/>
                </a:lnTo>
                <a:lnTo>
                  <a:pt x="0" y="47625"/>
                </a:lnTo>
                <a:lnTo>
                  <a:pt x="18286934" y="47625"/>
                </a:lnTo>
                <a:lnTo>
                  <a:pt x="18286934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1358" y="9752686"/>
            <a:ext cx="18286730" cy="47625"/>
          </a:xfrm>
          <a:custGeom>
            <a:avLst/>
            <a:gdLst/>
            <a:ahLst/>
            <a:cxnLst/>
            <a:rect l="l" t="t" r="r" b="b"/>
            <a:pathLst>
              <a:path w="18286730" h="47625">
                <a:moveTo>
                  <a:pt x="18286629" y="0"/>
                </a:moveTo>
                <a:lnTo>
                  <a:pt x="0" y="0"/>
                </a:lnTo>
                <a:lnTo>
                  <a:pt x="0" y="47625"/>
                </a:lnTo>
                <a:lnTo>
                  <a:pt x="18286629" y="47625"/>
                </a:lnTo>
                <a:lnTo>
                  <a:pt x="18286629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/>
          <p:nvPr/>
        </p:nvSpPr>
        <p:spPr>
          <a:xfrm>
            <a:off x="694828" y="3666604"/>
            <a:ext cx="12089130" cy="148907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236854" indent="-230504">
              <a:lnSpc>
                <a:spcPct val="100000"/>
              </a:lnSpc>
              <a:spcBef>
                <a:spcPts val="110"/>
              </a:spcBef>
              <a:buChar char="•"/>
              <a:tabLst>
                <a:tab pos="236854" algn="l"/>
              </a:tabLst>
            </a:pPr>
            <a:r>
              <a:rPr dirty="0" sz="3150" spc="-125">
                <a:solidFill>
                  <a:srgbClr val="332C2C"/>
                </a:solidFill>
                <a:latin typeface="Verdana"/>
                <a:cs typeface="Verdana"/>
              </a:rPr>
              <a:t>Flask:</a:t>
            </a:r>
            <a:r>
              <a:rPr dirty="0" sz="3150" spc="-14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150" spc="105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dirty="0" sz="3150" spc="-14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150" spc="-100">
                <a:solidFill>
                  <a:srgbClr val="332C2C"/>
                </a:solidFill>
                <a:latin typeface="Verdana"/>
                <a:cs typeface="Verdana"/>
              </a:rPr>
              <a:t>versatile,</a:t>
            </a:r>
            <a:r>
              <a:rPr dirty="0" sz="3150" spc="-14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150">
                <a:solidFill>
                  <a:srgbClr val="332C2C"/>
                </a:solidFill>
                <a:latin typeface="Verdana"/>
                <a:cs typeface="Verdana"/>
              </a:rPr>
              <a:t>minimalistic</a:t>
            </a:r>
            <a:r>
              <a:rPr dirty="0" sz="3150" spc="-13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150" spc="105">
                <a:solidFill>
                  <a:srgbClr val="332C2C"/>
                </a:solidFill>
                <a:latin typeface="Verdana"/>
                <a:cs typeface="Verdana"/>
              </a:rPr>
              <a:t>web</a:t>
            </a:r>
            <a:r>
              <a:rPr dirty="0" sz="3150" spc="-14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150" spc="-10">
                <a:solidFill>
                  <a:srgbClr val="332C2C"/>
                </a:solidFill>
                <a:latin typeface="Verdana"/>
                <a:cs typeface="Verdana"/>
              </a:rPr>
              <a:t>framework</a:t>
            </a:r>
            <a:endParaRPr sz="3150">
              <a:latin typeface="Verdana"/>
              <a:cs typeface="Verdana"/>
            </a:endParaRPr>
          </a:p>
          <a:p>
            <a:pPr marL="236854" indent="-230504">
              <a:lnSpc>
                <a:spcPct val="100000"/>
              </a:lnSpc>
              <a:spcBef>
                <a:spcPts val="120"/>
              </a:spcBef>
              <a:buChar char="•"/>
              <a:tabLst>
                <a:tab pos="236854" algn="l"/>
              </a:tabLst>
            </a:pPr>
            <a:r>
              <a:rPr dirty="0" sz="3150" spc="-65">
                <a:solidFill>
                  <a:srgbClr val="332C2C"/>
                </a:solidFill>
                <a:latin typeface="Verdana"/>
                <a:cs typeface="Verdana"/>
              </a:rPr>
              <a:t>Set</a:t>
            </a:r>
            <a:r>
              <a:rPr dirty="0" sz="3150" spc="-204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150" spc="145">
                <a:solidFill>
                  <a:srgbClr val="332C2C"/>
                </a:solidFill>
                <a:latin typeface="Verdana"/>
                <a:cs typeface="Verdana"/>
              </a:rPr>
              <a:t>up</a:t>
            </a:r>
            <a:r>
              <a:rPr dirty="0" sz="3150" spc="-204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150" spc="95">
                <a:solidFill>
                  <a:srgbClr val="332C2C"/>
                </a:solidFill>
                <a:latin typeface="Verdana"/>
                <a:cs typeface="Verdana"/>
              </a:rPr>
              <a:t>Python</a:t>
            </a:r>
            <a:r>
              <a:rPr dirty="0" sz="3150" spc="-204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150" spc="85">
                <a:solidFill>
                  <a:srgbClr val="332C2C"/>
                </a:solidFill>
                <a:latin typeface="Verdana"/>
                <a:cs typeface="Verdana"/>
              </a:rPr>
              <a:t>and</a:t>
            </a:r>
            <a:r>
              <a:rPr dirty="0" sz="3150" spc="-204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150" spc="-25">
                <a:solidFill>
                  <a:srgbClr val="332C2C"/>
                </a:solidFill>
                <a:latin typeface="Verdana"/>
                <a:cs typeface="Verdana"/>
              </a:rPr>
              <a:t>virtual</a:t>
            </a:r>
            <a:r>
              <a:rPr dirty="0" sz="3150" spc="-204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150">
                <a:solidFill>
                  <a:srgbClr val="332C2C"/>
                </a:solidFill>
                <a:latin typeface="Verdana"/>
                <a:cs typeface="Verdana"/>
              </a:rPr>
              <a:t>environment</a:t>
            </a:r>
            <a:r>
              <a:rPr dirty="0" sz="3150" spc="-204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150" spc="-45">
                <a:solidFill>
                  <a:srgbClr val="332C2C"/>
                </a:solidFill>
                <a:latin typeface="Verdana"/>
                <a:cs typeface="Verdana"/>
              </a:rPr>
              <a:t>for</a:t>
            </a:r>
            <a:r>
              <a:rPr dirty="0" sz="3150" spc="-204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150">
                <a:solidFill>
                  <a:srgbClr val="332C2C"/>
                </a:solidFill>
                <a:latin typeface="Verdana"/>
                <a:cs typeface="Verdana"/>
              </a:rPr>
              <a:t>project</a:t>
            </a:r>
            <a:r>
              <a:rPr dirty="0" sz="3150" spc="-204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150" spc="-10">
                <a:solidFill>
                  <a:srgbClr val="332C2C"/>
                </a:solidFill>
                <a:latin typeface="Verdana"/>
                <a:cs typeface="Verdana"/>
              </a:rPr>
              <a:t>isolation</a:t>
            </a:r>
            <a:endParaRPr sz="3150">
              <a:latin typeface="Verdana"/>
              <a:cs typeface="Verdana"/>
            </a:endParaRPr>
          </a:p>
          <a:p>
            <a:pPr marL="236854" indent="-230504">
              <a:lnSpc>
                <a:spcPct val="100000"/>
              </a:lnSpc>
              <a:spcBef>
                <a:spcPts val="45"/>
              </a:spcBef>
              <a:buChar char="•"/>
              <a:tabLst>
                <a:tab pos="236854" algn="l"/>
              </a:tabLst>
            </a:pPr>
            <a:r>
              <a:rPr dirty="0" sz="3150">
                <a:solidFill>
                  <a:srgbClr val="332C2C"/>
                </a:solidFill>
                <a:latin typeface="Verdana"/>
                <a:cs typeface="Verdana"/>
              </a:rPr>
              <a:t>Flask</a:t>
            </a:r>
            <a:r>
              <a:rPr dirty="0" sz="3150" spc="-24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150">
                <a:solidFill>
                  <a:srgbClr val="332C2C"/>
                </a:solidFill>
                <a:latin typeface="Verdana"/>
                <a:cs typeface="Verdana"/>
              </a:rPr>
              <a:t>installation</a:t>
            </a:r>
            <a:r>
              <a:rPr dirty="0" sz="3150" spc="-24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150" spc="-70">
                <a:solidFill>
                  <a:srgbClr val="332C2C"/>
                </a:solidFill>
                <a:latin typeface="Verdana"/>
                <a:cs typeface="Verdana"/>
              </a:rPr>
              <a:t>is</a:t>
            </a:r>
            <a:r>
              <a:rPr dirty="0" sz="3150" spc="-24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150">
                <a:solidFill>
                  <a:srgbClr val="332C2C"/>
                </a:solidFill>
                <a:latin typeface="Verdana"/>
                <a:cs typeface="Verdana"/>
              </a:rPr>
              <a:t>straightforward</a:t>
            </a:r>
            <a:r>
              <a:rPr dirty="0" sz="3150" spc="-24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150" spc="80">
                <a:solidFill>
                  <a:srgbClr val="332C2C"/>
                </a:solidFill>
                <a:latin typeface="Verdana"/>
                <a:cs typeface="Verdana"/>
              </a:rPr>
              <a:t>with</a:t>
            </a:r>
            <a:r>
              <a:rPr dirty="0" sz="3150" spc="-23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150" spc="80">
                <a:solidFill>
                  <a:srgbClr val="332C2C"/>
                </a:solidFill>
                <a:latin typeface="Verdana"/>
                <a:cs typeface="Verdana"/>
              </a:rPr>
              <a:t>pip</a:t>
            </a:r>
            <a:endParaRPr sz="3150">
              <a:latin typeface="Verdana"/>
              <a:cs typeface="Verdan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93856" y="2280411"/>
            <a:ext cx="3301365" cy="9398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0" spc="-10" b="1">
                <a:latin typeface="Trebuchet MS"/>
                <a:cs typeface="Trebuchet MS"/>
              </a:rPr>
              <a:t>Summary</a:t>
            </a:r>
            <a:endParaRPr sz="6000">
              <a:latin typeface="Trebuchet MS"/>
              <a:cs typeface="Trebuchet MS"/>
            </a:endParaRPr>
          </a:p>
        </p:txBody>
      </p:sp>
      <p:pic>
        <p:nvPicPr>
          <p:cNvPr id="7" name="object 7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866496" y="2349767"/>
            <a:ext cx="4714874" cy="471487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6091970"/>
            <a:ext cx="2929255" cy="4195445"/>
          </a:xfrm>
          <a:custGeom>
            <a:avLst/>
            <a:gdLst/>
            <a:ahLst/>
            <a:cxnLst/>
            <a:rect l="l" t="t" r="r" b="b"/>
            <a:pathLst>
              <a:path w="2929255" h="4195445">
                <a:moveTo>
                  <a:pt x="0" y="0"/>
                </a:moveTo>
                <a:lnTo>
                  <a:pt x="35896" y="29865"/>
                </a:lnTo>
                <a:lnTo>
                  <a:pt x="69718" y="58874"/>
                </a:lnTo>
                <a:lnTo>
                  <a:pt x="103228" y="88438"/>
                </a:lnTo>
                <a:lnTo>
                  <a:pt x="136431" y="118546"/>
                </a:lnTo>
                <a:lnTo>
                  <a:pt x="169333" y="149188"/>
                </a:lnTo>
                <a:lnTo>
                  <a:pt x="201940" y="180354"/>
                </a:lnTo>
                <a:lnTo>
                  <a:pt x="234258" y="212035"/>
                </a:lnTo>
                <a:lnTo>
                  <a:pt x="266292" y="244219"/>
                </a:lnTo>
                <a:lnTo>
                  <a:pt x="298048" y="276898"/>
                </a:lnTo>
                <a:lnTo>
                  <a:pt x="329531" y="310060"/>
                </a:lnTo>
                <a:lnTo>
                  <a:pt x="360747" y="343696"/>
                </a:lnTo>
                <a:lnTo>
                  <a:pt x="391703" y="377796"/>
                </a:lnTo>
                <a:lnTo>
                  <a:pt x="422402" y="412349"/>
                </a:lnTo>
                <a:lnTo>
                  <a:pt x="452853" y="447346"/>
                </a:lnTo>
                <a:lnTo>
                  <a:pt x="483059" y="482776"/>
                </a:lnTo>
                <a:lnTo>
                  <a:pt x="513026" y="518630"/>
                </a:lnTo>
                <a:lnTo>
                  <a:pt x="542761" y="554897"/>
                </a:lnTo>
                <a:lnTo>
                  <a:pt x="572269" y="591567"/>
                </a:lnTo>
                <a:lnTo>
                  <a:pt x="601555" y="628630"/>
                </a:lnTo>
                <a:lnTo>
                  <a:pt x="630626" y="666077"/>
                </a:lnTo>
                <a:lnTo>
                  <a:pt x="659487" y="703896"/>
                </a:lnTo>
                <a:lnTo>
                  <a:pt x="688143" y="742078"/>
                </a:lnTo>
                <a:lnTo>
                  <a:pt x="716600" y="780613"/>
                </a:lnTo>
                <a:lnTo>
                  <a:pt x="744865" y="819491"/>
                </a:lnTo>
                <a:lnTo>
                  <a:pt x="772942" y="858702"/>
                </a:lnTo>
                <a:lnTo>
                  <a:pt x="800838" y="898235"/>
                </a:lnTo>
                <a:lnTo>
                  <a:pt x="828558" y="938080"/>
                </a:lnTo>
                <a:lnTo>
                  <a:pt x="856107" y="978228"/>
                </a:lnTo>
                <a:lnTo>
                  <a:pt x="883492" y="1018668"/>
                </a:lnTo>
                <a:lnTo>
                  <a:pt x="910718" y="1059391"/>
                </a:lnTo>
                <a:lnTo>
                  <a:pt x="937790" y="1100385"/>
                </a:lnTo>
                <a:lnTo>
                  <a:pt x="964715" y="1141642"/>
                </a:lnTo>
                <a:lnTo>
                  <a:pt x="991498" y="1183151"/>
                </a:lnTo>
                <a:lnTo>
                  <a:pt x="1018145" y="1224902"/>
                </a:lnTo>
                <a:lnTo>
                  <a:pt x="1044661" y="1266884"/>
                </a:lnTo>
                <a:lnTo>
                  <a:pt x="1071053" y="1309089"/>
                </a:lnTo>
                <a:lnTo>
                  <a:pt x="1097325" y="1351505"/>
                </a:lnTo>
                <a:lnTo>
                  <a:pt x="1123484" y="1394122"/>
                </a:lnTo>
                <a:lnTo>
                  <a:pt x="1149534" y="1436931"/>
                </a:lnTo>
                <a:lnTo>
                  <a:pt x="1175483" y="1479922"/>
                </a:lnTo>
                <a:lnTo>
                  <a:pt x="1201335" y="1523084"/>
                </a:lnTo>
                <a:lnTo>
                  <a:pt x="1227096" y="1566407"/>
                </a:lnTo>
                <a:lnTo>
                  <a:pt x="1252773" y="1609882"/>
                </a:lnTo>
                <a:lnTo>
                  <a:pt x="1278369" y="1653497"/>
                </a:lnTo>
                <a:lnTo>
                  <a:pt x="1303892" y="1697244"/>
                </a:lnTo>
                <a:lnTo>
                  <a:pt x="1329347" y="1741112"/>
                </a:lnTo>
                <a:lnTo>
                  <a:pt x="1354739" y="1785090"/>
                </a:lnTo>
                <a:lnTo>
                  <a:pt x="1380075" y="1829170"/>
                </a:lnTo>
                <a:lnTo>
                  <a:pt x="1405359" y="1873340"/>
                </a:lnTo>
                <a:lnTo>
                  <a:pt x="1430598" y="1917590"/>
                </a:lnTo>
                <a:lnTo>
                  <a:pt x="1455798" y="1961912"/>
                </a:lnTo>
                <a:lnTo>
                  <a:pt x="1480963" y="2006293"/>
                </a:lnTo>
                <a:lnTo>
                  <a:pt x="1506100" y="2050726"/>
                </a:lnTo>
                <a:lnTo>
                  <a:pt x="1531214" y="2095198"/>
                </a:lnTo>
                <a:lnTo>
                  <a:pt x="1556311" y="2139701"/>
                </a:lnTo>
                <a:lnTo>
                  <a:pt x="1581397" y="2184224"/>
                </a:lnTo>
                <a:lnTo>
                  <a:pt x="1606477" y="2228757"/>
                </a:lnTo>
                <a:lnTo>
                  <a:pt x="1631557" y="2273290"/>
                </a:lnTo>
                <a:lnTo>
                  <a:pt x="1656643" y="2317812"/>
                </a:lnTo>
                <a:lnTo>
                  <a:pt x="1681740" y="2362315"/>
                </a:lnTo>
                <a:lnTo>
                  <a:pt x="1706854" y="2406787"/>
                </a:lnTo>
                <a:lnTo>
                  <a:pt x="1731991" y="2451219"/>
                </a:lnTo>
                <a:lnTo>
                  <a:pt x="1757157" y="2495600"/>
                </a:lnTo>
                <a:lnTo>
                  <a:pt x="1782356" y="2539921"/>
                </a:lnTo>
                <a:lnTo>
                  <a:pt x="1807595" y="2584172"/>
                </a:lnTo>
                <a:lnTo>
                  <a:pt x="1832879" y="2628342"/>
                </a:lnTo>
                <a:lnTo>
                  <a:pt x="1858215" y="2672421"/>
                </a:lnTo>
                <a:lnTo>
                  <a:pt x="1883607" y="2716399"/>
                </a:lnTo>
                <a:lnTo>
                  <a:pt x="1909062" y="2760266"/>
                </a:lnTo>
                <a:lnTo>
                  <a:pt x="1934585" y="2804013"/>
                </a:lnTo>
                <a:lnTo>
                  <a:pt x="1960181" y="2847628"/>
                </a:lnTo>
                <a:lnTo>
                  <a:pt x="1985857" y="2891103"/>
                </a:lnTo>
                <a:lnTo>
                  <a:pt x="2011618" y="2934426"/>
                </a:lnTo>
                <a:lnTo>
                  <a:pt x="2037470" y="2977588"/>
                </a:lnTo>
                <a:lnTo>
                  <a:pt x="2063419" y="3020578"/>
                </a:lnTo>
                <a:lnTo>
                  <a:pt x="2089470" y="3063387"/>
                </a:lnTo>
                <a:lnTo>
                  <a:pt x="2115628" y="3106005"/>
                </a:lnTo>
                <a:lnTo>
                  <a:pt x="2141900" y="3148420"/>
                </a:lnTo>
                <a:lnTo>
                  <a:pt x="2168292" y="3190625"/>
                </a:lnTo>
                <a:lnTo>
                  <a:pt x="2194808" y="3232607"/>
                </a:lnTo>
                <a:lnTo>
                  <a:pt x="2221455" y="3274358"/>
                </a:lnTo>
                <a:lnTo>
                  <a:pt x="2248237" y="3315866"/>
                </a:lnTo>
                <a:lnTo>
                  <a:pt x="2275162" y="3357123"/>
                </a:lnTo>
                <a:lnTo>
                  <a:pt x="2302235" y="3398118"/>
                </a:lnTo>
                <a:lnTo>
                  <a:pt x="2329460" y="3438840"/>
                </a:lnTo>
                <a:lnTo>
                  <a:pt x="2356845" y="3479280"/>
                </a:lnTo>
                <a:lnTo>
                  <a:pt x="2384394" y="3519428"/>
                </a:lnTo>
                <a:lnTo>
                  <a:pt x="2412114" y="3559274"/>
                </a:lnTo>
                <a:lnTo>
                  <a:pt x="2440010" y="3598807"/>
                </a:lnTo>
                <a:lnTo>
                  <a:pt x="2468087" y="3638017"/>
                </a:lnTo>
                <a:lnTo>
                  <a:pt x="2496351" y="3676895"/>
                </a:lnTo>
                <a:lnTo>
                  <a:pt x="2524809" y="3715430"/>
                </a:lnTo>
                <a:lnTo>
                  <a:pt x="2553465" y="3753612"/>
                </a:lnTo>
                <a:lnTo>
                  <a:pt x="2582326" y="3791431"/>
                </a:lnTo>
                <a:lnTo>
                  <a:pt x="2611396" y="3828878"/>
                </a:lnTo>
                <a:lnTo>
                  <a:pt x="2640682" y="3865941"/>
                </a:lnTo>
                <a:lnTo>
                  <a:pt x="2670190" y="3902611"/>
                </a:lnTo>
                <a:lnTo>
                  <a:pt x="2699925" y="3938878"/>
                </a:lnTo>
                <a:lnTo>
                  <a:pt x="2729892" y="3974732"/>
                </a:lnTo>
                <a:lnTo>
                  <a:pt x="2760098" y="4010162"/>
                </a:lnTo>
                <a:lnTo>
                  <a:pt x="2790548" y="4045159"/>
                </a:lnTo>
                <a:lnTo>
                  <a:pt x="2821248" y="4079712"/>
                </a:lnTo>
                <a:lnTo>
                  <a:pt x="2852203" y="4113812"/>
                </a:lnTo>
                <a:lnTo>
                  <a:pt x="2883419" y="4147448"/>
                </a:lnTo>
                <a:lnTo>
                  <a:pt x="2914903" y="4180611"/>
                </a:lnTo>
                <a:lnTo>
                  <a:pt x="2928913" y="4195028"/>
                </a:lnTo>
              </a:path>
            </a:pathLst>
          </a:custGeom>
          <a:ln w="24997">
            <a:solidFill>
              <a:srgbClr val="332C2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1054" y="548843"/>
            <a:ext cx="18287365" cy="47625"/>
          </a:xfrm>
          <a:custGeom>
            <a:avLst/>
            <a:gdLst/>
            <a:ahLst/>
            <a:cxnLst/>
            <a:rect l="l" t="t" r="r" b="b"/>
            <a:pathLst>
              <a:path w="18287365" h="47625">
                <a:moveTo>
                  <a:pt x="18286934" y="0"/>
                </a:moveTo>
                <a:lnTo>
                  <a:pt x="0" y="0"/>
                </a:lnTo>
                <a:lnTo>
                  <a:pt x="0" y="47625"/>
                </a:lnTo>
                <a:lnTo>
                  <a:pt x="18286934" y="47625"/>
                </a:lnTo>
                <a:lnTo>
                  <a:pt x="18286934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1358" y="9752686"/>
            <a:ext cx="18286730" cy="47625"/>
          </a:xfrm>
          <a:custGeom>
            <a:avLst/>
            <a:gdLst/>
            <a:ahLst/>
            <a:cxnLst/>
            <a:rect l="l" t="t" r="r" b="b"/>
            <a:pathLst>
              <a:path w="18286730" h="47625">
                <a:moveTo>
                  <a:pt x="18286629" y="0"/>
                </a:moveTo>
                <a:lnTo>
                  <a:pt x="0" y="0"/>
                </a:lnTo>
                <a:lnTo>
                  <a:pt x="0" y="47625"/>
                </a:lnTo>
                <a:lnTo>
                  <a:pt x="18286629" y="47625"/>
                </a:lnTo>
                <a:lnTo>
                  <a:pt x="18286629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/>
          <p:nvPr/>
        </p:nvSpPr>
        <p:spPr>
          <a:xfrm>
            <a:off x="694828" y="3666604"/>
            <a:ext cx="7827645" cy="100330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236854" indent="-230504">
              <a:lnSpc>
                <a:spcPct val="100000"/>
              </a:lnSpc>
              <a:spcBef>
                <a:spcPts val="110"/>
              </a:spcBef>
              <a:buChar char="•"/>
              <a:tabLst>
                <a:tab pos="236854" algn="l"/>
              </a:tabLst>
            </a:pPr>
            <a:r>
              <a:rPr dirty="0" sz="3150">
                <a:solidFill>
                  <a:srgbClr val="332C2C"/>
                </a:solidFill>
                <a:latin typeface="Verdana"/>
                <a:cs typeface="Verdana"/>
              </a:rPr>
              <a:t>Creating</a:t>
            </a:r>
            <a:r>
              <a:rPr dirty="0" sz="3150" spc="-21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150" spc="-40">
                <a:solidFill>
                  <a:srgbClr val="332C2C"/>
                </a:solidFill>
                <a:latin typeface="Verdana"/>
                <a:cs typeface="Verdana"/>
              </a:rPr>
              <a:t>your</a:t>
            </a:r>
            <a:r>
              <a:rPr dirty="0" sz="3150" spc="-204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150" spc="-65">
                <a:solidFill>
                  <a:srgbClr val="332C2C"/>
                </a:solidFill>
                <a:latin typeface="Verdana"/>
                <a:cs typeface="Verdana"/>
              </a:rPr>
              <a:t>ﬁrst</a:t>
            </a:r>
            <a:r>
              <a:rPr dirty="0" sz="3150" spc="-21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150">
                <a:solidFill>
                  <a:srgbClr val="332C2C"/>
                </a:solidFill>
                <a:latin typeface="Verdana"/>
                <a:cs typeface="Verdana"/>
              </a:rPr>
              <a:t>Flask</a:t>
            </a:r>
            <a:r>
              <a:rPr dirty="0" sz="3150" spc="-204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150" spc="75">
                <a:solidFill>
                  <a:srgbClr val="332C2C"/>
                </a:solidFill>
                <a:latin typeface="Verdana"/>
                <a:cs typeface="Verdana"/>
              </a:rPr>
              <a:t>app</a:t>
            </a:r>
            <a:endParaRPr sz="3150">
              <a:latin typeface="Verdana"/>
              <a:cs typeface="Verdana"/>
            </a:endParaRPr>
          </a:p>
          <a:p>
            <a:pPr marL="236854" indent="-230504">
              <a:lnSpc>
                <a:spcPct val="100000"/>
              </a:lnSpc>
              <a:spcBef>
                <a:spcPts val="120"/>
              </a:spcBef>
              <a:buChar char="•"/>
              <a:tabLst>
                <a:tab pos="236854" algn="l"/>
              </a:tabLst>
            </a:pPr>
            <a:r>
              <a:rPr dirty="0" sz="3150" spc="65">
                <a:solidFill>
                  <a:srgbClr val="332C2C"/>
                </a:solidFill>
                <a:latin typeface="Verdana"/>
                <a:cs typeface="Verdana"/>
              </a:rPr>
              <a:t>Understanding</a:t>
            </a:r>
            <a:r>
              <a:rPr dirty="0" sz="3150" spc="-21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150" spc="-45">
                <a:solidFill>
                  <a:srgbClr val="332C2C"/>
                </a:solidFill>
                <a:latin typeface="Verdana"/>
                <a:cs typeface="Verdana"/>
              </a:rPr>
              <a:t>Flask's</a:t>
            </a:r>
            <a:r>
              <a:rPr dirty="0" sz="3150" spc="-204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150">
                <a:solidFill>
                  <a:srgbClr val="332C2C"/>
                </a:solidFill>
                <a:latin typeface="Verdana"/>
                <a:cs typeface="Verdana"/>
              </a:rPr>
              <a:t>basic</a:t>
            </a:r>
            <a:r>
              <a:rPr dirty="0" sz="3150" spc="-21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150" spc="-10">
                <a:solidFill>
                  <a:srgbClr val="332C2C"/>
                </a:solidFill>
                <a:latin typeface="Verdana"/>
                <a:cs typeface="Verdana"/>
              </a:rPr>
              <a:t>structure</a:t>
            </a:r>
            <a:endParaRPr sz="3150">
              <a:latin typeface="Verdana"/>
              <a:cs typeface="Verdan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93863" y="2280411"/>
            <a:ext cx="4511675" cy="9398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0" spc="-20" b="1">
                <a:latin typeface="Trebuchet MS"/>
                <a:cs typeface="Trebuchet MS"/>
              </a:rPr>
              <a:t>What's</a:t>
            </a:r>
            <a:r>
              <a:rPr dirty="0" sz="6000" spc="-395" b="1">
                <a:latin typeface="Trebuchet MS"/>
                <a:cs typeface="Trebuchet MS"/>
              </a:rPr>
              <a:t> </a:t>
            </a:r>
            <a:r>
              <a:rPr dirty="0" sz="6000" spc="-25" b="1">
                <a:latin typeface="Trebuchet MS"/>
                <a:cs typeface="Trebuchet MS"/>
              </a:rPr>
              <a:t>Next?</a:t>
            </a:r>
            <a:endParaRPr sz="6000">
              <a:latin typeface="Trebuchet MS"/>
              <a:cs typeface="Trebuchet MS"/>
            </a:endParaRPr>
          </a:p>
        </p:txBody>
      </p:sp>
      <p:pic>
        <p:nvPicPr>
          <p:cNvPr id="7" name="object 7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316586" y="1702028"/>
            <a:ext cx="4448174" cy="570547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2024-09-01T12:22:05Z</dcterms:created>
  <dcterms:modified xsi:type="dcterms:W3CDTF">2024-09-01T12:22:05Z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2024-09-01T00:00:00Z</vt:filetime>
  </property>
  <property fmtid="{D5CDD505-2E9C-101B-9397-08002B2CF9AE}" pid="3" name="Creator">
    <vt:lpwstr>Chromium</vt:lpwstr>
  </property>
  <property fmtid="{D5CDD505-2E9C-101B-9397-08002B2CF9AE}" pid="4" name="LastSaved">
    <vt:filetime>2024-09-01T00:00:00Z</vt:filetime>
  </property>
  <property fmtid="{D5CDD505-2E9C-101B-9397-08002B2CF9AE}" pid="5" name="Producer">
    <vt:lpwstr>GPL Ghostscript 10.02.0</vt:lpwstr>
  </property>
</Properties>
</file>