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1536187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6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6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6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6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6"/>
            <a:ext cx="12177732" cy="68499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6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5276"/>
          <a:ext cx="9144000" cy="6008776"/>
          <a:chOff x="0" y="865276"/>
          <a:chExt cx="9144000" cy="600877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6"/>
            <a:ext cx="12177732" cy="68499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00">
  <a:themeElements>
    <a:clrScheme name="Theme10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0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0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Theme100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Krish Dubey</cp:lastModifiedBy>
  <cp:revision>1</cp:revision>
  <dcterms:created xsi:type="dcterms:W3CDTF">2024-09-14T20:26:42Z</dcterms:created>
  <dcterms:modified xsi:type="dcterms:W3CDTF">2024-09-14T20:28:12Z</dcterms:modified>
  <cp:category/>
</cp:coreProperties>
</file>