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518860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203" y="-152400"/>
            <a:ext cx="12733867" cy="716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77699"/>
            <a:ext cx="12465598" cy="7011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4838"/>
            <a:ext cx="12524864" cy="70452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4837"/>
            <a:ext cx="12389398" cy="69690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1" y="-77699"/>
            <a:ext cx="12736531" cy="7164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4837"/>
            <a:ext cx="12389398" cy="6969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4837"/>
            <a:ext cx="12389398" cy="69690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77699"/>
            <a:ext cx="12496800" cy="7029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77699"/>
            <a:ext cx="12420600" cy="69865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6">
  <a:themeElements>
    <a:clrScheme name="Theme5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Theme56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Krish Dubey</cp:lastModifiedBy>
  <cp:revision>1</cp:revision>
  <dcterms:created xsi:type="dcterms:W3CDTF">2024-09-12T20:18:51Z</dcterms:created>
  <dcterms:modified xsi:type="dcterms:W3CDTF">2024-09-12T20:24:00Z</dcterms:modified>
  <cp:category/>
</cp:coreProperties>
</file>