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527086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" y="8026"/>
            <a:ext cx="12177732" cy="6849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" y="8026"/>
            <a:ext cx="12177732" cy="6849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68" y="0"/>
            <a:ext cx="12206268" cy="68660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198" y="8026"/>
            <a:ext cx="12313198" cy="6926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2">
  <a:themeElements>
    <a:clrScheme name="Theme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Theme62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Krish Dubey</cp:lastModifiedBy>
  <cp:revision>1</cp:revision>
  <dcterms:created xsi:type="dcterms:W3CDTF">2024-09-13T19:09:48Z</dcterms:created>
  <dcterms:modified xsi:type="dcterms:W3CDTF">2024-09-13T19:13:23Z</dcterms:modified>
  <cp:category/>
</cp:coreProperties>
</file>