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578575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414" y="-76200"/>
            <a:ext cx="12327467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77732" cy="6849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56" y="-1"/>
            <a:ext cx="12223955" cy="6875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6">
  <a:themeElements>
    <a:clrScheme name="Theme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Krish Dubey</cp:lastModifiedBy>
  <cp:revision>1</cp:revision>
  <dcterms:created xsi:type="dcterms:W3CDTF">2024-09-19T18:11:25Z</dcterms:created>
  <dcterms:modified xsi:type="dcterms:W3CDTF">2024-09-19T18:14:25Z</dcterms:modified>
  <cp:category/>
</cp:coreProperties>
</file>