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69FD-FF2F-4B0F-9A29-773FAA32249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582455"/>
            <a:ext cx="13660319" cy="5710724"/>
            <a:chOff x="0" y="582455"/>
            <a:chExt cx="13660319" cy="5710724"/>
          </a:xfrm>
        </p:grpSpPr>
        <p:sp>
          <p:nvSpPr>
            <p:cNvPr id="4" name="Rectangle 3"/>
            <p:cNvSpPr/>
            <p:nvPr/>
          </p:nvSpPr>
          <p:spPr>
            <a:xfrm>
              <a:off x="0" y="1044122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9185" y="1044122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8370" y="1044121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67555" y="1044121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582455"/>
              <a:ext cx="3745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state</a:t>
              </a:r>
              <a:r>
                <a:rPr lang="en-US" sz="2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/>
                <a:t>(size</a:t>
              </a:r>
              <a:r>
                <a:rPr lang="en-US" sz="2400" dirty="0" smtClean="0"/>
                <a:t>: 12)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ahu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9185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8370" y="2972566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5625" y="3271477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510901"/>
              <a:ext cx="2013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acts</a:t>
              </a:r>
              <a:r>
                <a:rPr lang="en-US" sz="2400" dirty="0"/>
                <a:t>(size: </a:t>
              </a:r>
              <a:r>
                <a:rPr lang="en-US" sz="2400" dirty="0" smtClean="0"/>
                <a:t>19)</a:t>
              </a:r>
              <a:endParaRPr lang="en-US" sz="2400" dirty="0"/>
            </a:p>
            <a:p>
              <a:endParaRPr lang="en-US" sz="24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532602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energy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9185" y="532602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comfort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8370" y="5326023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Temp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67555" y="532602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56740" y="532602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Uncomfort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Degree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Hours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0" y="4864357"/>
              <a:ext cx="3745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4">
                      <a:lumMod val="75000"/>
                    </a:schemeClr>
                  </a:solidFill>
                </a:rPr>
                <a:t>comments</a:t>
              </a:r>
              <a:r>
                <a:rPr lang="en-US" sz="2400" dirty="0"/>
                <a:t>(size: </a:t>
              </a:r>
              <a:r>
                <a:rPr lang="en-US" sz="2400" dirty="0" smtClean="0"/>
                <a:t>5)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6740" y="2971096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45925" y="2968168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3180" y="326707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24295" y="2978422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opOff1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113480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3422065" y="2296940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25566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2 Conference Rooms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Left Brace 34"/>
            <p:cNvSpPr/>
            <p:nvPr/>
          </p:nvSpPr>
          <p:spPr>
            <a:xfrm rot="16200000">
              <a:off x="7557381" y="2296940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0882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3 Enclosed Offices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11692697" y="2296939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00593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4 Open Offices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80735" y="326707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37134" y="1044121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18688" y="1343032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706713" y="1044120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88267" y="1343031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56740" y="1044841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conf2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documents.lucid.app/documents/02ec4051-7d54-4e7d-a4b3-f8be5e2006de/pages/0_0?a=556&amp;x=-53&amp;y=983&amp;w=2481&amp;h=814&amp;store=1&amp;accept=image%2F*&amp;auth=LCA%2096b3da7c517ee5d2ce2ca4e042fb716e7f65db45-ts%3D1618874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435"/>
            <a:ext cx="12192000" cy="40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uments.lucid.app/documents/02ec4051-7d54-4e7d-a4b3-f8be5e2006de/pages/0_0?a=556&amp;x=-118&amp;y=125&amp;w=2596&amp;h=770&amp;store=1&amp;accept=image%2F*&amp;auth=LCA%20f0f79cfa96516075f49146571d5bec9fcfd62027-ts%3D16188742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5616" r="5029" b="5646"/>
          <a:stretch/>
        </p:blipFill>
        <p:spPr bwMode="auto">
          <a:xfrm>
            <a:off x="-1" y="2519789"/>
            <a:ext cx="12163679" cy="35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65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</dc:creator>
  <cp:lastModifiedBy>walter</cp:lastModifiedBy>
  <cp:revision>15</cp:revision>
  <dcterms:created xsi:type="dcterms:W3CDTF">2021-04-07T16:55:22Z</dcterms:created>
  <dcterms:modified xsi:type="dcterms:W3CDTF">2021-04-20T04:22:35Z</dcterms:modified>
</cp:coreProperties>
</file>