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64025b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64025b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64025b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64025b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a688deb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a688deb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a688deb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a688deb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0bf2f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0bf2f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Army is moving in a new direction where its warfighting capabilities are becoming more focused on the soldier. Readiness is a huge importance to us as leaders of soldiers.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Knowing about things like soldiers marital status helps us better meet their needs. Married soldiers have special needs like housing,  childcare and family counseling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 a single soldier it is easy to feel like you are missing out on benefits compared to married soldiers. I believe single soldiers have different needs which need to be fulfilled as much as married soldiers needs.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a688de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a688de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ba14a9f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ba14a9f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ba14a9f3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ba14a9f3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a14a9f3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a14a9f3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Soldier Demographics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Capstone Project by Walter Castillo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523" y="2614028"/>
            <a:ext cx="3434675" cy="2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Next?</a:t>
            </a:r>
            <a:endParaRPr sz="3000"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According to the tests one can conclude that we should devote the same effort for married and unmarried service members single the difference between populations is not significant.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 the future I would like to have access to more detailed and recent data. I would have also like to delve into other demographics like age and race.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ctrTitle"/>
          </p:nvPr>
        </p:nvSpPr>
        <p:spPr>
          <a:xfrm>
            <a:off x="3088875" y="373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2850500" y="3973265"/>
            <a:ext cx="82221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Walter.i.castillo.mil@mail.mil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Github.com/Waltercas</a:t>
            </a:r>
            <a:endParaRPr sz="20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799" y="1396335"/>
            <a:ext cx="3134424" cy="235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00" y="661300"/>
            <a:ext cx="76418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00" y="661300"/>
            <a:ext cx="76418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402225"/>
            <a:ext cx="4045200" cy="8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827438"/>
            <a:ext cx="3837000" cy="41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Born in Honduras, March 6, 1998.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Joined the Army September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Infantry Sergeant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Married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Junior in college pursuing a Computer Science Degree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hobbies of mine are computer games and golf.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50" y="1365275"/>
            <a:ext cx="3038101" cy="30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Knowing </a:t>
            </a:r>
            <a:r>
              <a:rPr lang="en"/>
              <a:t>Service </a:t>
            </a:r>
            <a:r>
              <a:rPr lang="en"/>
              <a:t>Member</a:t>
            </a:r>
            <a:r>
              <a:rPr lang="en"/>
              <a:t> Demographics Matters</a:t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Army Culture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we can 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376400" y="1507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Army, New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Marital Status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Status Different Needs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23005"/>
          <a:stretch/>
        </p:blipFill>
        <p:spPr>
          <a:xfrm>
            <a:off x="3743400" y="2571750"/>
            <a:ext cx="5088899" cy="24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Into The Data</a:t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50" y="944675"/>
            <a:ext cx="8461449" cy="14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32350" y="2852075"/>
            <a:ext cx="80790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acquired from Data.gov created in 2010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1.5 million active duty service members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‘Pay Grade’ column is categorical while the rest are numerical. 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was no data missing or nan’s.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713200" y="390050"/>
            <a:ext cx="371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Exploring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3663" y="1181050"/>
            <a:ext cx="4736676" cy="3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75" y="661300"/>
            <a:ext cx="722725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Married vs Unmarried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311700" y="1020150"/>
            <a:ext cx="86508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First I wanted to look at the population of married vs unmarried service members. I used a two sample z-test.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Null hypothesis = The population of married soldiers and unmarried soldiers have a significant statistical difference.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Alternative = The population of married soldiers and unmarried soldiers do not have a significant statistical difference.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Test shows us that there is no significant difference in the number of soldiers that are married against unmarried.</a:t>
            </a:r>
            <a:endParaRPr sz="1800"/>
          </a:p>
        </p:txBody>
      </p:sp>
      <p:sp>
        <p:nvSpPr>
          <p:cNvPr id="130" name="Google Shape;130;p19"/>
          <p:cNvSpPr/>
          <p:nvPr/>
        </p:nvSpPr>
        <p:spPr>
          <a:xfrm>
            <a:off x="6407800" y="3843075"/>
            <a:ext cx="1222200" cy="8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Z test: 0.1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 value: 0.9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Alpha:0.05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Married Enlisted vs Officers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311700" y="1020150"/>
            <a:ext cx="86508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</a:t>
            </a:r>
            <a:r>
              <a:rPr lang="en"/>
              <a:t>let's</a:t>
            </a:r>
            <a:r>
              <a:rPr lang="en"/>
              <a:t> </a:t>
            </a:r>
            <a:r>
              <a:rPr lang="en" sz="1800"/>
              <a:t>look at the population of married </a:t>
            </a:r>
            <a:r>
              <a:rPr lang="en"/>
              <a:t>enlisted vs officers</a:t>
            </a:r>
            <a:r>
              <a:rPr lang="en" sz="1800"/>
              <a:t> </a:t>
            </a:r>
            <a:r>
              <a:rPr lang="en"/>
              <a:t>using </a:t>
            </a:r>
            <a:r>
              <a:rPr lang="en" sz="1800"/>
              <a:t>a two sample z-test again.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Null hypothesis = The population of married </a:t>
            </a:r>
            <a:r>
              <a:rPr lang="en"/>
              <a:t>enlisted </a:t>
            </a:r>
            <a:r>
              <a:rPr lang="en" sz="1800"/>
              <a:t>and married </a:t>
            </a:r>
            <a:r>
              <a:rPr lang="en"/>
              <a:t>officers</a:t>
            </a:r>
            <a:r>
              <a:rPr lang="en" sz="1800"/>
              <a:t> have a significant statistical difference.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Alternative = The population of married </a:t>
            </a:r>
            <a:r>
              <a:rPr lang="en"/>
              <a:t>enlisted</a:t>
            </a:r>
            <a:r>
              <a:rPr lang="en" sz="1800"/>
              <a:t> and married </a:t>
            </a:r>
            <a:r>
              <a:rPr lang="en"/>
              <a:t>officers</a:t>
            </a:r>
            <a:r>
              <a:rPr lang="en" sz="1800"/>
              <a:t> do not have a significant statistical difference.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Test shows us that there is no significant difference in the number of </a:t>
            </a:r>
            <a:r>
              <a:rPr lang="en"/>
              <a:t>enlisted and officers</a:t>
            </a:r>
            <a:r>
              <a:rPr lang="en" sz="1800"/>
              <a:t> that are married.</a:t>
            </a:r>
            <a:endParaRPr sz="1800"/>
          </a:p>
        </p:txBody>
      </p:sp>
      <p:sp>
        <p:nvSpPr>
          <p:cNvPr id="137" name="Google Shape;137;p20"/>
          <p:cNvSpPr/>
          <p:nvPr/>
        </p:nvSpPr>
        <p:spPr>
          <a:xfrm>
            <a:off x="6407800" y="3843075"/>
            <a:ext cx="1222200" cy="8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Z test: -1.2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 value: 0.2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Alpha:0.05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</a:t>
            </a:r>
            <a:r>
              <a:rPr lang="en"/>
              <a:t> Enlisted vs Officers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4294967295" type="body"/>
          </p:nvPr>
        </p:nvSpPr>
        <p:spPr>
          <a:xfrm>
            <a:off x="311700" y="1020150"/>
            <a:ext cx="86508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we will take a</a:t>
            </a:r>
            <a:r>
              <a:rPr lang="en"/>
              <a:t> </a:t>
            </a:r>
            <a:r>
              <a:rPr lang="en" sz="1800"/>
              <a:t>look at the population of </a:t>
            </a:r>
            <a:r>
              <a:rPr lang="en"/>
              <a:t>single</a:t>
            </a:r>
            <a:r>
              <a:rPr lang="en" sz="1800"/>
              <a:t> </a:t>
            </a:r>
            <a:r>
              <a:rPr lang="en"/>
              <a:t>enlisted vs single officers</a:t>
            </a:r>
            <a:r>
              <a:rPr lang="en" sz="1800"/>
              <a:t> </a:t>
            </a:r>
            <a:r>
              <a:rPr lang="en"/>
              <a:t>using </a:t>
            </a:r>
            <a:r>
              <a:rPr lang="en" sz="1800"/>
              <a:t>a two sample z-test.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Null hypothesis = The population of</a:t>
            </a:r>
            <a:r>
              <a:rPr lang="en"/>
              <a:t> single</a:t>
            </a:r>
            <a:r>
              <a:rPr lang="en" sz="1800"/>
              <a:t> </a:t>
            </a:r>
            <a:r>
              <a:rPr lang="en"/>
              <a:t>enlisted </a:t>
            </a:r>
            <a:r>
              <a:rPr lang="en" sz="1800"/>
              <a:t>and</a:t>
            </a:r>
            <a:r>
              <a:rPr lang="en"/>
              <a:t> single</a:t>
            </a:r>
            <a:r>
              <a:rPr lang="en" sz="1800"/>
              <a:t> </a:t>
            </a:r>
            <a:r>
              <a:rPr lang="en"/>
              <a:t>officers</a:t>
            </a:r>
            <a:r>
              <a:rPr lang="en" sz="1800"/>
              <a:t> have a significant statistical difference.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Alternative = The population of </a:t>
            </a:r>
            <a:r>
              <a:rPr lang="en"/>
              <a:t>single</a:t>
            </a:r>
            <a:r>
              <a:rPr lang="en" sz="1800"/>
              <a:t> </a:t>
            </a:r>
            <a:r>
              <a:rPr lang="en"/>
              <a:t>enlisted</a:t>
            </a:r>
            <a:r>
              <a:rPr lang="en" sz="1800"/>
              <a:t> and </a:t>
            </a:r>
            <a:r>
              <a:rPr lang="en"/>
              <a:t>single</a:t>
            </a:r>
            <a:r>
              <a:rPr lang="en" sz="1800"/>
              <a:t> </a:t>
            </a:r>
            <a:r>
              <a:rPr lang="en"/>
              <a:t>officers</a:t>
            </a:r>
            <a:r>
              <a:rPr lang="en" sz="1800"/>
              <a:t> do not have a significant statistical difference.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Test shows us that there is no significant difference in the number of </a:t>
            </a:r>
            <a:r>
              <a:rPr lang="en"/>
              <a:t>enlisted and officers</a:t>
            </a:r>
            <a:r>
              <a:rPr lang="en" sz="1800"/>
              <a:t> that are </a:t>
            </a:r>
            <a:r>
              <a:rPr lang="en"/>
              <a:t>single</a:t>
            </a:r>
            <a:r>
              <a:rPr lang="en" sz="1800"/>
              <a:t>.</a:t>
            </a:r>
            <a:endParaRPr sz="1800"/>
          </a:p>
        </p:txBody>
      </p:sp>
      <p:sp>
        <p:nvSpPr>
          <p:cNvPr id="144" name="Google Shape;144;p21"/>
          <p:cNvSpPr/>
          <p:nvPr/>
        </p:nvSpPr>
        <p:spPr>
          <a:xfrm>
            <a:off x="6407800" y="3843075"/>
            <a:ext cx="1222200" cy="8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Z test: -0.6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 value: 0.5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Alpha:0.05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