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73" r:id="rId2"/>
    <p:sldMasterId id="2147483685" r:id="rId3"/>
  </p:sldMasterIdLst>
  <p:notesMasterIdLst>
    <p:notesMasterId r:id="rId25"/>
  </p:notesMasterIdLst>
  <p:sldIdLst>
    <p:sldId id="256" r:id="rId4"/>
    <p:sldId id="275" r:id="rId5"/>
    <p:sldId id="360" r:id="rId6"/>
    <p:sldId id="359" r:id="rId7"/>
    <p:sldId id="361" r:id="rId8"/>
    <p:sldId id="362" r:id="rId9"/>
    <p:sldId id="363" r:id="rId10"/>
    <p:sldId id="364" r:id="rId11"/>
    <p:sldId id="365" r:id="rId12"/>
    <p:sldId id="366" r:id="rId13"/>
    <p:sldId id="367" r:id="rId14"/>
    <p:sldId id="368" r:id="rId15"/>
    <p:sldId id="369" r:id="rId16"/>
    <p:sldId id="370" r:id="rId17"/>
    <p:sldId id="371" r:id="rId18"/>
    <p:sldId id="372" r:id="rId19"/>
    <p:sldId id="373" r:id="rId20"/>
    <p:sldId id="374" r:id="rId21"/>
    <p:sldId id="375" r:id="rId22"/>
    <p:sldId id="376" r:id="rId23"/>
    <p:sldId id="377" r:id="rId24"/>
  </p:sldIdLst>
  <p:sldSz cx="9144000" cy="5143500" type="screen16x9"/>
  <p:notesSz cx="6858000" cy="9144000"/>
  <p:embeddedFontLst>
    <p:embeddedFont>
      <p:font typeface="Lato" panose="020F0502020204030203" pitchFamily="34" charset="0"/>
      <p:regular r:id="rId26"/>
      <p:bold r:id="rId27"/>
      <p:italic r:id="rId28"/>
      <p:boldItalic r:id="rId29"/>
    </p:embeddedFont>
    <p:embeddedFont>
      <p:font typeface="Montserrat" panose="00000500000000000000" pitchFamily="2" charset="0"/>
      <p:regular r:id="rId30"/>
      <p:bold r:id="rId31"/>
      <p:italic r:id="rId32"/>
      <p:boldItalic r:id="rId33"/>
    </p:embeddedFont>
    <p:embeddedFont>
      <p:font typeface="Open Sans" panose="020B0606030504020204" pitchFamily="34" charset="0"/>
      <p:regular r:id="rId34"/>
      <p:bold r:id="rId35"/>
      <p:italic r:id="rId36"/>
      <p:boldItalic r:id="rId37"/>
    </p:embeddedFont>
    <p:embeddedFont>
      <p:font typeface="Oswald Medium" panose="00000600000000000000" pitchFamily="2" charset="0"/>
      <p:regular r:id="rId38"/>
    </p:embeddedFont>
    <p:embeddedFont>
      <p:font typeface="Roboto"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C1D6"/>
    <a:srgbClr val="A9BEE4"/>
    <a:srgbClr val="A178A6"/>
    <a:srgbClr val="94CB87"/>
    <a:srgbClr val="027C9D"/>
    <a:srgbClr val="98637D"/>
    <a:srgbClr val="FFFFFF"/>
    <a:srgbClr val="BACC67"/>
    <a:srgbClr val="E4707F"/>
    <a:srgbClr val="836D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34F431-6752-4B77-A827-4E2386F71301}" v="21" dt="2024-08-29T20:54:27.176"/>
  </p1510:revLst>
</p1510:revInfo>
</file>

<file path=ppt/tableStyles.xml><?xml version="1.0" encoding="utf-8"?>
<a:tblStyleLst xmlns:a="http://schemas.openxmlformats.org/drawingml/2006/main" def="{9EDC7D52-5381-4D58-9973-3DE3225BBD86}">
  <a:tblStyle styleId="{9EDC7D52-5381-4D58-9973-3DE3225BBD8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17" d="100"/>
          <a:sy n="217" d="100"/>
        </p:scale>
        <p:origin x="174" y="31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18.xml"/><Relationship Id="rId34" Type="http://schemas.openxmlformats.org/officeDocument/2006/relationships/font" Target="fonts/font9.fntdata"/><Relationship Id="rId42" Type="http://schemas.openxmlformats.org/officeDocument/2006/relationships/font" Target="fonts/font17.fntdata"/><Relationship Id="rId47" Type="http://schemas.microsoft.com/office/2016/11/relationships/changesInfo" Target="changesInfos/changesInfo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6.fntdata"/><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font" Target="fonts/font1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rginia GUERRERO" userId="36ec0409-8785-4897-88a2-096f9421eaa6" providerId="ADAL" clId="{E14D2F96-DA07-4842-8344-85BAEE3FCD91}"/>
    <pc:docChg chg="custSel addSld delSld modSld sldOrd">
      <pc:chgData name="Virginia GUERRERO" userId="36ec0409-8785-4897-88a2-096f9421eaa6" providerId="ADAL" clId="{E14D2F96-DA07-4842-8344-85BAEE3FCD91}" dt="2024-05-10T03:15:22.884" v="183" actId="2696"/>
      <pc:docMkLst>
        <pc:docMk/>
      </pc:docMkLst>
      <pc:sldChg chg="del">
        <pc:chgData name="Virginia GUERRERO" userId="36ec0409-8785-4897-88a2-096f9421eaa6" providerId="ADAL" clId="{E14D2F96-DA07-4842-8344-85BAEE3FCD91}" dt="2024-05-09T20:51:59.455" v="52" actId="47"/>
        <pc:sldMkLst>
          <pc:docMk/>
          <pc:sldMk cId="0" sldId="257"/>
        </pc:sldMkLst>
      </pc:sldChg>
      <pc:sldChg chg="modSp mod">
        <pc:chgData name="Virginia GUERRERO" userId="36ec0409-8785-4897-88a2-096f9421eaa6" providerId="ADAL" clId="{E14D2F96-DA07-4842-8344-85BAEE3FCD91}" dt="2024-05-09T20:48:50.646" v="50" actId="20577"/>
        <pc:sldMkLst>
          <pc:docMk/>
          <pc:sldMk cId="0" sldId="275"/>
        </pc:sldMkLst>
        <pc:spChg chg="mod">
          <ac:chgData name="Virginia GUERRERO" userId="36ec0409-8785-4897-88a2-096f9421eaa6" providerId="ADAL" clId="{E14D2F96-DA07-4842-8344-85BAEE3FCD91}" dt="2024-05-09T20:48:34.898" v="1" actId="20577"/>
          <ac:spMkLst>
            <pc:docMk/>
            <pc:sldMk cId="0" sldId="275"/>
            <ac:spMk id="54" creationId="{00000000-0000-0000-0000-000000000000}"/>
          </ac:spMkLst>
        </pc:spChg>
        <pc:spChg chg="mod">
          <ac:chgData name="Virginia GUERRERO" userId="36ec0409-8785-4897-88a2-096f9421eaa6" providerId="ADAL" clId="{E14D2F96-DA07-4842-8344-85BAEE3FCD91}" dt="2024-05-09T20:48:50.646" v="50" actId="20577"/>
          <ac:spMkLst>
            <pc:docMk/>
            <pc:sldMk cId="0" sldId="275"/>
            <ac:spMk id="55" creationId="{00000000-0000-0000-0000-000000000000}"/>
          </ac:spMkLst>
        </pc:spChg>
      </pc:sldChg>
      <pc:sldChg chg="del">
        <pc:chgData name="Virginia GUERRERO" userId="36ec0409-8785-4897-88a2-096f9421eaa6" providerId="ADAL" clId="{E14D2F96-DA07-4842-8344-85BAEE3FCD91}" dt="2024-05-09T20:51:57.094" v="51" actId="47"/>
        <pc:sldMkLst>
          <pc:docMk/>
          <pc:sldMk cId="1791919119" sldId="306"/>
        </pc:sldMkLst>
      </pc:sldChg>
      <pc:sldChg chg="del">
        <pc:chgData name="Virginia GUERRERO" userId="36ec0409-8785-4897-88a2-096f9421eaa6" providerId="ADAL" clId="{E14D2F96-DA07-4842-8344-85BAEE3FCD91}" dt="2024-05-09T20:52:04.588" v="57" actId="47"/>
        <pc:sldMkLst>
          <pc:docMk/>
          <pc:sldMk cId="1420481083" sldId="345"/>
        </pc:sldMkLst>
      </pc:sldChg>
      <pc:sldChg chg="del">
        <pc:chgData name="Virginia GUERRERO" userId="36ec0409-8785-4897-88a2-096f9421eaa6" providerId="ADAL" clId="{E14D2F96-DA07-4842-8344-85BAEE3FCD91}" dt="2024-05-09T20:52:06.578" v="59" actId="47"/>
        <pc:sldMkLst>
          <pc:docMk/>
          <pc:sldMk cId="1492705556" sldId="346"/>
        </pc:sldMkLst>
      </pc:sldChg>
      <pc:sldChg chg="del">
        <pc:chgData name="Virginia GUERRERO" userId="36ec0409-8785-4897-88a2-096f9421eaa6" providerId="ADAL" clId="{E14D2F96-DA07-4842-8344-85BAEE3FCD91}" dt="2024-05-09T20:52:10.897" v="64" actId="47"/>
        <pc:sldMkLst>
          <pc:docMk/>
          <pc:sldMk cId="1678167634" sldId="347"/>
        </pc:sldMkLst>
      </pc:sldChg>
      <pc:sldChg chg="del">
        <pc:chgData name="Virginia GUERRERO" userId="36ec0409-8785-4897-88a2-096f9421eaa6" providerId="ADAL" clId="{E14D2F96-DA07-4842-8344-85BAEE3FCD91}" dt="2024-05-09T20:52:07.297" v="60" actId="47"/>
        <pc:sldMkLst>
          <pc:docMk/>
          <pc:sldMk cId="3375034044" sldId="348"/>
        </pc:sldMkLst>
      </pc:sldChg>
      <pc:sldChg chg="del">
        <pc:chgData name="Virginia GUERRERO" userId="36ec0409-8785-4897-88a2-096f9421eaa6" providerId="ADAL" clId="{E14D2F96-DA07-4842-8344-85BAEE3FCD91}" dt="2024-05-09T20:52:08.762" v="62" actId="47"/>
        <pc:sldMkLst>
          <pc:docMk/>
          <pc:sldMk cId="4070840787" sldId="349"/>
        </pc:sldMkLst>
      </pc:sldChg>
      <pc:sldChg chg="del">
        <pc:chgData name="Virginia GUERRERO" userId="36ec0409-8785-4897-88a2-096f9421eaa6" providerId="ADAL" clId="{E14D2F96-DA07-4842-8344-85BAEE3FCD91}" dt="2024-05-09T20:52:09.481" v="63" actId="47"/>
        <pc:sldMkLst>
          <pc:docMk/>
          <pc:sldMk cId="4172202524" sldId="350"/>
        </pc:sldMkLst>
      </pc:sldChg>
      <pc:sldChg chg="del">
        <pc:chgData name="Virginia GUERRERO" userId="36ec0409-8785-4897-88a2-096f9421eaa6" providerId="ADAL" clId="{E14D2F96-DA07-4842-8344-85BAEE3FCD91}" dt="2024-05-09T20:52:11.621" v="65" actId="47"/>
        <pc:sldMkLst>
          <pc:docMk/>
          <pc:sldMk cId="4046887499" sldId="351"/>
        </pc:sldMkLst>
      </pc:sldChg>
      <pc:sldChg chg="addSp delSp modSp mod">
        <pc:chgData name="Virginia GUERRERO" userId="36ec0409-8785-4897-88a2-096f9421eaa6" providerId="ADAL" clId="{E14D2F96-DA07-4842-8344-85BAEE3FCD91}" dt="2024-05-09T20:52:27.972" v="70" actId="1076"/>
        <pc:sldMkLst>
          <pc:docMk/>
          <pc:sldMk cId="3446484816" sldId="352"/>
        </pc:sldMkLst>
        <pc:spChg chg="add mod">
          <ac:chgData name="Virginia GUERRERO" userId="36ec0409-8785-4897-88a2-096f9421eaa6" providerId="ADAL" clId="{E14D2F96-DA07-4842-8344-85BAEE3FCD91}" dt="2024-05-09T20:52:27.972" v="70" actId="1076"/>
          <ac:spMkLst>
            <pc:docMk/>
            <pc:sldMk cId="3446484816" sldId="352"/>
            <ac:spMk id="2" creationId="{A1C25676-44F1-DF6A-5051-A8FFA903F4BD}"/>
          </ac:spMkLst>
        </pc:spChg>
        <pc:spChg chg="del">
          <ac:chgData name="Virginia GUERRERO" userId="36ec0409-8785-4897-88a2-096f9421eaa6" providerId="ADAL" clId="{E14D2F96-DA07-4842-8344-85BAEE3FCD91}" dt="2024-05-09T20:52:03.526" v="56" actId="478"/>
          <ac:spMkLst>
            <pc:docMk/>
            <pc:sldMk cId="3446484816" sldId="352"/>
            <ac:spMk id="22" creationId="{A6C66774-676A-D0D6-A84B-2BDBB445E88C}"/>
          </ac:spMkLst>
        </pc:spChg>
        <pc:grpChg chg="del mod">
          <ac:chgData name="Virginia GUERRERO" userId="36ec0409-8785-4897-88a2-096f9421eaa6" providerId="ADAL" clId="{E14D2F96-DA07-4842-8344-85BAEE3FCD91}" dt="2024-05-09T20:52:01.577" v="54" actId="478"/>
          <ac:grpSpMkLst>
            <pc:docMk/>
            <pc:sldMk cId="3446484816" sldId="352"/>
            <ac:grpSpMk id="7" creationId="{94932283-A07A-2837-DA90-6555191607EE}"/>
          </ac:grpSpMkLst>
        </pc:grpChg>
        <pc:picChg chg="del">
          <ac:chgData name="Virginia GUERRERO" userId="36ec0409-8785-4897-88a2-096f9421eaa6" providerId="ADAL" clId="{E14D2F96-DA07-4842-8344-85BAEE3FCD91}" dt="2024-05-09T20:52:02.400" v="55" actId="478"/>
          <ac:picMkLst>
            <pc:docMk/>
            <pc:sldMk cId="3446484816" sldId="352"/>
            <ac:picMk id="1026" creationId="{23284D12-ABE9-9DF1-FC99-D43D9ECB0D7C}"/>
          </ac:picMkLst>
        </pc:picChg>
      </pc:sldChg>
      <pc:sldChg chg="del">
        <pc:chgData name="Virginia GUERRERO" userId="36ec0409-8785-4897-88a2-096f9421eaa6" providerId="ADAL" clId="{E14D2F96-DA07-4842-8344-85BAEE3FCD91}" dt="2024-05-09T20:52:05.211" v="58" actId="47"/>
        <pc:sldMkLst>
          <pc:docMk/>
          <pc:sldMk cId="1191307381" sldId="353"/>
        </pc:sldMkLst>
      </pc:sldChg>
      <pc:sldChg chg="addSp modSp add mod">
        <pc:chgData name="Virginia GUERRERO" userId="36ec0409-8785-4897-88a2-096f9421eaa6" providerId="ADAL" clId="{E14D2F96-DA07-4842-8344-85BAEE3FCD91}" dt="2024-05-09T20:53:20.878" v="82" actId="1076"/>
        <pc:sldMkLst>
          <pc:docMk/>
          <pc:sldMk cId="3722388458" sldId="353"/>
        </pc:sldMkLst>
        <pc:spChg chg="add mod">
          <ac:chgData name="Virginia GUERRERO" userId="36ec0409-8785-4897-88a2-096f9421eaa6" providerId="ADAL" clId="{E14D2F96-DA07-4842-8344-85BAEE3FCD91}" dt="2024-05-09T20:53:20.878" v="82" actId="1076"/>
          <ac:spMkLst>
            <pc:docMk/>
            <pc:sldMk cId="3722388458" sldId="353"/>
            <ac:spMk id="2" creationId="{4D75CAC4-9751-3CAB-5C1D-2348BAC58BA0}"/>
          </ac:spMkLst>
        </pc:spChg>
        <pc:spChg chg="add mod">
          <ac:chgData name="Virginia GUERRERO" userId="36ec0409-8785-4897-88a2-096f9421eaa6" providerId="ADAL" clId="{E14D2F96-DA07-4842-8344-85BAEE3FCD91}" dt="2024-05-09T20:53:20.878" v="82" actId="1076"/>
          <ac:spMkLst>
            <pc:docMk/>
            <pc:sldMk cId="3722388458" sldId="353"/>
            <ac:spMk id="3" creationId="{2F063C8C-EF78-A6C6-21AD-E6F1675E735C}"/>
          </ac:spMkLst>
        </pc:spChg>
        <pc:graphicFrameChg chg="add mod">
          <ac:chgData name="Virginia GUERRERO" userId="36ec0409-8785-4897-88a2-096f9421eaa6" providerId="ADAL" clId="{E14D2F96-DA07-4842-8344-85BAEE3FCD91}" dt="2024-05-09T20:53:20.878" v="82" actId="1076"/>
          <ac:graphicFrameMkLst>
            <pc:docMk/>
            <pc:sldMk cId="3722388458" sldId="353"/>
            <ac:graphicFrameMk id="4" creationId="{2A914ADF-F6C0-0DB8-7644-7E9667C23577}"/>
          </ac:graphicFrameMkLst>
        </pc:graphicFrameChg>
      </pc:sldChg>
      <pc:sldChg chg="addSp modSp add mod">
        <pc:chgData name="Virginia GUERRERO" userId="36ec0409-8785-4897-88a2-096f9421eaa6" providerId="ADAL" clId="{E14D2F96-DA07-4842-8344-85BAEE3FCD91}" dt="2024-05-09T20:52:51.180" v="75" actId="1076"/>
        <pc:sldMkLst>
          <pc:docMk/>
          <pc:sldMk cId="808491607" sldId="354"/>
        </pc:sldMkLst>
        <pc:spChg chg="add mod">
          <ac:chgData name="Virginia GUERRERO" userId="36ec0409-8785-4897-88a2-096f9421eaa6" providerId="ADAL" clId="{E14D2F96-DA07-4842-8344-85BAEE3FCD91}" dt="2024-05-09T20:52:51.180" v="75" actId="1076"/>
          <ac:spMkLst>
            <pc:docMk/>
            <pc:sldMk cId="808491607" sldId="354"/>
            <ac:spMk id="2" creationId="{597F568E-D667-30C3-C1FC-753C63282B04}"/>
          </ac:spMkLst>
        </pc:spChg>
        <pc:graphicFrameChg chg="add mod">
          <ac:chgData name="Virginia GUERRERO" userId="36ec0409-8785-4897-88a2-096f9421eaa6" providerId="ADAL" clId="{E14D2F96-DA07-4842-8344-85BAEE3FCD91}" dt="2024-05-09T20:52:51.180" v="75" actId="1076"/>
          <ac:graphicFrameMkLst>
            <pc:docMk/>
            <pc:sldMk cId="808491607" sldId="354"/>
            <ac:graphicFrameMk id="3" creationId="{B0E59DC1-0AEE-AF6B-94C9-E05B33D6EE0A}"/>
          </ac:graphicFrameMkLst>
        </pc:graphicFrameChg>
      </pc:sldChg>
      <pc:sldChg chg="del">
        <pc:chgData name="Virginia GUERRERO" userId="36ec0409-8785-4897-88a2-096f9421eaa6" providerId="ADAL" clId="{E14D2F96-DA07-4842-8344-85BAEE3FCD91}" dt="2024-05-09T20:52:07.976" v="61" actId="47"/>
        <pc:sldMkLst>
          <pc:docMk/>
          <pc:sldMk cId="1334930634" sldId="354"/>
        </pc:sldMkLst>
      </pc:sldChg>
      <pc:sldChg chg="addSp modSp add mod">
        <pc:chgData name="Virginia GUERRERO" userId="36ec0409-8785-4897-88a2-096f9421eaa6" providerId="ADAL" clId="{E14D2F96-DA07-4842-8344-85BAEE3FCD91}" dt="2024-05-09T20:52:38.959" v="72" actId="1076"/>
        <pc:sldMkLst>
          <pc:docMk/>
          <pc:sldMk cId="3620646564" sldId="355"/>
        </pc:sldMkLst>
        <pc:spChg chg="add mod">
          <ac:chgData name="Virginia GUERRERO" userId="36ec0409-8785-4897-88a2-096f9421eaa6" providerId="ADAL" clId="{E14D2F96-DA07-4842-8344-85BAEE3FCD91}" dt="2024-05-09T20:52:38.959" v="72" actId="1076"/>
          <ac:spMkLst>
            <pc:docMk/>
            <pc:sldMk cId="3620646564" sldId="355"/>
            <ac:spMk id="2" creationId="{34C2FE33-B847-5D69-7820-B578254752D0}"/>
          </ac:spMkLst>
        </pc:spChg>
        <pc:spChg chg="add mod">
          <ac:chgData name="Virginia GUERRERO" userId="36ec0409-8785-4897-88a2-096f9421eaa6" providerId="ADAL" clId="{E14D2F96-DA07-4842-8344-85BAEE3FCD91}" dt="2024-05-09T20:52:38.959" v="72" actId="1076"/>
          <ac:spMkLst>
            <pc:docMk/>
            <pc:sldMk cId="3620646564" sldId="355"/>
            <ac:spMk id="5" creationId="{C3B56022-EF18-CA7E-135E-8806E9E2C7AE}"/>
          </ac:spMkLst>
        </pc:spChg>
        <pc:spChg chg="add mod">
          <ac:chgData name="Virginia GUERRERO" userId="36ec0409-8785-4897-88a2-096f9421eaa6" providerId="ADAL" clId="{E14D2F96-DA07-4842-8344-85BAEE3FCD91}" dt="2024-05-09T20:52:38.959" v="72" actId="1076"/>
          <ac:spMkLst>
            <pc:docMk/>
            <pc:sldMk cId="3620646564" sldId="355"/>
            <ac:spMk id="7" creationId="{EDCFD54E-EAF2-E33D-7DE9-410D0D3180FD}"/>
          </ac:spMkLst>
        </pc:spChg>
        <pc:spChg chg="add mod">
          <ac:chgData name="Virginia GUERRERO" userId="36ec0409-8785-4897-88a2-096f9421eaa6" providerId="ADAL" clId="{E14D2F96-DA07-4842-8344-85BAEE3FCD91}" dt="2024-05-09T20:52:38.959" v="72" actId="1076"/>
          <ac:spMkLst>
            <pc:docMk/>
            <pc:sldMk cId="3620646564" sldId="355"/>
            <ac:spMk id="8" creationId="{FA9501DA-39E2-7743-CABF-BA2F08279C8F}"/>
          </ac:spMkLst>
        </pc:spChg>
        <pc:spChg chg="add mod">
          <ac:chgData name="Virginia GUERRERO" userId="36ec0409-8785-4897-88a2-096f9421eaa6" providerId="ADAL" clId="{E14D2F96-DA07-4842-8344-85BAEE3FCD91}" dt="2024-05-09T20:52:38.959" v="72" actId="1076"/>
          <ac:spMkLst>
            <pc:docMk/>
            <pc:sldMk cId="3620646564" sldId="355"/>
            <ac:spMk id="9" creationId="{01999FCD-FF62-7163-CB35-96E33EAF259A}"/>
          </ac:spMkLst>
        </pc:spChg>
        <pc:graphicFrameChg chg="add mod">
          <ac:chgData name="Virginia GUERRERO" userId="36ec0409-8785-4897-88a2-096f9421eaa6" providerId="ADAL" clId="{E14D2F96-DA07-4842-8344-85BAEE3FCD91}" dt="2024-05-09T20:52:38.959" v="72" actId="1076"/>
          <ac:graphicFrameMkLst>
            <pc:docMk/>
            <pc:sldMk cId="3620646564" sldId="355"/>
            <ac:graphicFrameMk id="3" creationId="{BF315F52-16F9-875C-D43D-5D559710790D}"/>
          </ac:graphicFrameMkLst>
        </pc:graphicFrameChg>
        <pc:graphicFrameChg chg="add mod">
          <ac:chgData name="Virginia GUERRERO" userId="36ec0409-8785-4897-88a2-096f9421eaa6" providerId="ADAL" clId="{E14D2F96-DA07-4842-8344-85BAEE3FCD91}" dt="2024-05-09T20:52:38.959" v="72" actId="1076"/>
          <ac:graphicFrameMkLst>
            <pc:docMk/>
            <pc:sldMk cId="3620646564" sldId="355"/>
            <ac:graphicFrameMk id="4" creationId="{CEA96A89-2B03-8B0F-1CE1-47F4AAE64ABA}"/>
          </ac:graphicFrameMkLst>
        </pc:graphicFrameChg>
      </pc:sldChg>
      <pc:sldChg chg="addSp modSp add mod">
        <pc:chgData name="Virginia GUERRERO" userId="36ec0409-8785-4897-88a2-096f9421eaa6" providerId="ADAL" clId="{E14D2F96-DA07-4842-8344-85BAEE3FCD91}" dt="2024-05-09T20:53:04.264" v="78" actId="1076"/>
        <pc:sldMkLst>
          <pc:docMk/>
          <pc:sldMk cId="3345939445" sldId="356"/>
        </pc:sldMkLst>
        <pc:spChg chg="add mod">
          <ac:chgData name="Virginia GUERRERO" userId="36ec0409-8785-4897-88a2-096f9421eaa6" providerId="ADAL" clId="{E14D2F96-DA07-4842-8344-85BAEE3FCD91}" dt="2024-05-09T20:53:04.264" v="78" actId="1076"/>
          <ac:spMkLst>
            <pc:docMk/>
            <pc:sldMk cId="3345939445" sldId="356"/>
            <ac:spMk id="2" creationId="{F1E31E33-F389-AFD1-E8ED-E313A180E5CE}"/>
          </ac:spMkLst>
        </pc:spChg>
        <pc:spChg chg="add mod">
          <ac:chgData name="Virginia GUERRERO" userId="36ec0409-8785-4897-88a2-096f9421eaa6" providerId="ADAL" clId="{E14D2F96-DA07-4842-8344-85BAEE3FCD91}" dt="2024-05-09T20:53:01.157" v="77" actId="1076"/>
          <ac:spMkLst>
            <pc:docMk/>
            <pc:sldMk cId="3345939445" sldId="356"/>
            <ac:spMk id="5" creationId="{78327DA6-BCA7-FD50-8F9C-BA9467CBCACC}"/>
          </ac:spMkLst>
        </pc:spChg>
        <pc:spChg chg="add mod">
          <ac:chgData name="Virginia GUERRERO" userId="36ec0409-8785-4897-88a2-096f9421eaa6" providerId="ADAL" clId="{E14D2F96-DA07-4842-8344-85BAEE3FCD91}" dt="2024-05-09T20:53:01.157" v="77" actId="1076"/>
          <ac:spMkLst>
            <pc:docMk/>
            <pc:sldMk cId="3345939445" sldId="356"/>
            <ac:spMk id="7" creationId="{F3657A18-5EBE-F674-FCCA-909B8E8AAB23}"/>
          </ac:spMkLst>
        </pc:spChg>
        <pc:spChg chg="add mod">
          <ac:chgData name="Virginia GUERRERO" userId="36ec0409-8785-4897-88a2-096f9421eaa6" providerId="ADAL" clId="{E14D2F96-DA07-4842-8344-85BAEE3FCD91}" dt="2024-05-09T20:53:01.157" v="77" actId="1076"/>
          <ac:spMkLst>
            <pc:docMk/>
            <pc:sldMk cId="3345939445" sldId="356"/>
            <ac:spMk id="8" creationId="{3CCD704B-9AE6-8919-EC95-A44FF6002E76}"/>
          </ac:spMkLst>
        </pc:spChg>
        <pc:spChg chg="add mod">
          <ac:chgData name="Virginia GUERRERO" userId="36ec0409-8785-4897-88a2-096f9421eaa6" providerId="ADAL" clId="{E14D2F96-DA07-4842-8344-85BAEE3FCD91}" dt="2024-05-09T20:53:01.157" v="77" actId="1076"/>
          <ac:spMkLst>
            <pc:docMk/>
            <pc:sldMk cId="3345939445" sldId="356"/>
            <ac:spMk id="9" creationId="{C35F2D60-510B-C42D-1FC6-B7C2B9971E9D}"/>
          </ac:spMkLst>
        </pc:spChg>
        <pc:picChg chg="add mod">
          <ac:chgData name="Virginia GUERRERO" userId="36ec0409-8785-4897-88a2-096f9421eaa6" providerId="ADAL" clId="{E14D2F96-DA07-4842-8344-85BAEE3FCD91}" dt="2024-05-09T20:53:01.157" v="77" actId="1076"/>
          <ac:picMkLst>
            <pc:docMk/>
            <pc:sldMk cId="3345939445" sldId="356"/>
            <ac:picMk id="3" creationId="{FE3E6470-E7E2-8A43-B28F-A1EF92E362FC}"/>
          </ac:picMkLst>
        </pc:picChg>
        <pc:picChg chg="add mod">
          <ac:chgData name="Virginia GUERRERO" userId="36ec0409-8785-4897-88a2-096f9421eaa6" providerId="ADAL" clId="{E14D2F96-DA07-4842-8344-85BAEE3FCD91}" dt="2024-05-09T20:53:01.157" v="77" actId="1076"/>
          <ac:picMkLst>
            <pc:docMk/>
            <pc:sldMk cId="3345939445" sldId="356"/>
            <ac:picMk id="4" creationId="{3B81D495-4E2A-36B5-FE5D-FD0A37A755FA}"/>
          </ac:picMkLst>
        </pc:picChg>
      </pc:sldChg>
      <pc:sldChg chg="addSp modSp add mod">
        <pc:chgData name="Virginia GUERRERO" userId="36ec0409-8785-4897-88a2-096f9421eaa6" providerId="ADAL" clId="{E14D2F96-DA07-4842-8344-85BAEE3FCD91}" dt="2024-05-09T20:53:32.728" v="84" actId="1076"/>
        <pc:sldMkLst>
          <pc:docMk/>
          <pc:sldMk cId="2108629159" sldId="357"/>
        </pc:sldMkLst>
        <pc:spChg chg="add mod">
          <ac:chgData name="Virginia GUERRERO" userId="36ec0409-8785-4897-88a2-096f9421eaa6" providerId="ADAL" clId="{E14D2F96-DA07-4842-8344-85BAEE3FCD91}" dt="2024-05-09T20:53:32.728" v="84" actId="1076"/>
          <ac:spMkLst>
            <pc:docMk/>
            <pc:sldMk cId="2108629159" sldId="357"/>
            <ac:spMk id="2" creationId="{6651DC1E-5CF0-DBF7-2D39-B8DCEED72C4F}"/>
          </ac:spMkLst>
        </pc:spChg>
        <pc:graphicFrameChg chg="add mod">
          <ac:chgData name="Virginia GUERRERO" userId="36ec0409-8785-4897-88a2-096f9421eaa6" providerId="ADAL" clId="{E14D2F96-DA07-4842-8344-85BAEE3FCD91}" dt="2024-05-09T20:53:32.728" v="84" actId="1076"/>
          <ac:graphicFrameMkLst>
            <pc:docMk/>
            <pc:sldMk cId="2108629159" sldId="357"/>
            <ac:graphicFrameMk id="3" creationId="{2F275D03-8385-96C9-0BAE-BF6CDB63809E}"/>
          </ac:graphicFrameMkLst>
        </pc:graphicFrameChg>
      </pc:sldChg>
      <pc:sldChg chg="addSp modSp add mod">
        <pc:chgData name="Virginia GUERRERO" userId="36ec0409-8785-4897-88a2-096f9421eaa6" providerId="ADAL" clId="{E14D2F96-DA07-4842-8344-85BAEE3FCD91}" dt="2024-05-09T20:53:46.295" v="87" actId="1076"/>
        <pc:sldMkLst>
          <pc:docMk/>
          <pc:sldMk cId="4073173963" sldId="358"/>
        </pc:sldMkLst>
        <pc:spChg chg="add mod">
          <ac:chgData name="Virginia GUERRERO" userId="36ec0409-8785-4897-88a2-096f9421eaa6" providerId="ADAL" clId="{E14D2F96-DA07-4842-8344-85BAEE3FCD91}" dt="2024-05-09T20:53:46.295" v="87" actId="1076"/>
          <ac:spMkLst>
            <pc:docMk/>
            <pc:sldMk cId="4073173963" sldId="358"/>
            <ac:spMk id="2" creationId="{9C0CB7C4-1562-8C75-612B-112D5F55C9BD}"/>
          </ac:spMkLst>
        </pc:spChg>
      </pc:sldChg>
      <pc:sldChg chg="addSp modSp add mod">
        <pc:chgData name="Virginia GUERRERO" userId="36ec0409-8785-4897-88a2-096f9421eaa6" providerId="ADAL" clId="{E14D2F96-DA07-4842-8344-85BAEE3FCD91}" dt="2024-05-09T21:07:49.453" v="112" actId="6549"/>
        <pc:sldMkLst>
          <pc:docMk/>
          <pc:sldMk cId="1460921068" sldId="359"/>
        </pc:sldMkLst>
        <pc:spChg chg="add mod">
          <ac:chgData name="Virginia GUERRERO" userId="36ec0409-8785-4897-88a2-096f9421eaa6" providerId="ADAL" clId="{E14D2F96-DA07-4842-8344-85BAEE3FCD91}" dt="2024-05-09T21:07:41.328" v="110" actId="1076"/>
          <ac:spMkLst>
            <pc:docMk/>
            <pc:sldMk cId="1460921068" sldId="359"/>
            <ac:spMk id="2" creationId="{D3913FBD-4480-4976-9A21-48BB2EDBCD75}"/>
          </ac:spMkLst>
        </pc:spChg>
        <pc:spChg chg="add mod">
          <ac:chgData name="Virginia GUERRERO" userId="36ec0409-8785-4897-88a2-096f9421eaa6" providerId="ADAL" clId="{E14D2F96-DA07-4842-8344-85BAEE3FCD91}" dt="2024-05-09T21:07:49.453" v="112" actId="6549"/>
          <ac:spMkLst>
            <pc:docMk/>
            <pc:sldMk cId="1460921068" sldId="359"/>
            <ac:spMk id="3" creationId="{468D2B5C-67AE-9AD9-37B4-93F5780DFE4A}"/>
          </ac:spMkLst>
        </pc:spChg>
      </pc:sldChg>
      <pc:sldChg chg="addSp delSp modSp add mod ord">
        <pc:chgData name="Virginia GUERRERO" userId="36ec0409-8785-4897-88a2-096f9421eaa6" providerId="ADAL" clId="{E14D2F96-DA07-4842-8344-85BAEE3FCD91}" dt="2024-05-09T21:07:18.317" v="108" actId="115"/>
        <pc:sldMkLst>
          <pc:docMk/>
          <pc:sldMk cId="1486217261" sldId="360"/>
        </pc:sldMkLst>
        <pc:spChg chg="add mod">
          <ac:chgData name="Virginia GUERRERO" userId="36ec0409-8785-4897-88a2-096f9421eaa6" providerId="ADAL" clId="{E14D2F96-DA07-4842-8344-85BAEE3FCD91}" dt="2024-05-09T20:53:57.658" v="90" actId="1076"/>
          <ac:spMkLst>
            <pc:docMk/>
            <pc:sldMk cId="1486217261" sldId="360"/>
            <ac:spMk id="2" creationId="{E529558D-650E-F9D5-8552-1D54A44942BC}"/>
          </ac:spMkLst>
        </pc:spChg>
        <pc:spChg chg="add mod">
          <ac:chgData name="Virginia GUERRERO" userId="36ec0409-8785-4897-88a2-096f9421eaa6" providerId="ADAL" clId="{E14D2F96-DA07-4842-8344-85BAEE3FCD91}" dt="2024-05-09T21:07:18.317" v="108" actId="115"/>
          <ac:spMkLst>
            <pc:docMk/>
            <pc:sldMk cId="1486217261" sldId="360"/>
            <ac:spMk id="3" creationId="{44B7B91B-F5A8-B9C3-AE61-70878A233E72}"/>
          </ac:spMkLst>
        </pc:spChg>
        <pc:spChg chg="add del mod">
          <ac:chgData name="Virginia GUERRERO" userId="36ec0409-8785-4897-88a2-096f9421eaa6" providerId="ADAL" clId="{E14D2F96-DA07-4842-8344-85BAEE3FCD91}" dt="2024-05-09T21:06:11.091" v="98" actId="478"/>
          <ac:spMkLst>
            <pc:docMk/>
            <pc:sldMk cId="1486217261" sldId="360"/>
            <ac:spMk id="4" creationId="{6C277D34-D8D9-02CD-7F5D-8BC3996CE260}"/>
          </ac:spMkLst>
        </pc:spChg>
        <pc:picChg chg="add mod">
          <ac:chgData name="Virginia GUERRERO" userId="36ec0409-8785-4897-88a2-096f9421eaa6" providerId="ADAL" clId="{E14D2F96-DA07-4842-8344-85BAEE3FCD91}" dt="2024-05-09T21:07:08.981" v="105" actId="1076"/>
          <ac:picMkLst>
            <pc:docMk/>
            <pc:sldMk cId="1486217261" sldId="360"/>
            <ac:picMk id="1026" creationId="{D15FCB60-3F51-3B06-26B7-650771ECEF6C}"/>
          </ac:picMkLst>
        </pc:picChg>
      </pc:sldChg>
      <pc:sldChg chg="addSp modSp add mod">
        <pc:chgData name="Virginia GUERRERO" userId="36ec0409-8785-4897-88a2-096f9421eaa6" providerId="ADAL" clId="{E14D2F96-DA07-4842-8344-85BAEE3FCD91}" dt="2024-05-09T21:08:17.446" v="118" actId="1076"/>
        <pc:sldMkLst>
          <pc:docMk/>
          <pc:sldMk cId="2850770445" sldId="361"/>
        </pc:sldMkLst>
        <pc:spChg chg="add mod">
          <ac:chgData name="Virginia GUERRERO" userId="36ec0409-8785-4897-88a2-096f9421eaa6" providerId="ADAL" clId="{E14D2F96-DA07-4842-8344-85BAEE3FCD91}" dt="2024-05-09T21:08:04.652" v="115" actId="1076"/>
          <ac:spMkLst>
            <pc:docMk/>
            <pc:sldMk cId="2850770445" sldId="361"/>
            <ac:spMk id="2" creationId="{759A0F85-41D0-9299-1F9B-3E90929EAC1A}"/>
          </ac:spMkLst>
        </pc:spChg>
        <pc:spChg chg="add mod">
          <ac:chgData name="Virginia GUERRERO" userId="36ec0409-8785-4897-88a2-096f9421eaa6" providerId="ADAL" clId="{E14D2F96-DA07-4842-8344-85BAEE3FCD91}" dt="2024-05-09T21:08:17.446" v="118" actId="1076"/>
          <ac:spMkLst>
            <pc:docMk/>
            <pc:sldMk cId="2850770445" sldId="361"/>
            <ac:spMk id="3" creationId="{69827271-6A27-8487-6A81-D6FF7562B593}"/>
          </ac:spMkLst>
        </pc:spChg>
      </pc:sldChg>
      <pc:sldChg chg="addSp modSp add mod">
        <pc:chgData name="Virginia GUERRERO" userId="36ec0409-8785-4897-88a2-096f9421eaa6" providerId="ADAL" clId="{E14D2F96-DA07-4842-8344-85BAEE3FCD91}" dt="2024-05-09T21:09:26.206" v="121" actId="1076"/>
        <pc:sldMkLst>
          <pc:docMk/>
          <pc:sldMk cId="3950394372" sldId="362"/>
        </pc:sldMkLst>
        <pc:spChg chg="add mod">
          <ac:chgData name="Virginia GUERRERO" userId="36ec0409-8785-4897-88a2-096f9421eaa6" providerId="ADAL" clId="{E14D2F96-DA07-4842-8344-85BAEE3FCD91}" dt="2024-05-09T21:09:19.620" v="120" actId="1076"/>
          <ac:spMkLst>
            <pc:docMk/>
            <pc:sldMk cId="3950394372" sldId="362"/>
            <ac:spMk id="2" creationId="{0FBA635C-DBF6-B422-718C-C20F9B2418CF}"/>
          </ac:spMkLst>
        </pc:spChg>
        <pc:spChg chg="add mod">
          <ac:chgData name="Virginia GUERRERO" userId="36ec0409-8785-4897-88a2-096f9421eaa6" providerId="ADAL" clId="{E14D2F96-DA07-4842-8344-85BAEE3FCD91}" dt="2024-05-09T21:09:26.206" v="121" actId="1076"/>
          <ac:spMkLst>
            <pc:docMk/>
            <pc:sldMk cId="3950394372" sldId="362"/>
            <ac:spMk id="3" creationId="{5D69B81A-61BC-0BD0-A1EC-95A9B53CF763}"/>
          </ac:spMkLst>
        </pc:spChg>
        <pc:picChg chg="add mod">
          <ac:chgData name="Virginia GUERRERO" userId="36ec0409-8785-4897-88a2-096f9421eaa6" providerId="ADAL" clId="{E14D2F96-DA07-4842-8344-85BAEE3FCD91}" dt="2024-05-09T21:09:26.206" v="121" actId="1076"/>
          <ac:picMkLst>
            <pc:docMk/>
            <pc:sldMk cId="3950394372" sldId="362"/>
            <ac:picMk id="4" creationId="{08500827-5606-7C92-E5A5-47B8854A6665}"/>
          </ac:picMkLst>
        </pc:picChg>
        <pc:picChg chg="add mod">
          <ac:chgData name="Virginia GUERRERO" userId="36ec0409-8785-4897-88a2-096f9421eaa6" providerId="ADAL" clId="{E14D2F96-DA07-4842-8344-85BAEE3FCD91}" dt="2024-05-09T21:09:26.206" v="121" actId="1076"/>
          <ac:picMkLst>
            <pc:docMk/>
            <pc:sldMk cId="3950394372" sldId="362"/>
            <ac:picMk id="5" creationId="{AD409227-F85E-815A-57B6-4A9B445E326C}"/>
          </ac:picMkLst>
        </pc:picChg>
      </pc:sldChg>
      <pc:sldChg chg="addSp modSp add mod">
        <pc:chgData name="Virginia GUERRERO" userId="36ec0409-8785-4897-88a2-096f9421eaa6" providerId="ADAL" clId="{E14D2F96-DA07-4842-8344-85BAEE3FCD91}" dt="2024-05-09T21:09:52.185" v="126" actId="1076"/>
        <pc:sldMkLst>
          <pc:docMk/>
          <pc:sldMk cId="97034905" sldId="363"/>
        </pc:sldMkLst>
        <pc:spChg chg="add mod">
          <ac:chgData name="Virginia GUERRERO" userId="36ec0409-8785-4897-88a2-096f9421eaa6" providerId="ADAL" clId="{E14D2F96-DA07-4842-8344-85BAEE3FCD91}" dt="2024-05-09T21:09:38.991" v="122"/>
          <ac:spMkLst>
            <pc:docMk/>
            <pc:sldMk cId="97034905" sldId="363"/>
            <ac:spMk id="2" creationId="{1A2D30B7-DA2A-C599-19A4-1AF5ED707D73}"/>
          </ac:spMkLst>
        </pc:spChg>
        <pc:spChg chg="add mod">
          <ac:chgData name="Virginia GUERRERO" userId="36ec0409-8785-4897-88a2-096f9421eaa6" providerId="ADAL" clId="{E14D2F96-DA07-4842-8344-85BAEE3FCD91}" dt="2024-05-09T21:09:38.991" v="122"/>
          <ac:spMkLst>
            <pc:docMk/>
            <pc:sldMk cId="97034905" sldId="363"/>
            <ac:spMk id="3" creationId="{BF5C6305-E815-0D77-9F86-576004FC094B}"/>
          </ac:spMkLst>
        </pc:spChg>
        <pc:spChg chg="add mod">
          <ac:chgData name="Virginia GUERRERO" userId="36ec0409-8785-4897-88a2-096f9421eaa6" providerId="ADAL" clId="{E14D2F96-DA07-4842-8344-85BAEE3FCD91}" dt="2024-05-09T21:09:38.991" v="122"/>
          <ac:spMkLst>
            <pc:docMk/>
            <pc:sldMk cId="97034905" sldId="363"/>
            <ac:spMk id="4" creationId="{EFD8F7C1-7549-9A7E-A532-46934A8C1610}"/>
          </ac:spMkLst>
        </pc:spChg>
        <pc:spChg chg="add mod">
          <ac:chgData name="Virginia GUERRERO" userId="36ec0409-8785-4897-88a2-096f9421eaa6" providerId="ADAL" clId="{E14D2F96-DA07-4842-8344-85BAEE3FCD91}" dt="2024-05-09T21:09:38.991" v="122"/>
          <ac:spMkLst>
            <pc:docMk/>
            <pc:sldMk cId="97034905" sldId="363"/>
            <ac:spMk id="5" creationId="{4F097B91-2679-AFE2-E55E-07D6178DC8AF}"/>
          </ac:spMkLst>
        </pc:spChg>
        <pc:spChg chg="add mod">
          <ac:chgData name="Virginia GUERRERO" userId="36ec0409-8785-4897-88a2-096f9421eaa6" providerId="ADAL" clId="{E14D2F96-DA07-4842-8344-85BAEE3FCD91}" dt="2024-05-09T21:09:45.055" v="125" actId="1076"/>
          <ac:spMkLst>
            <pc:docMk/>
            <pc:sldMk cId="97034905" sldId="363"/>
            <ac:spMk id="8" creationId="{F2FBAD6D-2CD4-AAB1-4531-836DBCB0FF6F}"/>
          </ac:spMkLst>
        </pc:spChg>
        <pc:spChg chg="add mod">
          <ac:chgData name="Virginia GUERRERO" userId="36ec0409-8785-4897-88a2-096f9421eaa6" providerId="ADAL" clId="{E14D2F96-DA07-4842-8344-85BAEE3FCD91}" dt="2024-05-09T21:09:52.185" v="126" actId="1076"/>
          <ac:spMkLst>
            <pc:docMk/>
            <pc:sldMk cId="97034905" sldId="363"/>
            <ac:spMk id="9" creationId="{FE6B1BD9-6CF1-5005-12DE-A56D947EEC6D}"/>
          </ac:spMkLst>
        </pc:spChg>
        <pc:spChg chg="add mod">
          <ac:chgData name="Virginia GUERRERO" userId="36ec0409-8785-4897-88a2-096f9421eaa6" providerId="ADAL" clId="{E14D2F96-DA07-4842-8344-85BAEE3FCD91}" dt="2024-05-09T21:09:52.185" v="126" actId="1076"/>
          <ac:spMkLst>
            <pc:docMk/>
            <pc:sldMk cId="97034905" sldId="363"/>
            <ac:spMk id="10" creationId="{C0EA4C65-35A1-6BE3-606D-38E5BE2F0147}"/>
          </ac:spMkLst>
        </pc:spChg>
        <pc:spChg chg="add mod">
          <ac:chgData name="Virginia GUERRERO" userId="36ec0409-8785-4897-88a2-096f9421eaa6" providerId="ADAL" clId="{E14D2F96-DA07-4842-8344-85BAEE3FCD91}" dt="2024-05-09T21:09:52.185" v="126" actId="1076"/>
          <ac:spMkLst>
            <pc:docMk/>
            <pc:sldMk cId="97034905" sldId="363"/>
            <ac:spMk id="11" creationId="{FC7EC8E0-EE1B-E56D-EF41-885CF3E29105}"/>
          </ac:spMkLst>
        </pc:spChg>
        <pc:picChg chg="add mod">
          <ac:chgData name="Virginia GUERRERO" userId="36ec0409-8785-4897-88a2-096f9421eaa6" providerId="ADAL" clId="{E14D2F96-DA07-4842-8344-85BAEE3FCD91}" dt="2024-05-09T21:09:38.991" v="122"/>
          <ac:picMkLst>
            <pc:docMk/>
            <pc:sldMk cId="97034905" sldId="363"/>
            <ac:picMk id="7" creationId="{BF645A8A-8553-82AD-3B99-03AFEA5F399F}"/>
          </ac:picMkLst>
        </pc:picChg>
        <pc:picChg chg="add mod">
          <ac:chgData name="Virginia GUERRERO" userId="36ec0409-8785-4897-88a2-096f9421eaa6" providerId="ADAL" clId="{E14D2F96-DA07-4842-8344-85BAEE3FCD91}" dt="2024-05-09T21:09:52.185" v="126" actId="1076"/>
          <ac:picMkLst>
            <pc:docMk/>
            <pc:sldMk cId="97034905" sldId="363"/>
            <ac:picMk id="12" creationId="{983D6C83-882F-C2E8-93BE-5C240AEAB6FA}"/>
          </ac:picMkLst>
        </pc:picChg>
      </pc:sldChg>
      <pc:sldChg chg="addSp modSp add mod">
        <pc:chgData name="Virginia GUERRERO" userId="36ec0409-8785-4897-88a2-096f9421eaa6" providerId="ADAL" clId="{E14D2F96-DA07-4842-8344-85BAEE3FCD91}" dt="2024-05-10T03:11:15.381" v="130" actId="1076"/>
        <pc:sldMkLst>
          <pc:docMk/>
          <pc:sldMk cId="2109267914" sldId="364"/>
        </pc:sldMkLst>
        <pc:spChg chg="add mod">
          <ac:chgData name="Virginia GUERRERO" userId="36ec0409-8785-4897-88a2-096f9421eaa6" providerId="ADAL" clId="{E14D2F96-DA07-4842-8344-85BAEE3FCD91}" dt="2024-05-10T03:11:11.319" v="129" actId="1076"/>
          <ac:spMkLst>
            <pc:docMk/>
            <pc:sldMk cId="2109267914" sldId="364"/>
            <ac:spMk id="2" creationId="{694DEAC8-196E-F981-4E6B-928682AEFB66}"/>
          </ac:spMkLst>
        </pc:spChg>
        <pc:spChg chg="add mod">
          <ac:chgData name="Virginia GUERRERO" userId="36ec0409-8785-4897-88a2-096f9421eaa6" providerId="ADAL" clId="{E14D2F96-DA07-4842-8344-85BAEE3FCD91}" dt="2024-05-10T03:11:15.381" v="130" actId="1076"/>
          <ac:spMkLst>
            <pc:docMk/>
            <pc:sldMk cId="2109267914" sldId="364"/>
            <ac:spMk id="3" creationId="{165F301F-9E0A-330A-FEA6-D3DA5BA5FE41}"/>
          </ac:spMkLst>
        </pc:spChg>
        <pc:spChg chg="add mod">
          <ac:chgData name="Virginia GUERRERO" userId="36ec0409-8785-4897-88a2-096f9421eaa6" providerId="ADAL" clId="{E14D2F96-DA07-4842-8344-85BAEE3FCD91}" dt="2024-05-10T03:11:15.381" v="130" actId="1076"/>
          <ac:spMkLst>
            <pc:docMk/>
            <pc:sldMk cId="2109267914" sldId="364"/>
            <ac:spMk id="4" creationId="{95B6EFB0-C82A-3250-877D-13AE94050AE7}"/>
          </ac:spMkLst>
        </pc:spChg>
        <pc:spChg chg="add mod">
          <ac:chgData name="Virginia GUERRERO" userId="36ec0409-8785-4897-88a2-096f9421eaa6" providerId="ADAL" clId="{E14D2F96-DA07-4842-8344-85BAEE3FCD91}" dt="2024-05-10T03:11:15.381" v="130" actId="1076"/>
          <ac:spMkLst>
            <pc:docMk/>
            <pc:sldMk cId="2109267914" sldId="364"/>
            <ac:spMk id="5" creationId="{F3D79D24-CBF5-12D0-6A8E-92C3AACA1A33}"/>
          </ac:spMkLst>
        </pc:spChg>
        <pc:spChg chg="add mod">
          <ac:chgData name="Virginia GUERRERO" userId="36ec0409-8785-4897-88a2-096f9421eaa6" providerId="ADAL" clId="{E14D2F96-DA07-4842-8344-85BAEE3FCD91}" dt="2024-05-10T03:11:15.381" v="130" actId="1076"/>
          <ac:spMkLst>
            <pc:docMk/>
            <pc:sldMk cId="2109267914" sldId="364"/>
            <ac:spMk id="8" creationId="{94955FD8-F98B-CD45-CE53-5929757DD2F3}"/>
          </ac:spMkLst>
        </pc:spChg>
        <pc:picChg chg="add mod">
          <ac:chgData name="Virginia GUERRERO" userId="36ec0409-8785-4897-88a2-096f9421eaa6" providerId="ADAL" clId="{E14D2F96-DA07-4842-8344-85BAEE3FCD91}" dt="2024-05-10T03:11:15.381" v="130" actId="1076"/>
          <ac:picMkLst>
            <pc:docMk/>
            <pc:sldMk cId="2109267914" sldId="364"/>
            <ac:picMk id="7" creationId="{40DC3597-AD12-AFE4-D488-5EE82994B823}"/>
          </ac:picMkLst>
        </pc:picChg>
      </pc:sldChg>
      <pc:sldChg chg="addSp modSp add mod">
        <pc:chgData name="Virginia GUERRERO" userId="36ec0409-8785-4897-88a2-096f9421eaa6" providerId="ADAL" clId="{E14D2F96-DA07-4842-8344-85BAEE3FCD91}" dt="2024-05-10T03:11:29.961" v="134" actId="1076"/>
        <pc:sldMkLst>
          <pc:docMk/>
          <pc:sldMk cId="2941730221" sldId="365"/>
        </pc:sldMkLst>
        <pc:spChg chg="add mod">
          <ac:chgData name="Virginia GUERRERO" userId="36ec0409-8785-4897-88a2-096f9421eaa6" providerId="ADAL" clId="{E14D2F96-DA07-4842-8344-85BAEE3FCD91}" dt="2024-05-10T03:11:28.584" v="133" actId="1076"/>
          <ac:spMkLst>
            <pc:docMk/>
            <pc:sldMk cId="2941730221" sldId="365"/>
            <ac:spMk id="2" creationId="{117A41AD-FD76-847D-D33D-187393C238D8}"/>
          </ac:spMkLst>
        </pc:spChg>
        <pc:spChg chg="add mod">
          <ac:chgData name="Virginia GUERRERO" userId="36ec0409-8785-4897-88a2-096f9421eaa6" providerId="ADAL" clId="{E14D2F96-DA07-4842-8344-85BAEE3FCD91}" dt="2024-05-10T03:11:29.961" v="134" actId="1076"/>
          <ac:spMkLst>
            <pc:docMk/>
            <pc:sldMk cId="2941730221" sldId="365"/>
            <ac:spMk id="3" creationId="{F146014D-4F8A-B0E9-F2B8-860A63091D2D}"/>
          </ac:spMkLst>
        </pc:spChg>
      </pc:sldChg>
      <pc:sldChg chg="addSp modSp add mod">
        <pc:chgData name="Virginia GUERRERO" userId="36ec0409-8785-4897-88a2-096f9421eaa6" providerId="ADAL" clId="{E14D2F96-DA07-4842-8344-85BAEE3FCD91}" dt="2024-05-10T03:11:42.346" v="136" actId="1076"/>
        <pc:sldMkLst>
          <pc:docMk/>
          <pc:sldMk cId="3374179811" sldId="366"/>
        </pc:sldMkLst>
        <pc:spChg chg="add mod">
          <ac:chgData name="Virginia GUERRERO" userId="36ec0409-8785-4897-88a2-096f9421eaa6" providerId="ADAL" clId="{E14D2F96-DA07-4842-8344-85BAEE3FCD91}" dt="2024-05-10T03:11:42.346" v="136" actId="1076"/>
          <ac:spMkLst>
            <pc:docMk/>
            <pc:sldMk cId="3374179811" sldId="366"/>
            <ac:spMk id="2" creationId="{2BADD50B-FD63-55C6-46E1-478669C786ED}"/>
          </ac:spMkLst>
        </pc:spChg>
        <pc:spChg chg="add mod">
          <ac:chgData name="Virginia GUERRERO" userId="36ec0409-8785-4897-88a2-096f9421eaa6" providerId="ADAL" clId="{E14D2F96-DA07-4842-8344-85BAEE3FCD91}" dt="2024-05-10T03:11:42.346" v="136" actId="1076"/>
          <ac:spMkLst>
            <pc:docMk/>
            <pc:sldMk cId="3374179811" sldId="366"/>
            <ac:spMk id="3" creationId="{E6961ECE-66F2-E657-168D-77AA55355543}"/>
          </ac:spMkLst>
        </pc:spChg>
        <pc:picChg chg="add mod">
          <ac:chgData name="Virginia GUERRERO" userId="36ec0409-8785-4897-88a2-096f9421eaa6" providerId="ADAL" clId="{E14D2F96-DA07-4842-8344-85BAEE3FCD91}" dt="2024-05-10T03:11:42.346" v="136" actId="1076"/>
          <ac:picMkLst>
            <pc:docMk/>
            <pc:sldMk cId="3374179811" sldId="366"/>
            <ac:picMk id="4" creationId="{161DF236-9699-E3C5-1518-5D512F57C1AD}"/>
          </ac:picMkLst>
        </pc:picChg>
      </pc:sldChg>
      <pc:sldChg chg="addSp delSp modSp add mod">
        <pc:chgData name="Virginia GUERRERO" userId="36ec0409-8785-4897-88a2-096f9421eaa6" providerId="ADAL" clId="{E14D2F96-DA07-4842-8344-85BAEE3FCD91}" dt="2024-05-10T03:12:00.291" v="140" actId="1076"/>
        <pc:sldMkLst>
          <pc:docMk/>
          <pc:sldMk cId="1326808183" sldId="367"/>
        </pc:sldMkLst>
        <pc:spChg chg="del">
          <ac:chgData name="Virginia GUERRERO" userId="36ec0409-8785-4897-88a2-096f9421eaa6" providerId="ADAL" clId="{E14D2F96-DA07-4842-8344-85BAEE3FCD91}" dt="2024-05-10T03:11:50.240" v="138" actId="478"/>
          <ac:spMkLst>
            <pc:docMk/>
            <pc:sldMk cId="1326808183" sldId="367"/>
            <ac:spMk id="2" creationId="{2BADD50B-FD63-55C6-46E1-478669C786ED}"/>
          </ac:spMkLst>
        </pc:spChg>
        <pc:spChg chg="del">
          <ac:chgData name="Virginia GUERRERO" userId="36ec0409-8785-4897-88a2-096f9421eaa6" providerId="ADAL" clId="{E14D2F96-DA07-4842-8344-85BAEE3FCD91}" dt="2024-05-10T03:11:50.240" v="138" actId="478"/>
          <ac:spMkLst>
            <pc:docMk/>
            <pc:sldMk cId="1326808183" sldId="367"/>
            <ac:spMk id="3" creationId="{E6961ECE-66F2-E657-168D-77AA55355543}"/>
          </ac:spMkLst>
        </pc:spChg>
        <pc:spChg chg="add mod">
          <ac:chgData name="Virginia GUERRERO" userId="36ec0409-8785-4897-88a2-096f9421eaa6" providerId="ADAL" clId="{E14D2F96-DA07-4842-8344-85BAEE3FCD91}" dt="2024-05-10T03:12:00.291" v="140" actId="1076"/>
          <ac:spMkLst>
            <pc:docMk/>
            <pc:sldMk cId="1326808183" sldId="367"/>
            <ac:spMk id="5" creationId="{0322C601-4DB7-A953-F120-9583119202DF}"/>
          </ac:spMkLst>
        </pc:spChg>
        <pc:spChg chg="add mod">
          <ac:chgData name="Virginia GUERRERO" userId="36ec0409-8785-4897-88a2-096f9421eaa6" providerId="ADAL" clId="{E14D2F96-DA07-4842-8344-85BAEE3FCD91}" dt="2024-05-10T03:12:00.291" v="140" actId="1076"/>
          <ac:spMkLst>
            <pc:docMk/>
            <pc:sldMk cId="1326808183" sldId="367"/>
            <ac:spMk id="7" creationId="{08E4700A-8BB3-2FC9-4E11-972F19BE3073}"/>
          </ac:spMkLst>
        </pc:spChg>
        <pc:picChg chg="del">
          <ac:chgData name="Virginia GUERRERO" userId="36ec0409-8785-4897-88a2-096f9421eaa6" providerId="ADAL" clId="{E14D2F96-DA07-4842-8344-85BAEE3FCD91}" dt="2024-05-10T03:11:50.240" v="138" actId="478"/>
          <ac:picMkLst>
            <pc:docMk/>
            <pc:sldMk cId="1326808183" sldId="367"/>
            <ac:picMk id="4" creationId="{161DF236-9699-E3C5-1518-5D512F57C1AD}"/>
          </ac:picMkLst>
        </pc:picChg>
        <pc:picChg chg="add mod">
          <ac:chgData name="Virginia GUERRERO" userId="36ec0409-8785-4897-88a2-096f9421eaa6" providerId="ADAL" clId="{E14D2F96-DA07-4842-8344-85BAEE3FCD91}" dt="2024-05-10T03:12:00.291" v="140" actId="1076"/>
          <ac:picMkLst>
            <pc:docMk/>
            <pc:sldMk cId="1326808183" sldId="367"/>
            <ac:picMk id="8" creationId="{43EBDB41-949A-E498-B2E3-69D8A41E7D43}"/>
          </ac:picMkLst>
        </pc:picChg>
      </pc:sldChg>
      <pc:sldChg chg="addSp delSp modSp add mod">
        <pc:chgData name="Virginia GUERRERO" userId="36ec0409-8785-4897-88a2-096f9421eaa6" providerId="ADAL" clId="{E14D2F96-DA07-4842-8344-85BAEE3FCD91}" dt="2024-05-10T03:12:14.813" v="145" actId="1076"/>
        <pc:sldMkLst>
          <pc:docMk/>
          <pc:sldMk cId="4241654793" sldId="368"/>
        </pc:sldMkLst>
        <pc:spChg chg="add mod">
          <ac:chgData name="Virginia GUERRERO" userId="36ec0409-8785-4897-88a2-096f9421eaa6" providerId="ADAL" clId="{E14D2F96-DA07-4842-8344-85BAEE3FCD91}" dt="2024-05-10T03:12:04.312" v="142"/>
          <ac:spMkLst>
            <pc:docMk/>
            <pc:sldMk cId="4241654793" sldId="368"/>
            <ac:spMk id="2" creationId="{15733E2F-4C78-1B65-B945-C730AD4A1B23}"/>
          </ac:spMkLst>
        </pc:spChg>
        <pc:spChg chg="add mod">
          <ac:chgData name="Virginia GUERRERO" userId="36ec0409-8785-4897-88a2-096f9421eaa6" providerId="ADAL" clId="{E14D2F96-DA07-4842-8344-85BAEE3FCD91}" dt="2024-05-10T03:12:04.312" v="142"/>
          <ac:spMkLst>
            <pc:docMk/>
            <pc:sldMk cId="4241654793" sldId="368"/>
            <ac:spMk id="3" creationId="{A3AEE1EA-0606-7993-8DBC-34791E6F7732}"/>
          </ac:spMkLst>
        </pc:spChg>
        <pc:spChg chg="del">
          <ac:chgData name="Virginia GUERRERO" userId="36ec0409-8785-4897-88a2-096f9421eaa6" providerId="ADAL" clId="{E14D2F96-DA07-4842-8344-85BAEE3FCD91}" dt="2024-05-10T03:12:06.557" v="143" actId="478"/>
          <ac:spMkLst>
            <pc:docMk/>
            <pc:sldMk cId="4241654793" sldId="368"/>
            <ac:spMk id="5" creationId="{0322C601-4DB7-A953-F120-9583119202DF}"/>
          </ac:spMkLst>
        </pc:spChg>
        <pc:spChg chg="del">
          <ac:chgData name="Virginia GUERRERO" userId="36ec0409-8785-4897-88a2-096f9421eaa6" providerId="ADAL" clId="{E14D2F96-DA07-4842-8344-85BAEE3FCD91}" dt="2024-05-10T03:12:06.557" v="143" actId="478"/>
          <ac:spMkLst>
            <pc:docMk/>
            <pc:sldMk cId="4241654793" sldId="368"/>
            <ac:spMk id="7" creationId="{08E4700A-8BB3-2FC9-4E11-972F19BE3073}"/>
          </ac:spMkLst>
        </pc:spChg>
        <pc:spChg chg="add mod">
          <ac:chgData name="Virginia GUERRERO" userId="36ec0409-8785-4897-88a2-096f9421eaa6" providerId="ADAL" clId="{E14D2F96-DA07-4842-8344-85BAEE3FCD91}" dt="2024-05-10T03:12:14.813" v="145" actId="1076"/>
          <ac:spMkLst>
            <pc:docMk/>
            <pc:sldMk cId="4241654793" sldId="368"/>
            <ac:spMk id="9" creationId="{CFFF47CE-3C84-9DD8-FBAD-7B8F067B046F}"/>
          </ac:spMkLst>
        </pc:spChg>
        <pc:spChg chg="add mod">
          <ac:chgData name="Virginia GUERRERO" userId="36ec0409-8785-4897-88a2-096f9421eaa6" providerId="ADAL" clId="{E14D2F96-DA07-4842-8344-85BAEE3FCD91}" dt="2024-05-10T03:12:14.813" v="145" actId="1076"/>
          <ac:spMkLst>
            <pc:docMk/>
            <pc:sldMk cId="4241654793" sldId="368"/>
            <ac:spMk id="10" creationId="{8AD69A86-759F-6782-AF3E-3270AD1D9F5C}"/>
          </ac:spMkLst>
        </pc:spChg>
        <pc:picChg chg="add mod">
          <ac:chgData name="Virginia GUERRERO" userId="36ec0409-8785-4897-88a2-096f9421eaa6" providerId="ADAL" clId="{E14D2F96-DA07-4842-8344-85BAEE3FCD91}" dt="2024-05-10T03:12:04.312" v="142"/>
          <ac:picMkLst>
            <pc:docMk/>
            <pc:sldMk cId="4241654793" sldId="368"/>
            <ac:picMk id="4" creationId="{1A74B550-E592-9A41-60D4-E3958252A898}"/>
          </ac:picMkLst>
        </pc:picChg>
        <pc:picChg chg="del">
          <ac:chgData name="Virginia GUERRERO" userId="36ec0409-8785-4897-88a2-096f9421eaa6" providerId="ADAL" clId="{E14D2F96-DA07-4842-8344-85BAEE3FCD91}" dt="2024-05-10T03:12:06.557" v="143" actId="478"/>
          <ac:picMkLst>
            <pc:docMk/>
            <pc:sldMk cId="4241654793" sldId="368"/>
            <ac:picMk id="8" creationId="{43EBDB41-949A-E498-B2E3-69D8A41E7D43}"/>
          </ac:picMkLst>
        </pc:picChg>
        <pc:picChg chg="add mod">
          <ac:chgData name="Virginia GUERRERO" userId="36ec0409-8785-4897-88a2-096f9421eaa6" providerId="ADAL" clId="{E14D2F96-DA07-4842-8344-85BAEE3FCD91}" dt="2024-05-10T03:12:14.813" v="145" actId="1076"/>
          <ac:picMkLst>
            <pc:docMk/>
            <pc:sldMk cId="4241654793" sldId="368"/>
            <ac:picMk id="11" creationId="{DF2B97B7-C547-C065-5272-8787098DEFEA}"/>
          </ac:picMkLst>
        </pc:picChg>
      </pc:sldChg>
      <pc:sldChg chg="addSp delSp modSp add mod">
        <pc:chgData name="Virginia GUERRERO" userId="36ec0409-8785-4897-88a2-096f9421eaa6" providerId="ADAL" clId="{E14D2F96-DA07-4842-8344-85BAEE3FCD91}" dt="2024-05-10T03:12:31.989" v="151" actId="1076"/>
        <pc:sldMkLst>
          <pc:docMk/>
          <pc:sldMk cId="2889760178" sldId="369"/>
        </pc:sldMkLst>
        <pc:spChg chg="add mod">
          <ac:chgData name="Virginia GUERRERO" userId="36ec0409-8785-4897-88a2-096f9421eaa6" providerId="ADAL" clId="{E14D2F96-DA07-4842-8344-85BAEE3FCD91}" dt="2024-05-10T03:12:31.989" v="151" actId="1076"/>
          <ac:spMkLst>
            <pc:docMk/>
            <pc:sldMk cId="2889760178" sldId="369"/>
            <ac:spMk id="2" creationId="{C4AF5BDC-C5B6-0E15-6191-76E70E46F86C}"/>
          </ac:spMkLst>
        </pc:spChg>
        <pc:spChg chg="add mod">
          <ac:chgData name="Virginia GUERRERO" userId="36ec0409-8785-4897-88a2-096f9421eaa6" providerId="ADAL" clId="{E14D2F96-DA07-4842-8344-85BAEE3FCD91}" dt="2024-05-10T03:12:31.989" v="151" actId="1076"/>
          <ac:spMkLst>
            <pc:docMk/>
            <pc:sldMk cId="2889760178" sldId="369"/>
            <ac:spMk id="3" creationId="{E3EC3A46-B3B5-75E5-EDC5-4A1DF234AFDB}"/>
          </ac:spMkLst>
        </pc:spChg>
        <pc:spChg chg="del">
          <ac:chgData name="Virginia GUERRERO" userId="36ec0409-8785-4897-88a2-096f9421eaa6" providerId="ADAL" clId="{E14D2F96-DA07-4842-8344-85BAEE3FCD91}" dt="2024-05-10T03:12:23.035" v="149" actId="478"/>
          <ac:spMkLst>
            <pc:docMk/>
            <pc:sldMk cId="2889760178" sldId="369"/>
            <ac:spMk id="9" creationId="{CFFF47CE-3C84-9DD8-FBAD-7B8F067B046F}"/>
          </ac:spMkLst>
        </pc:spChg>
        <pc:spChg chg="del">
          <ac:chgData name="Virginia GUERRERO" userId="36ec0409-8785-4897-88a2-096f9421eaa6" providerId="ADAL" clId="{E14D2F96-DA07-4842-8344-85BAEE3FCD91}" dt="2024-05-10T03:12:19.929" v="147" actId="478"/>
          <ac:spMkLst>
            <pc:docMk/>
            <pc:sldMk cId="2889760178" sldId="369"/>
            <ac:spMk id="10" creationId="{8AD69A86-759F-6782-AF3E-3270AD1D9F5C}"/>
          </ac:spMkLst>
        </pc:spChg>
        <pc:picChg chg="add mod">
          <ac:chgData name="Virginia GUERRERO" userId="36ec0409-8785-4897-88a2-096f9421eaa6" providerId="ADAL" clId="{E14D2F96-DA07-4842-8344-85BAEE3FCD91}" dt="2024-05-10T03:12:31.989" v="151" actId="1076"/>
          <ac:picMkLst>
            <pc:docMk/>
            <pc:sldMk cId="2889760178" sldId="369"/>
            <ac:picMk id="4" creationId="{96B4DE04-ED36-D537-3728-65DBE7756E01}"/>
          </ac:picMkLst>
        </pc:picChg>
        <pc:picChg chg="del">
          <ac:chgData name="Virginia GUERRERO" userId="36ec0409-8785-4897-88a2-096f9421eaa6" providerId="ADAL" clId="{E14D2F96-DA07-4842-8344-85BAEE3FCD91}" dt="2024-05-10T03:12:21.186" v="148" actId="478"/>
          <ac:picMkLst>
            <pc:docMk/>
            <pc:sldMk cId="2889760178" sldId="369"/>
            <ac:picMk id="11" creationId="{DF2B97B7-C547-C065-5272-8787098DEFEA}"/>
          </ac:picMkLst>
        </pc:picChg>
      </pc:sldChg>
      <pc:sldChg chg="addSp delSp modSp add mod">
        <pc:chgData name="Virginia GUERRERO" userId="36ec0409-8785-4897-88a2-096f9421eaa6" providerId="ADAL" clId="{E14D2F96-DA07-4842-8344-85BAEE3FCD91}" dt="2024-05-10T03:12:50.289" v="158" actId="1076"/>
        <pc:sldMkLst>
          <pc:docMk/>
          <pc:sldMk cId="794919692" sldId="370"/>
        </pc:sldMkLst>
        <pc:spChg chg="del">
          <ac:chgData name="Virginia GUERRERO" userId="36ec0409-8785-4897-88a2-096f9421eaa6" providerId="ADAL" clId="{E14D2F96-DA07-4842-8344-85BAEE3FCD91}" dt="2024-05-10T03:12:36.910" v="153" actId="478"/>
          <ac:spMkLst>
            <pc:docMk/>
            <pc:sldMk cId="794919692" sldId="370"/>
            <ac:spMk id="2" creationId="{C4AF5BDC-C5B6-0E15-6191-76E70E46F86C}"/>
          </ac:spMkLst>
        </pc:spChg>
        <pc:spChg chg="del">
          <ac:chgData name="Virginia GUERRERO" userId="36ec0409-8785-4897-88a2-096f9421eaa6" providerId="ADAL" clId="{E14D2F96-DA07-4842-8344-85BAEE3FCD91}" dt="2024-05-10T03:12:37.878" v="154" actId="478"/>
          <ac:spMkLst>
            <pc:docMk/>
            <pc:sldMk cId="794919692" sldId="370"/>
            <ac:spMk id="3" creationId="{E3EC3A46-B3B5-75E5-EDC5-4A1DF234AFDB}"/>
          </ac:spMkLst>
        </pc:spChg>
        <pc:spChg chg="add mod">
          <ac:chgData name="Virginia GUERRERO" userId="36ec0409-8785-4897-88a2-096f9421eaa6" providerId="ADAL" clId="{E14D2F96-DA07-4842-8344-85BAEE3FCD91}" dt="2024-05-10T03:12:50.289" v="158" actId="1076"/>
          <ac:spMkLst>
            <pc:docMk/>
            <pc:sldMk cId="794919692" sldId="370"/>
            <ac:spMk id="5" creationId="{BA715CC0-A227-04E0-4648-2C3BE13D3024}"/>
          </ac:spMkLst>
        </pc:spChg>
        <pc:spChg chg="add mod">
          <ac:chgData name="Virginia GUERRERO" userId="36ec0409-8785-4897-88a2-096f9421eaa6" providerId="ADAL" clId="{E14D2F96-DA07-4842-8344-85BAEE3FCD91}" dt="2024-05-10T03:12:50.289" v="158" actId="1076"/>
          <ac:spMkLst>
            <pc:docMk/>
            <pc:sldMk cId="794919692" sldId="370"/>
            <ac:spMk id="7" creationId="{DBAB333E-D7BA-139A-CE9F-00B0EFA011C6}"/>
          </ac:spMkLst>
        </pc:spChg>
        <pc:picChg chg="del">
          <ac:chgData name="Virginia GUERRERO" userId="36ec0409-8785-4897-88a2-096f9421eaa6" providerId="ADAL" clId="{E14D2F96-DA07-4842-8344-85BAEE3FCD91}" dt="2024-05-10T03:12:38.361" v="155" actId="478"/>
          <ac:picMkLst>
            <pc:docMk/>
            <pc:sldMk cId="794919692" sldId="370"/>
            <ac:picMk id="4" creationId="{96B4DE04-ED36-D537-3728-65DBE7756E01}"/>
          </ac:picMkLst>
        </pc:picChg>
        <pc:picChg chg="add mod">
          <ac:chgData name="Virginia GUERRERO" userId="36ec0409-8785-4897-88a2-096f9421eaa6" providerId="ADAL" clId="{E14D2F96-DA07-4842-8344-85BAEE3FCD91}" dt="2024-05-10T03:12:50.289" v="158" actId="1076"/>
          <ac:picMkLst>
            <pc:docMk/>
            <pc:sldMk cId="794919692" sldId="370"/>
            <ac:picMk id="8" creationId="{554936CE-7166-28E8-C3DE-9470195B0F3C}"/>
          </ac:picMkLst>
        </pc:picChg>
      </pc:sldChg>
      <pc:sldChg chg="addSp modSp add mod">
        <pc:chgData name="Virginia GUERRERO" userId="36ec0409-8785-4897-88a2-096f9421eaa6" providerId="ADAL" clId="{E14D2F96-DA07-4842-8344-85BAEE3FCD91}" dt="2024-05-10T03:13:01.238" v="161" actId="1076"/>
        <pc:sldMkLst>
          <pc:docMk/>
          <pc:sldMk cId="2703752292" sldId="371"/>
        </pc:sldMkLst>
        <pc:spChg chg="add mod">
          <ac:chgData name="Virginia GUERRERO" userId="36ec0409-8785-4897-88a2-096f9421eaa6" providerId="ADAL" clId="{E14D2F96-DA07-4842-8344-85BAEE3FCD91}" dt="2024-05-10T03:13:01.238" v="161" actId="1076"/>
          <ac:spMkLst>
            <pc:docMk/>
            <pc:sldMk cId="2703752292" sldId="371"/>
            <ac:spMk id="2" creationId="{B31B30AB-D9AC-4B5D-C88C-2F6D021A9FAB}"/>
          </ac:spMkLst>
        </pc:spChg>
        <pc:spChg chg="add mod">
          <ac:chgData name="Virginia GUERRERO" userId="36ec0409-8785-4897-88a2-096f9421eaa6" providerId="ADAL" clId="{E14D2F96-DA07-4842-8344-85BAEE3FCD91}" dt="2024-05-10T03:13:01.238" v="161" actId="1076"/>
          <ac:spMkLst>
            <pc:docMk/>
            <pc:sldMk cId="2703752292" sldId="371"/>
            <ac:spMk id="3" creationId="{97302DC7-CABE-61C6-6BCE-CE34C8EEED10}"/>
          </ac:spMkLst>
        </pc:spChg>
      </pc:sldChg>
      <pc:sldChg chg="addSp modSp add mod">
        <pc:chgData name="Virginia GUERRERO" userId="36ec0409-8785-4897-88a2-096f9421eaa6" providerId="ADAL" clId="{E14D2F96-DA07-4842-8344-85BAEE3FCD91}" dt="2024-05-10T03:13:38.828" v="165" actId="1076"/>
        <pc:sldMkLst>
          <pc:docMk/>
          <pc:sldMk cId="3741260906" sldId="372"/>
        </pc:sldMkLst>
        <pc:spChg chg="add mod">
          <ac:chgData name="Virginia GUERRERO" userId="36ec0409-8785-4897-88a2-096f9421eaa6" providerId="ADAL" clId="{E14D2F96-DA07-4842-8344-85BAEE3FCD91}" dt="2024-05-10T03:13:35.199" v="164" actId="1076"/>
          <ac:spMkLst>
            <pc:docMk/>
            <pc:sldMk cId="3741260906" sldId="372"/>
            <ac:spMk id="2" creationId="{C4BF4AC4-87EC-26C7-8697-984F3E3C5FCE}"/>
          </ac:spMkLst>
        </pc:spChg>
        <pc:spChg chg="add mod">
          <ac:chgData name="Virginia GUERRERO" userId="36ec0409-8785-4897-88a2-096f9421eaa6" providerId="ADAL" clId="{E14D2F96-DA07-4842-8344-85BAEE3FCD91}" dt="2024-05-10T03:13:38.828" v="165" actId="1076"/>
          <ac:spMkLst>
            <pc:docMk/>
            <pc:sldMk cId="3741260906" sldId="372"/>
            <ac:spMk id="3" creationId="{D793E53C-2C82-34C0-8EF8-1B5F57D27C80}"/>
          </ac:spMkLst>
        </pc:spChg>
        <pc:spChg chg="add mod">
          <ac:chgData name="Virginia GUERRERO" userId="36ec0409-8785-4897-88a2-096f9421eaa6" providerId="ADAL" clId="{E14D2F96-DA07-4842-8344-85BAEE3FCD91}" dt="2024-05-10T03:13:38.828" v="165" actId="1076"/>
          <ac:spMkLst>
            <pc:docMk/>
            <pc:sldMk cId="3741260906" sldId="372"/>
            <ac:spMk id="5" creationId="{B594C279-C116-8BF6-9063-1DC8968B2B83}"/>
          </ac:spMkLst>
        </pc:spChg>
        <pc:picChg chg="add mod">
          <ac:chgData name="Virginia GUERRERO" userId="36ec0409-8785-4897-88a2-096f9421eaa6" providerId="ADAL" clId="{E14D2F96-DA07-4842-8344-85BAEE3FCD91}" dt="2024-05-10T03:13:38.828" v="165" actId="1076"/>
          <ac:picMkLst>
            <pc:docMk/>
            <pc:sldMk cId="3741260906" sldId="372"/>
            <ac:picMk id="4" creationId="{7E01DE06-F7CB-E8F3-EDDE-11627248758D}"/>
          </ac:picMkLst>
        </pc:picChg>
      </pc:sldChg>
      <pc:sldChg chg="addSp modSp add mod">
        <pc:chgData name="Virginia GUERRERO" userId="36ec0409-8785-4897-88a2-096f9421eaa6" providerId="ADAL" clId="{E14D2F96-DA07-4842-8344-85BAEE3FCD91}" dt="2024-05-10T03:13:57.006" v="168" actId="1076"/>
        <pc:sldMkLst>
          <pc:docMk/>
          <pc:sldMk cId="139951381" sldId="373"/>
        </pc:sldMkLst>
        <pc:spChg chg="add mod">
          <ac:chgData name="Virginia GUERRERO" userId="36ec0409-8785-4897-88a2-096f9421eaa6" providerId="ADAL" clId="{E14D2F96-DA07-4842-8344-85BAEE3FCD91}" dt="2024-05-10T03:13:57.006" v="168" actId="1076"/>
          <ac:spMkLst>
            <pc:docMk/>
            <pc:sldMk cId="139951381" sldId="373"/>
            <ac:spMk id="2" creationId="{455A5462-D9EB-5D3C-C840-A8D2CC5E9C4F}"/>
          </ac:spMkLst>
        </pc:spChg>
        <pc:spChg chg="add mod">
          <ac:chgData name="Virginia GUERRERO" userId="36ec0409-8785-4897-88a2-096f9421eaa6" providerId="ADAL" clId="{E14D2F96-DA07-4842-8344-85BAEE3FCD91}" dt="2024-05-10T03:13:52.789" v="167"/>
          <ac:spMkLst>
            <pc:docMk/>
            <pc:sldMk cId="139951381" sldId="373"/>
            <ac:spMk id="3" creationId="{28E04550-723E-638E-B50C-6E44BBBA3D07}"/>
          </ac:spMkLst>
        </pc:spChg>
        <pc:spChg chg="add mod">
          <ac:chgData name="Virginia GUERRERO" userId="36ec0409-8785-4897-88a2-096f9421eaa6" providerId="ADAL" clId="{E14D2F96-DA07-4842-8344-85BAEE3FCD91}" dt="2024-05-10T03:13:52.789" v="167"/>
          <ac:spMkLst>
            <pc:docMk/>
            <pc:sldMk cId="139951381" sldId="373"/>
            <ac:spMk id="4" creationId="{EDBD7877-0A3D-6BC9-AD24-4672B98EDC44}"/>
          </ac:spMkLst>
        </pc:spChg>
        <pc:spChg chg="add mod">
          <ac:chgData name="Virginia GUERRERO" userId="36ec0409-8785-4897-88a2-096f9421eaa6" providerId="ADAL" clId="{E14D2F96-DA07-4842-8344-85BAEE3FCD91}" dt="2024-05-10T03:13:52.789" v="167"/>
          <ac:spMkLst>
            <pc:docMk/>
            <pc:sldMk cId="139951381" sldId="373"/>
            <ac:spMk id="7" creationId="{D03B84BB-DEF0-E99B-A146-B6928B917032}"/>
          </ac:spMkLst>
        </pc:spChg>
        <pc:picChg chg="add mod">
          <ac:chgData name="Virginia GUERRERO" userId="36ec0409-8785-4897-88a2-096f9421eaa6" providerId="ADAL" clId="{E14D2F96-DA07-4842-8344-85BAEE3FCD91}" dt="2024-05-10T03:13:52.789" v="167"/>
          <ac:picMkLst>
            <pc:docMk/>
            <pc:sldMk cId="139951381" sldId="373"/>
            <ac:picMk id="5" creationId="{1A58F76B-1F90-71FE-1C16-C7C3804FF18F}"/>
          </ac:picMkLst>
        </pc:picChg>
      </pc:sldChg>
      <pc:sldChg chg="addSp modSp add mod">
        <pc:chgData name="Virginia GUERRERO" userId="36ec0409-8785-4897-88a2-096f9421eaa6" providerId="ADAL" clId="{E14D2F96-DA07-4842-8344-85BAEE3FCD91}" dt="2024-05-10T03:14:13.914" v="172" actId="1076"/>
        <pc:sldMkLst>
          <pc:docMk/>
          <pc:sldMk cId="1573148506" sldId="374"/>
        </pc:sldMkLst>
        <pc:spChg chg="add mod">
          <ac:chgData name="Virginia GUERRERO" userId="36ec0409-8785-4897-88a2-096f9421eaa6" providerId="ADAL" clId="{E14D2F96-DA07-4842-8344-85BAEE3FCD91}" dt="2024-05-10T03:14:13.914" v="172" actId="1076"/>
          <ac:spMkLst>
            <pc:docMk/>
            <pc:sldMk cId="1573148506" sldId="374"/>
            <ac:spMk id="2" creationId="{CC438B90-3B80-0A74-B5CA-35EE753C17E8}"/>
          </ac:spMkLst>
        </pc:spChg>
        <pc:spChg chg="add mod">
          <ac:chgData name="Virginia GUERRERO" userId="36ec0409-8785-4897-88a2-096f9421eaa6" providerId="ADAL" clId="{E14D2F96-DA07-4842-8344-85BAEE3FCD91}" dt="2024-05-10T03:14:10.787" v="171"/>
          <ac:spMkLst>
            <pc:docMk/>
            <pc:sldMk cId="1573148506" sldId="374"/>
            <ac:spMk id="3" creationId="{7DEA01CF-ED6A-0AAC-3748-16097B3D209A}"/>
          </ac:spMkLst>
        </pc:spChg>
        <pc:spChg chg="add mod">
          <ac:chgData name="Virginia GUERRERO" userId="36ec0409-8785-4897-88a2-096f9421eaa6" providerId="ADAL" clId="{E14D2F96-DA07-4842-8344-85BAEE3FCD91}" dt="2024-05-10T03:14:10.787" v="171"/>
          <ac:spMkLst>
            <pc:docMk/>
            <pc:sldMk cId="1573148506" sldId="374"/>
            <ac:spMk id="4" creationId="{FF5A9C5B-3C5C-C79F-CA90-C4A0D815EF47}"/>
          </ac:spMkLst>
        </pc:spChg>
        <pc:spChg chg="add mod">
          <ac:chgData name="Virginia GUERRERO" userId="36ec0409-8785-4897-88a2-096f9421eaa6" providerId="ADAL" clId="{E14D2F96-DA07-4842-8344-85BAEE3FCD91}" dt="2024-05-10T03:14:10.787" v="171"/>
          <ac:spMkLst>
            <pc:docMk/>
            <pc:sldMk cId="1573148506" sldId="374"/>
            <ac:spMk id="5" creationId="{FD5AF127-43CC-78E9-368B-3DE8AAC79857}"/>
          </ac:spMkLst>
        </pc:spChg>
        <pc:picChg chg="add mod">
          <ac:chgData name="Virginia GUERRERO" userId="36ec0409-8785-4897-88a2-096f9421eaa6" providerId="ADAL" clId="{E14D2F96-DA07-4842-8344-85BAEE3FCD91}" dt="2024-05-10T03:14:10.787" v="171"/>
          <ac:picMkLst>
            <pc:docMk/>
            <pc:sldMk cId="1573148506" sldId="374"/>
            <ac:picMk id="7" creationId="{7A6A9538-132D-8047-A00F-A3D987E3C4C4}"/>
          </ac:picMkLst>
        </pc:picChg>
      </pc:sldChg>
      <pc:sldChg chg="addSp modSp add mod">
        <pc:chgData name="Virginia GUERRERO" userId="36ec0409-8785-4897-88a2-096f9421eaa6" providerId="ADAL" clId="{E14D2F96-DA07-4842-8344-85BAEE3FCD91}" dt="2024-05-10T03:14:25.124" v="175" actId="1076"/>
        <pc:sldMkLst>
          <pc:docMk/>
          <pc:sldMk cId="2597492375" sldId="375"/>
        </pc:sldMkLst>
        <pc:spChg chg="add mod">
          <ac:chgData name="Virginia GUERRERO" userId="36ec0409-8785-4897-88a2-096f9421eaa6" providerId="ADAL" clId="{E14D2F96-DA07-4842-8344-85BAEE3FCD91}" dt="2024-05-10T03:14:22.881" v="174" actId="1076"/>
          <ac:spMkLst>
            <pc:docMk/>
            <pc:sldMk cId="2597492375" sldId="375"/>
            <ac:spMk id="2" creationId="{93C113F1-A4C1-89F3-2FAB-F11C751ACA12}"/>
          </ac:spMkLst>
        </pc:spChg>
        <pc:spChg chg="add mod">
          <ac:chgData name="Virginia GUERRERO" userId="36ec0409-8785-4897-88a2-096f9421eaa6" providerId="ADAL" clId="{E14D2F96-DA07-4842-8344-85BAEE3FCD91}" dt="2024-05-10T03:14:25.124" v="175" actId="1076"/>
          <ac:spMkLst>
            <pc:docMk/>
            <pc:sldMk cId="2597492375" sldId="375"/>
            <ac:spMk id="3" creationId="{26BF8D4F-2F62-4861-3B24-5BF0EAE3272C}"/>
          </ac:spMkLst>
        </pc:spChg>
      </pc:sldChg>
      <pc:sldChg chg="addSp modSp add mod">
        <pc:chgData name="Virginia GUERRERO" userId="36ec0409-8785-4897-88a2-096f9421eaa6" providerId="ADAL" clId="{E14D2F96-DA07-4842-8344-85BAEE3FCD91}" dt="2024-05-10T03:14:38.026" v="178" actId="1076"/>
        <pc:sldMkLst>
          <pc:docMk/>
          <pc:sldMk cId="3416812558" sldId="376"/>
        </pc:sldMkLst>
        <pc:spChg chg="add mod">
          <ac:chgData name="Virginia GUERRERO" userId="36ec0409-8785-4897-88a2-096f9421eaa6" providerId="ADAL" clId="{E14D2F96-DA07-4842-8344-85BAEE3FCD91}" dt="2024-05-10T03:14:38.026" v="178" actId="1076"/>
          <ac:spMkLst>
            <pc:docMk/>
            <pc:sldMk cId="3416812558" sldId="376"/>
            <ac:spMk id="2" creationId="{68427E75-0CE5-DA8D-C404-5270F886EEAC}"/>
          </ac:spMkLst>
        </pc:spChg>
        <pc:spChg chg="add mod">
          <ac:chgData name="Virginia GUERRERO" userId="36ec0409-8785-4897-88a2-096f9421eaa6" providerId="ADAL" clId="{E14D2F96-DA07-4842-8344-85BAEE3FCD91}" dt="2024-05-10T03:14:34.870" v="177"/>
          <ac:spMkLst>
            <pc:docMk/>
            <pc:sldMk cId="3416812558" sldId="376"/>
            <ac:spMk id="3" creationId="{4BD9C4D1-E6F6-63E3-654E-C430911F3C9F}"/>
          </ac:spMkLst>
        </pc:spChg>
        <pc:picChg chg="add mod">
          <ac:chgData name="Virginia GUERRERO" userId="36ec0409-8785-4897-88a2-096f9421eaa6" providerId="ADAL" clId="{E14D2F96-DA07-4842-8344-85BAEE3FCD91}" dt="2024-05-10T03:14:34.870" v="177"/>
          <ac:picMkLst>
            <pc:docMk/>
            <pc:sldMk cId="3416812558" sldId="376"/>
            <ac:picMk id="4" creationId="{A73D85B4-7D58-F464-31B3-73993C1E6458}"/>
          </ac:picMkLst>
        </pc:picChg>
      </pc:sldChg>
      <pc:sldChg chg="addSp modSp add mod">
        <pc:chgData name="Virginia GUERRERO" userId="36ec0409-8785-4897-88a2-096f9421eaa6" providerId="ADAL" clId="{E14D2F96-DA07-4842-8344-85BAEE3FCD91}" dt="2024-05-10T03:14:54.720" v="182" actId="1076"/>
        <pc:sldMkLst>
          <pc:docMk/>
          <pc:sldMk cId="1112036294" sldId="377"/>
        </pc:sldMkLst>
        <pc:spChg chg="add mod">
          <ac:chgData name="Virginia GUERRERO" userId="36ec0409-8785-4897-88a2-096f9421eaa6" providerId="ADAL" clId="{E14D2F96-DA07-4842-8344-85BAEE3FCD91}" dt="2024-05-10T03:14:52.437" v="181" actId="1076"/>
          <ac:spMkLst>
            <pc:docMk/>
            <pc:sldMk cId="1112036294" sldId="377"/>
            <ac:spMk id="2" creationId="{04AD9032-19CE-2686-3819-22B69688FFD3}"/>
          </ac:spMkLst>
        </pc:spChg>
        <pc:spChg chg="add mod">
          <ac:chgData name="Virginia GUERRERO" userId="36ec0409-8785-4897-88a2-096f9421eaa6" providerId="ADAL" clId="{E14D2F96-DA07-4842-8344-85BAEE3FCD91}" dt="2024-05-10T03:14:54.720" v="182" actId="1076"/>
          <ac:spMkLst>
            <pc:docMk/>
            <pc:sldMk cId="1112036294" sldId="377"/>
            <ac:spMk id="4" creationId="{C6172728-D39D-42A7-36BF-B51A67A5C068}"/>
          </ac:spMkLst>
        </pc:spChg>
        <pc:picChg chg="add mod">
          <ac:chgData name="Virginia GUERRERO" userId="36ec0409-8785-4897-88a2-096f9421eaa6" providerId="ADAL" clId="{E14D2F96-DA07-4842-8344-85BAEE3FCD91}" dt="2024-05-10T03:14:54.720" v="182" actId="1076"/>
          <ac:picMkLst>
            <pc:docMk/>
            <pc:sldMk cId="1112036294" sldId="377"/>
            <ac:picMk id="3" creationId="{25BD6798-7872-1BD7-A065-C3A890CC1EA6}"/>
          </ac:picMkLst>
        </pc:picChg>
      </pc:sldChg>
      <pc:sldChg chg="add del">
        <pc:chgData name="Virginia GUERRERO" userId="36ec0409-8785-4897-88a2-096f9421eaa6" providerId="ADAL" clId="{E14D2F96-DA07-4842-8344-85BAEE3FCD91}" dt="2024-05-10T03:15:22.884" v="183" actId="2696"/>
        <pc:sldMkLst>
          <pc:docMk/>
          <pc:sldMk cId="4065446514" sldId="378"/>
        </pc:sldMkLst>
      </pc:sldChg>
    </pc:docChg>
  </pc:docChgLst>
  <pc:docChgLst>
    <pc:chgData name="Virginia GUERRERO" userId="36ec0409-8785-4897-88a2-096f9421eaa6" providerId="ADAL" clId="{FE34F431-6752-4B77-A827-4E2386F71301}"/>
    <pc:docChg chg="undo custSel delSld modSld">
      <pc:chgData name="Virginia GUERRERO" userId="36ec0409-8785-4897-88a2-096f9421eaa6" providerId="ADAL" clId="{FE34F431-6752-4B77-A827-4E2386F71301}" dt="2024-08-29T23:57:19.026" v="307" actId="1076"/>
      <pc:docMkLst>
        <pc:docMk/>
      </pc:docMkLst>
      <pc:sldChg chg="addSp modSp mod">
        <pc:chgData name="Virginia GUERRERO" userId="36ec0409-8785-4897-88a2-096f9421eaa6" providerId="ADAL" clId="{FE34F431-6752-4B77-A827-4E2386F71301}" dt="2024-08-29T20:51:21.842" v="169" actId="20577"/>
        <pc:sldMkLst>
          <pc:docMk/>
          <pc:sldMk cId="0" sldId="256"/>
        </pc:sldMkLst>
        <pc:spChg chg="add mod">
          <ac:chgData name="Virginia GUERRERO" userId="36ec0409-8785-4897-88a2-096f9421eaa6" providerId="ADAL" clId="{FE34F431-6752-4B77-A827-4E2386F71301}" dt="2024-08-29T20:48:09.994" v="126" actId="1076"/>
          <ac:spMkLst>
            <pc:docMk/>
            <pc:sldMk cId="0" sldId="256"/>
            <ac:spMk id="2" creationId="{16A3827F-F1E4-5529-82E5-D83432C53A85}"/>
          </ac:spMkLst>
        </pc:spChg>
        <pc:spChg chg="mod">
          <ac:chgData name="Virginia GUERRERO" userId="36ec0409-8785-4897-88a2-096f9421eaa6" providerId="ADAL" clId="{FE34F431-6752-4B77-A827-4E2386F71301}" dt="2024-08-29T20:51:21.842" v="169" actId="20577"/>
          <ac:spMkLst>
            <pc:docMk/>
            <pc:sldMk cId="0" sldId="256"/>
            <ac:spMk id="6" creationId="{9222F032-AD06-C759-F08C-B7E17CE0E221}"/>
          </ac:spMkLst>
        </pc:spChg>
        <pc:spChg chg="mod">
          <ac:chgData name="Virginia GUERRERO" userId="36ec0409-8785-4897-88a2-096f9421eaa6" providerId="ADAL" clId="{FE34F431-6752-4B77-A827-4E2386F71301}" dt="2024-08-29T20:48:15.489" v="127" actId="1076"/>
          <ac:spMkLst>
            <pc:docMk/>
            <pc:sldMk cId="0" sldId="256"/>
            <ac:spMk id="7" creationId="{97868923-5574-01B4-4F17-CE901772C2C7}"/>
          </ac:spMkLst>
        </pc:spChg>
      </pc:sldChg>
      <pc:sldChg chg="modSp mod">
        <pc:chgData name="Virginia GUERRERO" userId="36ec0409-8785-4897-88a2-096f9421eaa6" providerId="ADAL" clId="{FE34F431-6752-4B77-A827-4E2386F71301}" dt="2024-08-29T20:51:45.481" v="207" actId="6549"/>
        <pc:sldMkLst>
          <pc:docMk/>
          <pc:sldMk cId="0" sldId="275"/>
        </pc:sldMkLst>
        <pc:spChg chg="mod">
          <ac:chgData name="Virginia GUERRERO" userId="36ec0409-8785-4897-88a2-096f9421eaa6" providerId="ADAL" clId="{FE34F431-6752-4B77-A827-4E2386F71301}" dt="2024-08-29T20:51:33.782" v="192" actId="20577"/>
          <ac:spMkLst>
            <pc:docMk/>
            <pc:sldMk cId="0" sldId="275"/>
            <ac:spMk id="54" creationId="{00000000-0000-0000-0000-000000000000}"/>
          </ac:spMkLst>
        </pc:spChg>
        <pc:spChg chg="mod">
          <ac:chgData name="Virginia GUERRERO" userId="36ec0409-8785-4897-88a2-096f9421eaa6" providerId="ADAL" clId="{FE34F431-6752-4B77-A827-4E2386F71301}" dt="2024-08-29T20:51:45.481" v="207" actId="6549"/>
          <ac:spMkLst>
            <pc:docMk/>
            <pc:sldMk cId="0" sldId="275"/>
            <ac:spMk id="55" creationId="{00000000-0000-0000-0000-000000000000}"/>
          </ac:spMkLst>
        </pc:spChg>
      </pc:sldChg>
      <pc:sldChg chg="del">
        <pc:chgData name="Virginia GUERRERO" userId="36ec0409-8785-4897-88a2-096f9421eaa6" providerId="ADAL" clId="{FE34F431-6752-4B77-A827-4E2386F71301}" dt="2024-08-29T20:51:52.976" v="208" actId="47"/>
        <pc:sldMkLst>
          <pc:docMk/>
          <pc:sldMk cId="3446484816" sldId="352"/>
        </pc:sldMkLst>
      </pc:sldChg>
      <pc:sldChg chg="del">
        <pc:chgData name="Virginia GUERRERO" userId="36ec0409-8785-4897-88a2-096f9421eaa6" providerId="ADAL" clId="{FE34F431-6752-4B77-A827-4E2386F71301}" dt="2024-08-29T20:51:57.965" v="212" actId="47"/>
        <pc:sldMkLst>
          <pc:docMk/>
          <pc:sldMk cId="3722388458" sldId="353"/>
        </pc:sldMkLst>
      </pc:sldChg>
      <pc:sldChg chg="del">
        <pc:chgData name="Virginia GUERRERO" userId="36ec0409-8785-4897-88a2-096f9421eaa6" providerId="ADAL" clId="{FE34F431-6752-4B77-A827-4E2386F71301}" dt="2024-08-29T20:51:56.131" v="210" actId="47"/>
        <pc:sldMkLst>
          <pc:docMk/>
          <pc:sldMk cId="808491607" sldId="354"/>
        </pc:sldMkLst>
      </pc:sldChg>
      <pc:sldChg chg="del">
        <pc:chgData name="Virginia GUERRERO" userId="36ec0409-8785-4897-88a2-096f9421eaa6" providerId="ADAL" clId="{FE34F431-6752-4B77-A827-4E2386F71301}" dt="2024-08-29T20:51:54.865" v="209" actId="47"/>
        <pc:sldMkLst>
          <pc:docMk/>
          <pc:sldMk cId="3620646564" sldId="355"/>
        </pc:sldMkLst>
      </pc:sldChg>
      <pc:sldChg chg="del">
        <pc:chgData name="Virginia GUERRERO" userId="36ec0409-8785-4897-88a2-096f9421eaa6" providerId="ADAL" clId="{FE34F431-6752-4B77-A827-4E2386F71301}" dt="2024-08-29T20:51:57.141" v="211" actId="47"/>
        <pc:sldMkLst>
          <pc:docMk/>
          <pc:sldMk cId="3345939445" sldId="356"/>
        </pc:sldMkLst>
      </pc:sldChg>
      <pc:sldChg chg="del">
        <pc:chgData name="Virginia GUERRERO" userId="36ec0409-8785-4897-88a2-096f9421eaa6" providerId="ADAL" clId="{FE34F431-6752-4B77-A827-4E2386F71301}" dt="2024-08-29T20:51:59.559" v="213" actId="47"/>
        <pc:sldMkLst>
          <pc:docMk/>
          <pc:sldMk cId="2108629159" sldId="357"/>
        </pc:sldMkLst>
      </pc:sldChg>
      <pc:sldChg chg="del">
        <pc:chgData name="Virginia GUERRERO" userId="36ec0409-8785-4897-88a2-096f9421eaa6" providerId="ADAL" clId="{FE34F431-6752-4B77-A827-4E2386F71301}" dt="2024-08-29T20:52:00.619" v="214" actId="47"/>
        <pc:sldMkLst>
          <pc:docMk/>
          <pc:sldMk cId="4073173963" sldId="358"/>
        </pc:sldMkLst>
      </pc:sldChg>
      <pc:sldChg chg="addSp delSp modSp mod">
        <pc:chgData name="Virginia GUERRERO" userId="36ec0409-8785-4897-88a2-096f9421eaa6" providerId="ADAL" clId="{FE34F431-6752-4B77-A827-4E2386F71301}" dt="2024-08-29T20:53:16.792" v="271"/>
        <pc:sldMkLst>
          <pc:docMk/>
          <pc:sldMk cId="1460921068" sldId="359"/>
        </pc:sldMkLst>
        <pc:spChg chg="add mod">
          <ac:chgData name="Virginia GUERRERO" userId="36ec0409-8785-4897-88a2-096f9421eaa6" providerId="ADAL" clId="{FE34F431-6752-4B77-A827-4E2386F71301}" dt="2024-08-29T20:53:16.792" v="271"/>
          <ac:spMkLst>
            <pc:docMk/>
            <pc:sldMk cId="1460921068" sldId="359"/>
            <ac:spMk id="4" creationId="{A030F4C1-A555-63F6-CD2A-A5405F642809}"/>
          </ac:spMkLst>
        </pc:spChg>
        <pc:spChg chg="add mod">
          <ac:chgData name="Virginia GUERRERO" userId="36ec0409-8785-4897-88a2-096f9421eaa6" providerId="ADAL" clId="{FE34F431-6752-4B77-A827-4E2386F71301}" dt="2024-08-29T20:53:16.792" v="271"/>
          <ac:spMkLst>
            <pc:docMk/>
            <pc:sldMk cId="1460921068" sldId="359"/>
            <ac:spMk id="5" creationId="{D52293DC-B66C-10AA-C802-13024CB60ED5}"/>
          </ac:spMkLst>
        </pc:spChg>
        <pc:spChg chg="add mod">
          <ac:chgData name="Virginia GUERRERO" userId="36ec0409-8785-4897-88a2-096f9421eaa6" providerId="ADAL" clId="{FE34F431-6752-4B77-A827-4E2386F71301}" dt="2024-08-29T20:53:16.792" v="271"/>
          <ac:spMkLst>
            <pc:docMk/>
            <pc:sldMk cId="1460921068" sldId="359"/>
            <ac:spMk id="7" creationId="{B4149815-332A-34B0-F08A-589068ADBB9F}"/>
          </ac:spMkLst>
        </pc:spChg>
        <pc:spChg chg="del">
          <ac:chgData name="Virginia GUERRERO" userId="36ec0409-8785-4897-88a2-096f9421eaa6" providerId="ADAL" clId="{FE34F431-6752-4B77-A827-4E2386F71301}" dt="2024-08-29T20:53:16.413" v="270" actId="478"/>
          <ac:spMkLst>
            <pc:docMk/>
            <pc:sldMk cId="1460921068" sldId="359"/>
            <ac:spMk id="90" creationId="{00000000-0000-0000-0000-000000000000}"/>
          </ac:spMkLst>
        </pc:spChg>
      </pc:sldChg>
      <pc:sldChg chg="addSp modSp mod">
        <pc:chgData name="Virginia GUERRERO" userId="36ec0409-8785-4897-88a2-096f9421eaa6" providerId="ADAL" clId="{FE34F431-6752-4B77-A827-4E2386F71301}" dt="2024-08-29T20:53:08.433" v="269" actId="1076"/>
        <pc:sldMkLst>
          <pc:docMk/>
          <pc:sldMk cId="1486217261" sldId="360"/>
        </pc:sldMkLst>
        <pc:spChg chg="add mod">
          <ac:chgData name="Virginia GUERRERO" userId="36ec0409-8785-4897-88a2-096f9421eaa6" providerId="ADAL" clId="{FE34F431-6752-4B77-A827-4E2386F71301}" dt="2024-08-29T20:52:50.676" v="261" actId="1076"/>
          <ac:spMkLst>
            <pc:docMk/>
            <pc:sldMk cId="1486217261" sldId="360"/>
            <ac:spMk id="4" creationId="{2B38557B-5BC2-174E-9050-D27026570B22}"/>
          </ac:spMkLst>
        </pc:spChg>
        <pc:spChg chg="add mod">
          <ac:chgData name="Virginia GUERRERO" userId="36ec0409-8785-4897-88a2-096f9421eaa6" providerId="ADAL" clId="{FE34F431-6752-4B77-A827-4E2386F71301}" dt="2024-08-29T20:53:08.433" v="269" actId="1076"/>
          <ac:spMkLst>
            <pc:docMk/>
            <pc:sldMk cId="1486217261" sldId="360"/>
            <ac:spMk id="5" creationId="{A7AF1A2A-9C01-5461-C9D2-8B231EA3E63E}"/>
          </ac:spMkLst>
        </pc:spChg>
        <pc:spChg chg="mod">
          <ac:chgData name="Virginia GUERRERO" userId="36ec0409-8785-4897-88a2-096f9421eaa6" providerId="ADAL" clId="{FE34F431-6752-4B77-A827-4E2386F71301}" dt="2024-08-29T20:52:16.896" v="227" actId="14100"/>
          <ac:spMkLst>
            <pc:docMk/>
            <pc:sldMk cId="1486217261" sldId="360"/>
            <ac:spMk id="90" creationId="{00000000-0000-0000-0000-000000000000}"/>
          </ac:spMkLst>
        </pc:spChg>
      </pc:sldChg>
      <pc:sldChg chg="addSp delSp modSp mod">
        <pc:chgData name="Virginia GUERRERO" userId="36ec0409-8785-4897-88a2-096f9421eaa6" providerId="ADAL" clId="{FE34F431-6752-4B77-A827-4E2386F71301}" dt="2024-08-29T20:53:23.020" v="273"/>
        <pc:sldMkLst>
          <pc:docMk/>
          <pc:sldMk cId="2850770445" sldId="361"/>
        </pc:sldMkLst>
        <pc:spChg chg="add mod">
          <ac:chgData name="Virginia GUERRERO" userId="36ec0409-8785-4897-88a2-096f9421eaa6" providerId="ADAL" clId="{FE34F431-6752-4B77-A827-4E2386F71301}" dt="2024-08-29T20:53:23.020" v="273"/>
          <ac:spMkLst>
            <pc:docMk/>
            <pc:sldMk cId="2850770445" sldId="361"/>
            <ac:spMk id="4" creationId="{00C714BD-9717-88CF-BA16-394AF0094128}"/>
          </ac:spMkLst>
        </pc:spChg>
        <pc:spChg chg="add mod">
          <ac:chgData name="Virginia GUERRERO" userId="36ec0409-8785-4897-88a2-096f9421eaa6" providerId="ADAL" clId="{FE34F431-6752-4B77-A827-4E2386F71301}" dt="2024-08-29T20:53:23.020" v="273"/>
          <ac:spMkLst>
            <pc:docMk/>
            <pc:sldMk cId="2850770445" sldId="361"/>
            <ac:spMk id="5" creationId="{F203FF16-B824-1122-227F-663E1E6B2579}"/>
          </ac:spMkLst>
        </pc:spChg>
        <pc:spChg chg="add mod">
          <ac:chgData name="Virginia GUERRERO" userId="36ec0409-8785-4897-88a2-096f9421eaa6" providerId="ADAL" clId="{FE34F431-6752-4B77-A827-4E2386F71301}" dt="2024-08-29T20:53:23.020" v="273"/>
          <ac:spMkLst>
            <pc:docMk/>
            <pc:sldMk cId="2850770445" sldId="361"/>
            <ac:spMk id="7" creationId="{59B3D2B5-7DDE-6105-7046-B2097FAB0D87}"/>
          </ac:spMkLst>
        </pc:spChg>
        <pc:spChg chg="del">
          <ac:chgData name="Virginia GUERRERO" userId="36ec0409-8785-4897-88a2-096f9421eaa6" providerId="ADAL" clId="{FE34F431-6752-4B77-A827-4E2386F71301}" dt="2024-08-29T20:53:22.719" v="272" actId="478"/>
          <ac:spMkLst>
            <pc:docMk/>
            <pc:sldMk cId="2850770445" sldId="361"/>
            <ac:spMk id="90" creationId="{00000000-0000-0000-0000-000000000000}"/>
          </ac:spMkLst>
        </pc:spChg>
      </pc:sldChg>
      <pc:sldChg chg="addSp delSp modSp mod">
        <pc:chgData name="Virginia GUERRERO" userId="36ec0409-8785-4897-88a2-096f9421eaa6" providerId="ADAL" clId="{FE34F431-6752-4B77-A827-4E2386F71301}" dt="2024-08-29T20:53:26.992" v="275"/>
        <pc:sldMkLst>
          <pc:docMk/>
          <pc:sldMk cId="3950394372" sldId="362"/>
        </pc:sldMkLst>
        <pc:spChg chg="add mod">
          <ac:chgData name="Virginia GUERRERO" userId="36ec0409-8785-4897-88a2-096f9421eaa6" providerId="ADAL" clId="{FE34F431-6752-4B77-A827-4E2386F71301}" dt="2024-08-29T20:53:26.992" v="275"/>
          <ac:spMkLst>
            <pc:docMk/>
            <pc:sldMk cId="3950394372" sldId="362"/>
            <ac:spMk id="7" creationId="{B7A007BF-704B-7AEB-EA7F-B6C5150947B0}"/>
          </ac:spMkLst>
        </pc:spChg>
        <pc:spChg chg="add mod">
          <ac:chgData name="Virginia GUERRERO" userId="36ec0409-8785-4897-88a2-096f9421eaa6" providerId="ADAL" clId="{FE34F431-6752-4B77-A827-4E2386F71301}" dt="2024-08-29T20:53:26.992" v="275"/>
          <ac:spMkLst>
            <pc:docMk/>
            <pc:sldMk cId="3950394372" sldId="362"/>
            <ac:spMk id="8" creationId="{48FA5357-FBBF-12D4-0210-CF05F4C60BCC}"/>
          </ac:spMkLst>
        </pc:spChg>
        <pc:spChg chg="add mod">
          <ac:chgData name="Virginia GUERRERO" userId="36ec0409-8785-4897-88a2-096f9421eaa6" providerId="ADAL" clId="{FE34F431-6752-4B77-A827-4E2386F71301}" dt="2024-08-29T20:53:26.992" v="275"/>
          <ac:spMkLst>
            <pc:docMk/>
            <pc:sldMk cId="3950394372" sldId="362"/>
            <ac:spMk id="9" creationId="{98276F6E-76D7-9882-CE7E-87FAD51C4D4B}"/>
          </ac:spMkLst>
        </pc:spChg>
        <pc:spChg chg="del">
          <ac:chgData name="Virginia GUERRERO" userId="36ec0409-8785-4897-88a2-096f9421eaa6" providerId="ADAL" clId="{FE34F431-6752-4B77-A827-4E2386F71301}" dt="2024-08-29T20:53:26.724" v="274" actId="478"/>
          <ac:spMkLst>
            <pc:docMk/>
            <pc:sldMk cId="3950394372" sldId="362"/>
            <ac:spMk id="90" creationId="{00000000-0000-0000-0000-000000000000}"/>
          </ac:spMkLst>
        </pc:spChg>
      </pc:sldChg>
      <pc:sldChg chg="addSp delSp modSp mod">
        <pc:chgData name="Virginia GUERRERO" userId="36ec0409-8785-4897-88a2-096f9421eaa6" providerId="ADAL" clId="{FE34F431-6752-4B77-A827-4E2386F71301}" dt="2024-08-29T20:53:30.928" v="277"/>
        <pc:sldMkLst>
          <pc:docMk/>
          <pc:sldMk cId="97034905" sldId="363"/>
        </pc:sldMkLst>
        <pc:spChg chg="add mod">
          <ac:chgData name="Virginia GUERRERO" userId="36ec0409-8785-4897-88a2-096f9421eaa6" providerId="ADAL" clId="{FE34F431-6752-4B77-A827-4E2386F71301}" dt="2024-08-29T20:53:30.928" v="277"/>
          <ac:spMkLst>
            <pc:docMk/>
            <pc:sldMk cId="97034905" sldId="363"/>
            <ac:spMk id="2" creationId="{D5B78ECA-E6E9-B5FA-6B46-DF78DB017678}"/>
          </ac:spMkLst>
        </pc:spChg>
        <pc:spChg chg="add mod">
          <ac:chgData name="Virginia GUERRERO" userId="36ec0409-8785-4897-88a2-096f9421eaa6" providerId="ADAL" clId="{FE34F431-6752-4B77-A827-4E2386F71301}" dt="2024-08-29T20:53:30.928" v="277"/>
          <ac:spMkLst>
            <pc:docMk/>
            <pc:sldMk cId="97034905" sldId="363"/>
            <ac:spMk id="3" creationId="{BC203D6C-FCAC-F237-0782-25FB711B5544}"/>
          </ac:spMkLst>
        </pc:spChg>
        <pc:spChg chg="add mod">
          <ac:chgData name="Virginia GUERRERO" userId="36ec0409-8785-4897-88a2-096f9421eaa6" providerId="ADAL" clId="{FE34F431-6752-4B77-A827-4E2386F71301}" dt="2024-08-29T20:53:30.928" v="277"/>
          <ac:spMkLst>
            <pc:docMk/>
            <pc:sldMk cId="97034905" sldId="363"/>
            <ac:spMk id="4" creationId="{285A4991-2405-7C2E-DDC3-4CCD38BAE7B4}"/>
          </ac:spMkLst>
        </pc:spChg>
        <pc:spChg chg="del">
          <ac:chgData name="Virginia GUERRERO" userId="36ec0409-8785-4897-88a2-096f9421eaa6" providerId="ADAL" clId="{FE34F431-6752-4B77-A827-4E2386F71301}" dt="2024-08-29T20:53:30.643" v="276" actId="478"/>
          <ac:spMkLst>
            <pc:docMk/>
            <pc:sldMk cId="97034905" sldId="363"/>
            <ac:spMk id="90" creationId="{00000000-0000-0000-0000-000000000000}"/>
          </ac:spMkLst>
        </pc:spChg>
      </pc:sldChg>
      <pc:sldChg chg="addSp delSp modSp mod">
        <pc:chgData name="Virginia GUERRERO" userId="36ec0409-8785-4897-88a2-096f9421eaa6" providerId="ADAL" clId="{FE34F431-6752-4B77-A827-4E2386F71301}" dt="2024-08-29T20:53:34.764" v="279"/>
        <pc:sldMkLst>
          <pc:docMk/>
          <pc:sldMk cId="2109267914" sldId="364"/>
        </pc:sldMkLst>
        <pc:spChg chg="add mod">
          <ac:chgData name="Virginia GUERRERO" userId="36ec0409-8785-4897-88a2-096f9421eaa6" providerId="ADAL" clId="{FE34F431-6752-4B77-A827-4E2386F71301}" dt="2024-08-29T20:53:34.764" v="279"/>
          <ac:spMkLst>
            <pc:docMk/>
            <pc:sldMk cId="2109267914" sldId="364"/>
            <ac:spMk id="9" creationId="{AC2D8EFE-4565-2E70-940D-168AFF9B2D20}"/>
          </ac:spMkLst>
        </pc:spChg>
        <pc:spChg chg="add mod">
          <ac:chgData name="Virginia GUERRERO" userId="36ec0409-8785-4897-88a2-096f9421eaa6" providerId="ADAL" clId="{FE34F431-6752-4B77-A827-4E2386F71301}" dt="2024-08-29T20:53:34.764" v="279"/>
          <ac:spMkLst>
            <pc:docMk/>
            <pc:sldMk cId="2109267914" sldId="364"/>
            <ac:spMk id="10" creationId="{AB7DFE77-FC9A-4203-31F2-D72802667938}"/>
          </ac:spMkLst>
        </pc:spChg>
        <pc:spChg chg="add mod">
          <ac:chgData name="Virginia GUERRERO" userId="36ec0409-8785-4897-88a2-096f9421eaa6" providerId="ADAL" clId="{FE34F431-6752-4B77-A827-4E2386F71301}" dt="2024-08-29T20:53:34.764" v="279"/>
          <ac:spMkLst>
            <pc:docMk/>
            <pc:sldMk cId="2109267914" sldId="364"/>
            <ac:spMk id="11" creationId="{2B1D0AAF-03C5-F08B-AF32-EDF7CC7E2701}"/>
          </ac:spMkLst>
        </pc:spChg>
        <pc:spChg chg="del">
          <ac:chgData name="Virginia GUERRERO" userId="36ec0409-8785-4897-88a2-096f9421eaa6" providerId="ADAL" clId="{FE34F431-6752-4B77-A827-4E2386F71301}" dt="2024-08-29T20:53:34.450" v="278" actId="478"/>
          <ac:spMkLst>
            <pc:docMk/>
            <pc:sldMk cId="2109267914" sldId="364"/>
            <ac:spMk id="90" creationId="{00000000-0000-0000-0000-000000000000}"/>
          </ac:spMkLst>
        </pc:spChg>
      </pc:sldChg>
      <pc:sldChg chg="addSp delSp modSp mod">
        <pc:chgData name="Virginia GUERRERO" userId="36ec0409-8785-4897-88a2-096f9421eaa6" providerId="ADAL" clId="{FE34F431-6752-4B77-A827-4E2386F71301}" dt="2024-08-29T20:53:38.762" v="281"/>
        <pc:sldMkLst>
          <pc:docMk/>
          <pc:sldMk cId="2941730221" sldId="365"/>
        </pc:sldMkLst>
        <pc:spChg chg="add mod">
          <ac:chgData name="Virginia GUERRERO" userId="36ec0409-8785-4897-88a2-096f9421eaa6" providerId="ADAL" clId="{FE34F431-6752-4B77-A827-4E2386F71301}" dt="2024-08-29T20:53:38.762" v="281"/>
          <ac:spMkLst>
            <pc:docMk/>
            <pc:sldMk cId="2941730221" sldId="365"/>
            <ac:spMk id="4" creationId="{A370DFDF-149A-C553-B60A-3C833BD23295}"/>
          </ac:spMkLst>
        </pc:spChg>
        <pc:spChg chg="add mod">
          <ac:chgData name="Virginia GUERRERO" userId="36ec0409-8785-4897-88a2-096f9421eaa6" providerId="ADAL" clId="{FE34F431-6752-4B77-A827-4E2386F71301}" dt="2024-08-29T20:53:38.762" v="281"/>
          <ac:spMkLst>
            <pc:docMk/>
            <pc:sldMk cId="2941730221" sldId="365"/>
            <ac:spMk id="5" creationId="{615ED629-4244-4381-1E83-1F18DFBD8F09}"/>
          </ac:spMkLst>
        </pc:spChg>
        <pc:spChg chg="add mod">
          <ac:chgData name="Virginia GUERRERO" userId="36ec0409-8785-4897-88a2-096f9421eaa6" providerId="ADAL" clId="{FE34F431-6752-4B77-A827-4E2386F71301}" dt="2024-08-29T20:53:38.762" v="281"/>
          <ac:spMkLst>
            <pc:docMk/>
            <pc:sldMk cId="2941730221" sldId="365"/>
            <ac:spMk id="7" creationId="{71EA177C-82E7-8500-B789-DB8E50F0FB42}"/>
          </ac:spMkLst>
        </pc:spChg>
        <pc:spChg chg="del">
          <ac:chgData name="Virginia GUERRERO" userId="36ec0409-8785-4897-88a2-096f9421eaa6" providerId="ADAL" clId="{FE34F431-6752-4B77-A827-4E2386F71301}" dt="2024-08-29T20:53:38.493" v="280" actId="478"/>
          <ac:spMkLst>
            <pc:docMk/>
            <pc:sldMk cId="2941730221" sldId="365"/>
            <ac:spMk id="90" creationId="{00000000-0000-0000-0000-000000000000}"/>
          </ac:spMkLst>
        </pc:spChg>
      </pc:sldChg>
      <pc:sldChg chg="addSp delSp modSp mod">
        <pc:chgData name="Virginia GUERRERO" userId="36ec0409-8785-4897-88a2-096f9421eaa6" providerId="ADAL" clId="{FE34F431-6752-4B77-A827-4E2386F71301}" dt="2024-08-29T23:57:19.026" v="307" actId="1076"/>
        <pc:sldMkLst>
          <pc:docMk/>
          <pc:sldMk cId="3374179811" sldId="366"/>
        </pc:sldMkLst>
        <pc:spChg chg="add mod">
          <ac:chgData name="Virginia GUERRERO" userId="36ec0409-8785-4897-88a2-096f9421eaa6" providerId="ADAL" clId="{FE34F431-6752-4B77-A827-4E2386F71301}" dt="2024-08-29T20:53:42.261" v="283"/>
          <ac:spMkLst>
            <pc:docMk/>
            <pc:sldMk cId="3374179811" sldId="366"/>
            <ac:spMk id="5" creationId="{F8474C35-B054-69E9-9D21-C1292A90ECBD}"/>
          </ac:spMkLst>
        </pc:spChg>
        <pc:spChg chg="add mod">
          <ac:chgData name="Virginia GUERRERO" userId="36ec0409-8785-4897-88a2-096f9421eaa6" providerId="ADAL" clId="{FE34F431-6752-4B77-A827-4E2386F71301}" dt="2024-08-29T20:53:42.261" v="283"/>
          <ac:spMkLst>
            <pc:docMk/>
            <pc:sldMk cId="3374179811" sldId="366"/>
            <ac:spMk id="7" creationId="{0F59A41C-FFCB-77E0-8DD2-20BB0AA87BCB}"/>
          </ac:spMkLst>
        </pc:spChg>
        <pc:spChg chg="add mod">
          <ac:chgData name="Virginia GUERRERO" userId="36ec0409-8785-4897-88a2-096f9421eaa6" providerId="ADAL" clId="{FE34F431-6752-4B77-A827-4E2386F71301}" dt="2024-08-29T20:53:42.261" v="283"/>
          <ac:spMkLst>
            <pc:docMk/>
            <pc:sldMk cId="3374179811" sldId="366"/>
            <ac:spMk id="8" creationId="{D1402AA2-74A5-2BB5-EB2F-0A1A934A8A52}"/>
          </ac:spMkLst>
        </pc:spChg>
        <pc:spChg chg="del">
          <ac:chgData name="Virginia GUERRERO" userId="36ec0409-8785-4897-88a2-096f9421eaa6" providerId="ADAL" clId="{FE34F431-6752-4B77-A827-4E2386F71301}" dt="2024-08-29T20:53:41.907" v="282" actId="478"/>
          <ac:spMkLst>
            <pc:docMk/>
            <pc:sldMk cId="3374179811" sldId="366"/>
            <ac:spMk id="90" creationId="{00000000-0000-0000-0000-000000000000}"/>
          </ac:spMkLst>
        </pc:spChg>
        <pc:picChg chg="mod">
          <ac:chgData name="Virginia GUERRERO" userId="36ec0409-8785-4897-88a2-096f9421eaa6" providerId="ADAL" clId="{FE34F431-6752-4B77-A827-4E2386F71301}" dt="2024-08-29T23:57:19.026" v="307" actId="1076"/>
          <ac:picMkLst>
            <pc:docMk/>
            <pc:sldMk cId="3374179811" sldId="366"/>
            <ac:picMk id="4" creationId="{161DF236-9699-E3C5-1518-5D512F57C1AD}"/>
          </ac:picMkLst>
        </pc:picChg>
      </pc:sldChg>
      <pc:sldChg chg="addSp delSp modSp mod">
        <pc:chgData name="Virginia GUERRERO" userId="36ec0409-8785-4897-88a2-096f9421eaa6" providerId="ADAL" clId="{FE34F431-6752-4B77-A827-4E2386F71301}" dt="2024-08-29T20:53:46.332" v="285"/>
        <pc:sldMkLst>
          <pc:docMk/>
          <pc:sldMk cId="1326808183" sldId="367"/>
        </pc:sldMkLst>
        <pc:spChg chg="add mod">
          <ac:chgData name="Virginia GUERRERO" userId="36ec0409-8785-4897-88a2-096f9421eaa6" providerId="ADAL" clId="{FE34F431-6752-4B77-A827-4E2386F71301}" dt="2024-08-29T20:53:46.332" v="285"/>
          <ac:spMkLst>
            <pc:docMk/>
            <pc:sldMk cId="1326808183" sldId="367"/>
            <ac:spMk id="2" creationId="{4CC7408B-160A-71CD-BE04-A124646F28FD}"/>
          </ac:spMkLst>
        </pc:spChg>
        <pc:spChg chg="add mod">
          <ac:chgData name="Virginia GUERRERO" userId="36ec0409-8785-4897-88a2-096f9421eaa6" providerId="ADAL" clId="{FE34F431-6752-4B77-A827-4E2386F71301}" dt="2024-08-29T20:53:46.332" v="285"/>
          <ac:spMkLst>
            <pc:docMk/>
            <pc:sldMk cId="1326808183" sldId="367"/>
            <ac:spMk id="3" creationId="{665390C9-02EE-AC01-95F4-177A46C9E2DD}"/>
          </ac:spMkLst>
        </pc:spChg>
        <pc:spChg chg="add mod">
          <ac:chgData name="Virginia GUERRERO" userId="36ec0409-8785-4897-88a2-096f9421eaa6" providerId="ADAL" clId="{FE34F431-6752-4B77-A827-4E2386F71301}" dt="2024-08-29T20:53:46.332" v="285"/>
          <ac:spMkLst>
            <pc:docMk/>
            <pc:sldMk cId="1326808183" sldId="367"/>
            <ac:spMk id="4" creationId="{B8304816-F8F6-3FA7-145D-624FD2ADE27B}"/>
          </ac:spMkLst>
        </pc:spChg>
        <pc:spChg chg="del">
          <ac:chgData name="Virginia GUERRERO" userId="36ec0409-8785-4897-88a2-096f9421eaa6" providerId="ADAL" clId="{FE34F431-6752-4B77-A827-4E2386F71301}" dt="2024-08-29T20:53:46.066" v="284" actId="478"/>
          <ac:spMkLst>
            <pc:docMk/>
            <pc:sldMk cId="1326808183" sldId="367"/>
            <ac:spMk id="90" creationId="{00000000-0000-0000-0000-000000000000}"/>
          </ac:spMkLst>
        </pc:spChg>
      </pc:sldChg>
      <pc:sldChg chg="addSp delSp modSp mod">
        <pc:chgData name="Virginia GUERRERO" userId="36ec0409-8785-4897-88a2-096f9421eaa6" providerId="ADAL" clId="{FE34F431-6752-4B77-A827-4E2386F71301}" dt="2024-08-29T20:53:49.809" v="287"/>
        <pc:sldMkLst>
          <pc:docMk/>
          <pc:sldMk cId="4241654793" sldId="368"/>
        </pc:sldMkLst>
        <pc:spChg chg="add mod">
          <ac:chgData name="Virginia GUERRERO" userId="36ec0409-8785-4897-88a2-096f9421eaa6" providerId="ADAL" clId="{FE34F431-6752-4B77-A827-4E2386F71301}" dt="2024-08-29T20:53:49.809" v="287"/>
          <ac:spMkLst>
            <pc:docMk/>
            <pc:sldMk cId="4241654793" sldId="368"/>
            <ac:spMk id="2" creationId="{691A730B-22A0-2B99-7ACD-07AA1C363846}"/>
          </ac:spMkLst>
        </pc:spChg>
        <pc:spChg chg="add mod">
          <ac:chgData name="Virginia GUERRERO" userId="36ec0409-8785-4897-88a2-096f9421eaa6" providerId="ADAL" clId="{FE34F431-6752-4B77-A827-4E2386F71301}" dt="2024-08-29T20:53:49.809" v="287"/>
          <ac:spMkLst>
            <pc:docMk/>
            <pc:sldMk cId="4241654793" sldId="368"/>
            <ac:spMk id="3" creationId="{3FFFA61A-99C2-FA00-218D-20D5D14FFE20}"/>
          </ac:spMkLst>
        </pc:spChg>
        <pc:spChg chg="add mod">
          <ac:chgData name="Virginia GUERRERO" userId="36ec0409-8785-4897-88a2-096f9421eaa6" providerId="ADAL" clId="{FE34F431-6752-4B77-A827-4E2386F71301}" dt="2024-08-29T20:53:49.809" v="287"/>
          <ac:spMkLst>
            <pc:docMk/>
            <pc:sldMk cId="4241654793" sldId="368"/>
            <ac:spMk id="4" creationId="{C615FEC6-708E-40D3-BF72-E7E2E75F70A4}"/>
          </ac:spMkLst>
        </pc:spChg>
        <pc:spChg chg="del">
          <ac:chgData name="Virginia GUERRERO" userId="36ec0409-8785-4897-88a2-096f9421eaa6" providerId="ADAL" clId="{FE34F431-6752-4B77-A827-4E2386F71301}" dt="2024-08-29T20:53:49.517" v="286" actId="478"/>
          <ac:spMkLst>
            <pc:docMk/>
            <pc:sldMk cId="4241654793" sldId="368"/>
            <ac:spMk id="90" creationId="{00000000-0000-0000-0000-000000000000}"/>
          </ac:spMkLst>
        </pc:spChg>
      </pc:sldChg>
      <pc:sldChg chg="addSp delSp modSp mod">
        <pc:chgData name="Virginia GUERRERO" userId="36ec0409-8785-4897-88a2-096f9421eaa6" providerId="ADAL" clId="{FE34F431-6752-4B77-A827-4E2386F71301}" dt="2024-08-29T20:53:53.181" v="289"/>
        <pc:sldMkLst>
          <pc:docMk/>
          <pc:sldMk cId="2889760178" sldId="369"/>
        </pc:sldMkLst>
        <pc:spChg chg="add mod">
          <ac:chgData name="Virginia GUERRERO" userId="36ec0409-8785-4897-88a2-096f9421eaa6" providerId="ADAL" clId="{FE34F431-6752-4B77-A827-4E2386F71301}" dt="2024-08-29T20:53:53.181" v="289"/>
          <ac:spMkLst>
            <pc:docMk/>
            <pc:sldMk cId="2889760178" sldId="369"/>
            <ac:spMk id="5" creationId="{665E4AA3-C95E-F24F-F272-B135F4F41082}"/>
          </ac:spMkLst>
        </pc:spChg>
        <pc:spChg chg="add mod">
          <ac:chgData name="Virginia GUERRERO" userId="36ec0409-8785-4897-88a2-096f9421eaa6" providerId="ADAL" clId="{FE34F431-6752-4B77-A827-4E2386F71301}" dt="2024-08-29T20:53:53.181" v="289"/>
          <ac:spMkLst>
            <pc:docMk/>
            <pc:sldMk cId="2889760178" sldId="369"/>
            <ac:spMk id="7" creationId="{5E044CBF-E1E9-2309-4C68-80FFA3EE5B28}"/>
          </ac:spMkLst>
        </pc:spChg>
        <pc:spChg chg="add mod">
          <ac:chgData name="Virginia GUERRERO" userId="36ec0409-8785-4897-88a2-096f9421eaa6" providerId="ADAL" clId="{FE34F431-6752-4B77-A827-4E2386F71301}" dt="2024-08-29T20:53:53.181" v="289"/>
          <ac:spMkLst>
            <pc:docMk/>
            <pc:sldMk cId="2889760178" sldId="369"/>
            <ac:spMk id="8" creationId="{94088F36-CF24-BB3C-E139-3FC21C484CFF}"/>
          </ac:spMkLst>
        </pc:spChg>
        <pc:spChg chg="del">
          <ac:chgData name="Virginia GUERRERO" userId="36ec0409-8785-4897-88a2-096f9421eaa6" providerId="ADAL" clId="{FE34F431-6752-4B77-A827-4E2386F71301}" dt="2024-08-29T20:53:52.900" v="288" actId="478"/>
          <ac:spMkLst>
            <pc:docMk/>
            <pc:sldMk cId="2889760178" sldId="369"/>
            <ac:spMk id="90" creationId="{00000000-0000-0000-0000-000000000000}"/>
          </ac:spMkLst>
        </pc:spChg>
      </pc:sldChg>
      <pc:sldChg chg="addSp delSp modSp mod">
        <pc:chgData name="Virginia GUERRERO" userId="36ec0409-8785-4897-88a2-096f9421eaa6" providerId="ADAL" clId="{FE34F431-6752-4B77-A827-4E2386F71301}" dt="2024-08-29T20:53:58.521" v="291"/>
        <pc:sldMkLst>
          <pc:docMk/>
          <pc:sldMk cId="794919692" sldId="370"/>
        </pc:sldMkLst>
        <pc:spChg chg="add mod">
          <ac:chgData name="Virginia GUERRERO" userId="36ec0409-8785-4897-88a2-096f9421eaa6" providerId="ADAL" clId="{FE34F431-6752-4B77-A827-4E2386F71301}" dt="2024-08-29T20:53:58.521" v="291"/>
          <ac:spMkLst>
            <pc:docMk/>
            <pc:sldMk cId="794919692" sldId="370"/>
            <ac:spMk id="2" creationId="{B878DAA5-C33D-57B6-FF0B-D6E881D6F75B}"/>
          </ac:spMkLst>
        </pc:spChg>
        <pc:spChg chg="add mod">
          <ac:chgData name="Virginia GUERRERO" userId="36ec0409-8785-4897-88a2-096f9421eaa6" providerId="ADAL" clId="{FE34F431-6752-4B77-A827-4E2386F71301}" dt="2024-08-29T20:53:58.521" v="291"/>
          <ac:spMkLst>
            <pc:docMk/>
            <pc:sldMk cId="794919692" sldId="370"/>
            <ac:spMk id="3" creationId="{8B8652FB-05AC-6085-319D-EA4E79950460}"/>
          </ac:spMkLst>
        </pc:spChg>
        <pc:spChg chg="add mod">
          <ac:chgData name="Virginia GUERRERO" userId="36ec0409-8785-4897-88a2-096f9421eaa6" providerId="ADAL" clId="{FE34F431-6752-4B77-A827-4E2386F71301}" dt="2024-08-29T20:53:58.521" v="291"/>
          <ac:spMkLst>
            <pc:docMk/>
            <pc:sldMk cId="794919692" sldId="370"/>
            <ac:spMk id="4" creationId="{69DC09C6-A85A-F01D-60A1-74298DEBC239}"/>
          </ac:spMkLst>
        </pc:spChg>
        <pc:spChg chg="del">
          <ac:chgData name="Virginia GUERRERO" userId="36ec0409-8785-4897-88a2-096f9421eaa6" providerId="ADAL" clId="{FE34F431-6752-4B77-A827-4E2386F71301}" dt="2024-08-29T20:53:58.176" v="290" actId="478"/>
          <ac:spMkLst>
            <pc:docMk/>
            <pc:sldMk cId="794919692" sldId="370"/>
            <ac:spMk id="90" creationId="{00000000-0000-0000-0000-000000000000}"/>
          </ac:spMkLst>
        </pc:spChg>
      </pc:sldChg>
      <pc:sldChg chg="addSp delSp modSp mod">
        <pc:chgData name="Virginia GUERRERO" userId="36ec0409-8785-4897-88a2-096f9421eaa6" providerId="ADAL" clId="{FE34F431-6752-4B77-A827-4E2386F71301}" dt="2024-08-29T20:54:02.125" v="293"/>
        <pc:sldMkLst>
          <pc:docMk/>
          <pc:sldMk cId="2703752292" sldId="371"/>
        </pc:sldMkLst>
        <pc:spChg chg="add mod">
          <ac:chgData name="Virginia GUERRERO" userId="36ec0409-8785-4897-88a2-096f9421eaa6" providerId="ADAL" clId="{FE34F431-6752-4B77-A827-4E2386F71301}" dt="2024-08-29T20:54:02.125" v="293"/>
          <ac:spMkLst>
            <pc:docMk/>
            <pc:sldMk cId="2703752292" sldId="371"/>
            <ac:spMk id="4" creationId="{4A5D8CE8-0209-3947-743A-1E811B724FA6}"/>
          </ac:spMkLst>
        </pc:spChg>
        <pc:spChg chg="add mod">
          <ac:chgData name="Virginia GUERRERO" userId="36ec0409-8785-4897-88a2-096f9421eaa6" providerId="ADAL" clId="{FE34F431-6752-4B77-A827-4E2386F71301}" dt="2024-08-29T20:54:02.125" v="293"/>
          <ac:spMkLst>
            <pc:docMk/>
            <pc:sldMk cId="2703752292" sldId="371"/>
            <ac:spMk id="5" creationId="{6109963A-81C2-1302-97B0-A5515DAE9F54}"/>
          </ac:spMkLst>
        </pc:spChg>
        <pc:spChg chg="add mod">
          <ac:chgData name="Virginia GUERRERO" userId="36ec0409-8785-4897-88a2-096f9421eaa6" providerId="ADAL" clId="{FE34F431-6752-4B77-A827-4E2386F71301}" dt="2024-08-29T20:54:02.125" v="293"/>
          <ac:spMkLst>
            <pc:docMk/>
            <pc:sldMk cId="2703752292" sldId="371"/>
            <ac:spMk id="7" creationId="{E30ACC35-FE12-4B27-4985-8A66E1392460}"/>
          </ac:spMkLst>
        </pc:spChg>
        <pc:spChg chg="del">
          <ac:chgData name="Virginia GUERRERO" userId="36ec0409-8785-4897-88a2-096f9421eaa6" providerId="ADAL" clId="{FE34F431-6752-4B77-A827-4E2386F71301}" dt="2024-08-29T20:54:01.820" v="292" actId="478"/>
          <ac:spMkLst>
            <pc:docMk/>
            <pc:sldMk cId="2703752292" sldId="371"/>
            <ac:spMk id="90" creationId="{00000000-0000-0000-0000-000000000000}"/>
          </ac:spMkLst>
        </pc:spChg>
      </pc:sldChg>
      <pc:sldChg chg="addSp delSp modSp mod">
        <pc:chgData name="Virginia GUERRERO" userId="36ec0409-8785-4897-88a2-096f9421eaa6" providerId="ADAL" clId="{FE34F431-6752-4B77-A827-4E2386F71301}" dt="2024-08-29T20:54:07.067" v="295"/>
        <pc:sldMkLst>
          <pc:docMk/>
          <pc:sldMk cId="3741260906" sldId="372"/>
        </pc:sldMkLst>
        <pc:spChg chg="add mod">
          <ac:chgData name="Virginia GUERRERO" userId="36ec0409-8785-4897-88a2-096f9421eaa6" providerId="ADAL" clId="{FE34F431-6752-4B77-A827-4E2386F71301}" dt="2024-08-29T20:54:07.067" v="295"/>
          <ac:spMkLst>
            <pc:docMk/>
            <pc:sldMk cId="3741260906" sldId="372"/>
            <ac:spMk id="7" creationId="{BF12C63B-7243-162B-23E3-27A7514CC905}"/>
          </ac:spMkLst>
        </pc:spChg>
        <pc:spChg chg="add mod">
          <ac:chgData name="Virginia GUERRERO" userId="36ec0409-8785-4897-88a2-096f9421eaa6" providerId="ADAL" clId="{FE34F431-6752-4B77-A827-4E2386F71301}" dt="2024-08-29T20:54:07.067" v="295"/>
          <ac:spMkLst>
            <pc:docMk/>
            <pc:sldMk cId="3741260906" sldId="372"/>
            <ac:spMk id="8" creationId="{AB7DE132-6CC6-4FB4-1F0B-85873AAD3FB8}"/>
          </ac:spMkLst>
        </pc:spChg>
        <pc:spChg chg="add mod">
          <ac:chgData name="Virginia GUERRERO" userId="36ec0409-8785-4897-88a2-096f9421eaa6" providerId="ADAL" clId="{FE34F431-6752-4B77-A827-4E2386F71301}" dt="2024-08-29T20:54:07.067" v="295"/>
          <ac:spMkLst>
            <pc:docMk/>
            <pc:sldMk cId="3741260906" sldId="372"/>
            <ac:spMk id="9" creationId="{56D448C6-DE4D-B819-F16F-E1FA7C72880A}"/>
          </ac:spMkLst>
        </pc:spChg>
        <pc:spChg chg="del">
          <ac:chgData name="Virginia GUERRERO" userId="36ec0409-8785-4897-88a2-096f9421eaa6" providerId="ADAL" clId="{FE34F431-6752-4B77-A827-4E2386F71301}" dt="2024-08-29T20:54:06.806" v="294" actId="478"/>
          <ac:spMkLst>
            <pc:docMk/>
            <pc:sldMk cId="3741260906" sldId="372"/>
            <ac:spMk id="90" creationId="{00000000-0000-0000-0000-000000000000}"/>
          </ac:spMkLst>
        </pc:spChg>
      </pc:sldChg>
      <pc:sldChg chg="addSp delSp modSp mod">
        <pc:chgData name="Virginia GUERRERO" userId="36ec0409-8785-4897-88a2-096f9421eaa6" providerId="ADAL" clId="{FE34F431-6752-4B77-A827-4E2386F71301}" dt="2024-08-29T20:54:10.724" v="297"/>
        <pc:sldMkLst>
          <pc:docMk/>
          <pc:sldMk cId="139951381" sldId="373"/>
        </pc:sldMkLst>
        <pc:spChg chg="add mod">
          <ac:chgData name="Virginia GUERRERO" userId="36ec0409-8785-4897-88a2-096f9421eaa6" providerId="ADAL" clId="{FE34F431-6752-4B77-A827-4E2386F71301}" dt="2024-08-29T20:54:10.724" v="297"/>
          <ac:spMkLst>
            <pc:docMk/>
            <pc:sldMk cId="139951381" sldId="373"/>
            <ac:spMk id="8" creationId="{891E73B6-8C2D-6C36-8A29-AB79AE0D87E0}"/>
          </ac:spMkLst>
        </pc:spChg>
        <pc:spChg chg="add mod">
          <ac:chgData name="Virginia GUERRERO" userId="36ec0409-8785-4897-88a2-096f9421eaa6" providerId="ADAL" clId="{FE34F431-6752-4B77-A827-4E2386F71301}" dt="2024-08-29T20:54:10.724" v="297"/>
          <ac:spMkLst>
            <pc:docMk/>
            <pc:sldMk cId="139951381" sldId="373"/>
            <ac:spMk id="9" creationId="{A8C8ECCD-F28C-5ED6-9AB4-06703F5EC065}"/>
          </ac:spMkLst>
        </pc:spChg>
        <pc:spChg chg="add mod">
          <ac:chgData name="Virginia GUERRERO" userId="36ec0409-8785-4897-88a2-096f9421eaa6" providerId="ADAL" clId="{FE34F431-6752-4B77-A827-4E2386F71301}" dt="2024-08-29T20:54:10.724" v="297"/>
          <ac:spMkLst>
            <pc:docMk/>
            <pc:sldMk cId="139951381" sldId="373"/>
            <ac:spMk id="10" creationId="{AED9312C-DB2A-BF31-9DE5-29BA9A49A275}"/>
          </ac:spMkLst>
        </pc:spChg>
        <pc:spChg chg="del">
          <ac:chgData name="Virginia GUERRERO" userId="36ec0409-8785-4897-88a2-096f9421eaa6" providerId="ADAL" clId="{FE34F431-6752-4B77-A827-4E2386F71301}" dt="2024-08-29T20:54:10.403" v="296" actId="478"/>
          <ac:spMkLst>
            <pc:docMk/>
            <pc:sldMk cId="139951381" sldId="373"/>
            <ac:spMk id="90" creationId="{00000000-0000-0000-0000-000000000000}"/>
          </ac:spMkLst>
        </pc:spChg>
      </pc:sldChg>
      <pc:sldChg chg="addSp delSp modSp mod">
        <pc:chgData name="Virginia GUERRERO" userId="36ec0409-8785-4897-88a2-096f9421eaa6" providerId="ADAL" clId="{FE34F431-6752-4B77-A827-4E2386F71301}" dt="2024-08-29T20:54:15.146" v="299"/>
        <pc:sldMkLst>
          <pc:docMk/>
          <pc:sldMk cId="1573148506" sldId="374"/>
        </pc:sldMkLst>
        <pc:spChg chg="add mod">
          <ac:chgData name="Virginia GUERRERO" userId="36ec0409-8785-4897-88a2-096f9421eaa6" providerId="ADAL" clId="{FE34F431-6752-4B77-A827-4E2386F71301}" dt="2024-08-29T20:54:15.146" v="299"/>
          <ac:spMkLst>
            <pc:docMk/>
            <pc:sldMk cId="1573148506" sldId="374"/>
            <ac:spMk id="8" creationId="{9808D57C-0E20-E436-96D7-050097862214}"/>
          </ac:spMkLst>
        </pc:spChg>
        <pc:spChg chg="add mod">
          <ac:chgData name="Virginia GUERRERO" userId="36ec0409-8785-4897-88a2-096f9421eaa6" providerId="ADAL" clId="{FE34F431-6752-4B77-A827-4E2386F71301}" dt="2024-08-29T20:54:15.146" v="299"/>
          <ac:spMkLst>
            <pc:docMk/>
            <pc:sldMk cId="1573148506" sldId="374"/>
            <ac:spMk id="9" creationId="{586D3A44-FCE8-D2A5-6F28-81F3AD8CF2FE}"/>
          </ac:spMkLst>
        </pc:spChg>
        <pc:spChg chg="add mod">
          <ac:chgData name="Virginia GUERRERO" userId="36ec0409-8785-4897-88a2-096f9421eaa6" providerId="ADAL" clId="{FE34F431-6752-4B77-A827-4E2386F71301}" dt="2024-08-29T20:54:15.146" v="299"/>
          <ac:spMkLst>
            <pc:docMk/>
            <pc:sldMk cId="1573148506" sldId="374"/>
            <ac:spMk id="10" creationId="{03973F17-5B05-E5FD-0507-15E58BA7488C}"/>
          </ac:spMkLst>
        </pc:spChg>
        <pc:spChg chg="del">
          <ac:chgData name="Virginia GUERRERO" userId="36ec0409-8785-4897-88a2-096f9421eaa6" providerId="ADAL" clId="{FE34F431-6752-4B77-A827-4E2386F71301}" dt="2024-08-29T20:54:14.846" v="298" actId="478"/>
          <ac:spMkLst>
            <pc:docMk/>
            <pc:sldMk cId="1573148506" sldId="374"/>
            <ac:spMk id="90" creationId="{00000000-0000-0000-0000-000000000000}"/>
          </ac:spMkLst>
        </pc:spChg>
      </pc:sldChg>
      <pc:sldChg chg="addSp delSp modSp mod">
        <pc:chgData name="Virginia GUERRERO" userId="36ec0409-8785-4897-88a2-096f9421eaa6" providerId="ADAL" clId="{FE34F431-6752-4B77-A827-4E2386F71301}" dt="2024-08-29T20:54:18.363" v="301"/>
        <pc:sldMkLst>
          <pc:docMk/>
          <pc:sldMk cId="2597492375" sldId="375"/>
        </pc:sldMkLst>
        <pc:spChg chg="add mod">
          <ac:chgData name="Virginia GUERRERO" userId="36ec0409-8785-4897-88a2-096f9421eaa6" providerId="ADAL" clId="{FE34F431-6752-4B77-A827-4E2386F71301}" dt="2024-08-29T20:54:18.363" v="301"/>
          <ac:spMkLst>
            <pc:docMk/>
            <pc:sldMk cId="2597492375" sldId="375"/>
            <ac:spMk id="4" creationId="{6BC6A1C1-51A3-00F8-A379-2D6C4CBF9F4A}"/>
          </ac:spMkLst>
        </pc:spChg>
        <pc:spChg chg="add mod">
          <ac:chgData name="Virginia GUERRERO" userId="36ec0409-8785-4897-88a2-096f9421eaa6" providerId="ADAL" clId="{FE34F431-6752-4B77-A827-4E2386F71301}" dt="2024-08-29T20:54:18.363" v="301"/>
          <ac:spMkLst>
            <pc:docMk/>
            <pc:sldMk cId="2597492375" sldId="375"/>
            <ac:spMk id="5" creationId="{2BF10529-207B-C70E-193F-DF7D0F51390E}"/>
          </ac:spMkLst>
        </pc:spChg>
        <pc:spChg chg="add mod">
          <ac:chgData name="Virginia GUERRERO" userId="36ec0409-8785-4897-88a2-096f9421eaa6" providerId="ADAL" clId="{FE34F431-6752-4B77-A827-4E2386F71301}" dt="2024-08-29T20:54:18.363" v="301"/>
          <ac:spMkLst>
            <pc:docMk/>
            <pc:sldMk cId="2597492375" sldId="375"/>
            <ac:spMk id="7" creationId="{194FD3ED-4BF9-262D-F4BD-BA140F399270}"/>
          </ac:spMkLst>
        </pc:spChg>
        <pc:spChg chg="del">
          <ac:chgData name="Virginia GUERRERO" userId="36ec0409-8785-4897-88a2-096f9421eaa6" providerId="ADAL" clId="{FE34F431-6752-4B77-A827-4E2386F71301}" dt="2024-08-29T20:54:18.081" v="300" actId="478"/>
          <ac:spMkLst>
            <pc:docMk/>
            <pc:sldMk cId="2597492375" sldId="375"/>
            <ac:spMk id="90" creationId="{00000000-0000-0000-0000-000000000000}"/>
          </ac:spMkLst>
        </pc:spChg>
      </pc:sldChg>
      <pc:sldChg chg="addSp delSp modSp mod">
        <pc:chgData name="Virginia GUERRERO" userId="36ec0409-8785-4897-88a2-096f9421eaa6" providerId="ADAL" clId="{FE34F431-6752-4B77-A827-4E2386F71301}" dt="2024-08-29T20:54:22.393" v="303"/>
        <pc:sldMkLst>
          <pc:docMk/>
          <pc:sldMk cId="3416812558" sldId="376"/>
        </pc:sldMkLst>
        <pc:spChg chg="add mod">
          <ac:chgData name="Virginia GUERRERO" userId="36ec0409-8785-4897-88a2-096f9421eaa6" providerId="ADAL" clId="{FE34F431-6752-4B77-A827-4E2386F71301}" dt="2024-08-29T20:54:22.393" v="303"/>
          <ac:spMkLst>
            <pc:docMk/>
            <pc:sldMk cId="3416812558" sldId="376"/>
            <ac:spMk id="5" creationId="{6D833B49-B4B9-DF44-4E7A-78022952C345}"/>
          </ac:spMkLst>
        </pc:spChg>
        <pc:spChg chg="add mod">
          <ac:chgData name="Virginia GUERRERO" userId="36ec0409-8785-4897-88a2-096f9421eaa6" providerId="ADAL" clId="{FE34F431-6752-4B77-A827-4E2386F71301}" dt="2024-08-29T20:54:22.393" v="303"/>
          <ac:spMkLst>
            <pc:docMk/>
            <pc:sldMk cId="3416812558" sldId="376"/>
            <ac:spMk id="7" creationId="{D62EB259-C9CC-0D81-3283-DA7AF6D8373D}"/>
          </ac:spMkLst>
        </pc:spChg>
        <pc:spChg chg="add mod">
          <ac:chgData name="Virginia GUERRERO" userId="36ec0409-8785-4897-88a2-096f9421eaa6" providerId="ADAL" clId="{FE34F431-6752-4B77-A827-4E2386F71301}" dt="2024-08-29T20:54:22.393" v="303"/>
          <ac:spMkLst>
            <pc:docMk/>
            <pc:sldMk cId="3416812558" sldId="376"/>
            <ac:spMk id="8" creationId="{54D1623D-2C07-658E-61A4-9CE73FBCDFA9}"/>
          </ac:spMkLst>
        </pc:spChg>
        <pc:spChg chg="del">
          <ac:chgData name="Virginia GUERRERO" userId="36ec0409-8785-4897-88a2-096f9421eaa6" providerId="ADAL" clId="{FE34F431-6752-4B77-A827-4E2386F71301}" dt="2024-08-29T20:54:22.068" v="302" actId="478"/>
          <ac:spMkLst>
            <pc:docMk/>
            <pc:sldMk cId="3416812558" sldId="376"/>
            <ac:spMk id="90" creationId="{00000000-0000-0000-0000-000000000000}"/>
          </ac:spMkLst>
        </pc:spChg>
      </pc:sldChg>
      <pc:sldChg chg="addSp delSp modSp mod">
        <pc:chgData name="Virginia GUERRERO" userId="36ec0409-8785-4897-88a2-096f9421eaa6" providerId="ADAL" clId="{FE34F431-6752-4B77-A827-4E2386F71301}" dt="2024-08-29T20:54:27.176" v="305"/>
        <pc:sldMkLst>
          <pc:docMk/>
          <pc:sldMk cId="1112036294" sldId="377"/>
        </pc:sldMkLst>
        <pc:spChg chg="add mod">
          <ac:chgData name="Virginia GUERRERO" userId="36ec0409-8785-4897-88a2-096f9421eaa6" providerId="ADAL" clId="{FE34F431-6752-4B77-A827-4E2386F71301}" dt="2024-08-29T20:54:27.176" v="305"/>
          <ac:spMkLst>
            <pc:docMk/>
            <pc:sldMk cId="1112036294" sldId="377"/>
            <ac:spMk id="5" creationId="{E66FF536-2E2B-1B44-D076-614E0DD8E29C}"/>
          </ac:spMkLst>
        </pc:spChg>
        <pc:spChg chg="add mod">
          <ac:chgData name="Virginia GUERRERO" userId="36ec0409-8785-4897-88a2-096f9421eaa6" providerId="ADAL" clId="{FE34F431-6752-4B77-A827-4E2386F71301}" dt="2024-08-29T20:54:27.176" v="305"/>
          <ac:spMkLst>
            <pc:docMk/>
            <pc:sldMk cId="1112036294" sldId="377"/>
            <ac:spMk id="7" creationId="{08E6ACDA-06E8-E289-F12F-62CF9B3DCCB4}"/>
          </ac:spMkLst>
        </pc:spChg>
        <pc:spChg chg="add mod">
          <ac:chgData name="Virginia GUERRERO" userId="36ec0409-8785-4897-88a2-096f9421eaa6" providerId="ADAL" clId="{FE34F431-6752-4B77-A827-4E2386F71301}" dt="2024-08-29T20:54:27.176" v="305"/>
          <ac:spMkLst>
            <pc:docMk/>
            <pc:sldMk cId="1112036294" sldId="377"/>
            <ac:spMk id="8" creationId="{F787859A-C3FB-7B75-CBFA-670A2C080BD0}"/>
          </ac:spMkLst>
        </pc:spChg>
        <pc:spChg chg="del">
          <ac:chgData name="Virginia GUERRERO" userId="36ec0409-8785-4897-88a2-096f9421eaa6" providerId="ADAL" clId="{FE34F431-6752-4B77-A827-4E2386F71301}" dt="2024-08-29T20:54:26.898" v="304" actId="478"/>
          <ac:spMkLst>
            <pc:docMk/>
            <pc:sldMk cId="1112036294" sldId="377"/>
            <ac:spMk id="90" creationId="{00000000-0000-0000-0000-000000000000}"/>
          </ac:spMkLst>
        </pc:spChg>
      </pc:sldChg>
    </pc:docChg>
  </pc:docChgLst>
  <pc:docChgLst>
    <pc:chgData name="Virginia GUERRERO" userId="36ec0409-8785-4897-88a2-096f9421eaa6" providerId="ADAL" clId="{BB111E6B-E968-43C1-BD42-7FB0D2581771}"/>
    <pc:docChg chg="undo custSel modSld">
      <pc:chgData name="Virginia GUERRERO" userId="36ec0409-8785-4897-88a2-096f9421eaa6" providerId="ADAL" clId="{BB111E6B-E968-43C1-BD42-7FB0D2581771}" dt="2024-05-31T21:05:36.980" v="5"/>
      <pc:docMkLst>
        <pc:docMk/>
      </pc:docMkLst>
      <pc:sldChg chg="modSp mod">
        <pc:chgData name="Virginia GUERRERO" userId="36ec0409-8785-4897-88a2-096f9421eaa6" providerId="ADAL" clId="{BB111E6B-E968-43C1-BD42-7FB0D2581771}" dt="2024-05-31T21:05:36.980" v="5"/>
        <pc:sldMkLst>
          <pc:docMk/>
          <pc:sldMk cId="0" sldId="275"/>
        </pc:sldMkLst>
        <pc:spChg chg="mod">
          <ac:chgData name="Virginia GUERRERO" userId="36ec0409-8785-4897-88a2-096f9421eaa6" providerId="ADAL" clId="{BB111E6B-E968-43C1-BD42-7FB0D2581771}" dt="2024-05-31T21:05:36.980" v="5"/>
          <ac:spMkLst>
            <pc:docMk/>
            <pc:sldMk cId="0" sldId="275"/>
            <ac:spMk id="55" creationId="{00000000-0000-0000-0000-000000000000}"/>
          </ac:spMkLst>
        </pc:spChg>
      </pc:sldChg>
    </pc:docChg>
  </pc:docChgLst>
  <pc:docChgLst>
    <pc:chgData name="Virginia GUERRERO" userId="36ec0409-8785-4897-88a2-096f9421eaa6" providerId="ADAL" clId="{970D0AEB-2807-4EE6-88EA-E5034AEF96A2}"/>
    <pc:docChg chg="undo custSel addSld delSld modSld sldOrd">
      <pc:chgData name="Virginia GUERRERO" userId="36ec0409-8785-4897-88a2-096f9421eaa6" providerId="ADAL" clId="{970D0AEB-2807-4EE6-88EA-E5034AEF96A2}" dt="2024-05-02T21:30:46.797" v="942" actId="1076"/>
      <pc:docMkLst>
        <pc:docMk/>
      </pc:docMkLst>
      <pc:sldChg chg="addSp delSp modSp mod">
        <pc:chgData name="Virginia GUERRERO" userId="36ec0409-8785-4897-88a2-096f9421eaa6" providerId="ADAL" clId="{970D0AEB-2807-4EE6-88EA-E5034AEF96A2}" dt="2024-04-25T21:08:52.964" v="862" actId="1076"/>
        <pc:sldMkLst>
          <pc:docMk/>
          <pc:sldMk cId="0" sldId="257"/>
        </pc:sldMkLst>
        <pc:spChg chg="add mod">
          <ac:chgData name="Virginia GUERRERO" userId="36ec0409-8785-4897-88a2-096f9421eaa6" providerId="ADAL" clId="{970D0AEB-2807-4EE6-88EA-E5034AEF96A2}" dt="2024-04-25T21:08:31.415" v="860" actId="14100"/>
          <ac:spMkLst>
            <pc:docMk/>
            <pc:sldMk cId="0" sldId="257"/>
            <ac:spMk id="2" creationId="{54B1DAE9-C123-F2D4-BA51-4815EB41B8F3}"/>
          </ac:spMkLst>
        </pc:spChg>
        <pc:spChg chg="add mod">
          <ac:chgData name="Virginia GUERRERO" userId="36ec0409-8785-4897-88a2-096f9421eaa6" providerId="ADAL" clId="{970D0AEB-2807-4EE6-88EA-E5034AEF96A2}" dt="2024-04-25T18:53:11.969" v="183" actId="6549"/>
          <ac:spMkLst>
            <pc:docMk/>
            <pc:sldMk cId="0" sldId="257"/>
            <ac:spMk id="3" creationId="{AC14586A-E3D4-8522-DB4B-FA86E39E2422}"/>
          </ac:spMkLst>
        </pc:spChg>
        <pc:spChg chg="add mod">
          <ac:chgData name="Virginia GUERRERO" userId="36ec0409-8785-4897-88a2-096f9421eaa6" providerId="ADAL" clId="{970D0AEB-2807-4EE6-88EA-E5034AEF96A2}" dt="2024-04-25T21:08:09.243" v="828" actId="1076"/>
          <ac:spMkLst>
            <pc:docMk/>
            <pc:sldMk cId="0" sldId="257"/>
            <ac:spMk id="4" creationId="{DDEEF880-7602-52BF-0897-8D737D88D421}"/>
          </ac:spMkLst>
        </pc:spChg>
        <pc:spChg chg="mod">
          <ac:chgData name="Virginia GUERRERO" userId="36ec0409-8785-4897-88a2-096f9421eaa6" providerId="ADAL" clId="{970D0AEB-2807-4EE6-88EA-E5034AEF96A2}" dt="2024-04-25T18:52:31.308" v="146" actId="1076"/>
          <ac:spMkLst>
            <pc:docMk/>
            <pc:sldMk cId="0" sldId="257"/>
            <ac:spMk id="8" creationId="{5D9592C5-FE77-2BB5-A1C9-A65953B97BF5}"/>
          </ac:spMkLst>
        </pc:spChg>
        <pc:spChg chg="mod">
          <ac:chgData name="Virginia GUERRERO" userId="36ec0409-8785-4897-88a2-096f9421eaa6" providerId="ADAL" clId="{970D0AEB-2807-4EE6-88EA-E5034AEF96A2}" dt="2024-04-25T21:08:52.964" v="862" actId="1076"/>
          <ac:spMkLst>
            <pc:docMk/>
            <pc:sldMk cId="0" sldId="257"/>
            <ac:spMk id="9" creationId="{DA03700C-A0E8-C709-203D-9AB912DA3181}"/>
          </ac:spMkLst>
        </pc:spChg>
        <pc:spChg chg="del">
          <ac:chgData name="Virginia GUERRERO" userId="36ec0409-8785-4897-88a2-096f9421eaa6" providerId="ADAL" clId="{970D0AEB-2807-4EE6-88EA-E5034AEF96A2}" dt="2024-04-25T18:44:54.385" v="82" actId="478"/>
          <ac:spMkLst>
            <pc:docMk/>
            <pc:sldMk cId="0" sldId="257"/>
            <ac:spMk id="21" creationId="{C84D6429-5FA2-91FE-D68C-18AC0001133A}"/>
          </ac:spMkLst>
        </pc:spChg>
        <pc:spChg chg="mod">
          <ac:chgData name="Virginia GUERRERO" userId="36ec0409-8785-4897-88a2-096f9421eaa6" providerId="ADAL" clId="{970D0AEB-2807-4EE6-88EA-E5034AEF96A2}" dt="2024-04-25T18:52:33.168" v="147" actId="1076"/>
          <ac:spMkLst>
            <pc:docMk/>
            <pc:sldMk cId="0" sldId="257"/>
            <ac:spMk id="22" creationId="{A6C66774-676A-D0D6-A84B-2BDBB445E88C}"/>
          </ac:spMkLst>
        </pc:spChg>
        <pc:spChg chg="del">
          <ac:chgData name="Virginia GUERRERO" userId="36ec0409-8785-4897-88a2-096f9421eaa6" providerId="ADAL" clId="{970D0AEB-2807-4EE6-88EA-E5034AEF96A2}" dt="2024-04-25T18:43:17.974" v="58" actId="21"/>
          <ac:spMkLst>
            <pc:docMk/>
            <pc:sldMk cId="0" sldId="257"/>
            <ac:spMk id="24" creationId="{42D4E987-4523-409F-50DD-6D3C98D83BC8}"/>
          </ac:spMkLst>
        </pc:spChg>
        <pc:spChg chg="del">
          <ac:chgData name="Virginia GUERRERO" userId="36ec0409-8785-4897-88a2-096f9421eaa6" providerId="ADAL" clId="{970D0AEB-2807-4EE6-88EA-E5034AEF96A2}" dt="2024-04-25T18:43:17.974" v="58" actId="21"/>
          <ac:spMkLst>
            <pc:docMk/>
            <pc:sldMk cId="0" sldId="257"/>
            <ac:spMk id="25" creationId="{11C468B1-DAB7-114C-33FF-768A77AB7EEE}"/>
          </ac:spMkLst>
        </pc:spChg>
        <pc:spChg chg="del">
          <ac:chgData name="Virginia GUERRERO" userId="36ec0409-8785-4897-88a2-096f9421eaa6" providerId="ADAL" clId="{970D0AEB-2807-4EE6-88EA-E5034AEF96A2}" dt="2024-04-25T18:43:17.974" v="58" actId="21"/>
          <ac:spMkLst>
            <pc:docMk/>
            <pc:sldMk cId="0" sldId="257"/>
            <ac:spMk id="26" creationId="{70499172-F43C-BC6C-8E6A-D89EA57AB069}"/>
          </ac:spMkLst>
        </pc:spChg>
        <pc:spChg chg="del">
          <ac:chgData name="Virginia GUERRERO" userId="36ec0409-8785-4897-88a2-096f9421eaa6" providerId="ADAL" clId="{970D0AEB-2807-4EE6-88EA-E5034AEF96A2}" dt="2024-04-25T18:43:17.974" v="58" actId="21"/>
          <ac:spMkLst>
            <pc:docMk/>
            <pc:sldMk cId="0" sldId="257"/>
            <ac:spMk id="27" creationId="{5F46CE49-BEE2-20A4-95E1-85B56BA98138}"/>
          </ac:spMkLst>
        </pc:spChg>
        <pc:spChg chg="del">
          <ac:chgData name="Virginia GUERRERO" userId="36ec0409-8785-4897-88a2-096f9421eaa6" providerId="ADAL" clId="{970D0AEB-2807-4EE6-88EA-E5034AEF96A2}" dt="2024-04-25T18:43:17.974" v="58" actId="21"/>
          <ac:spMkLst>
            <pc:docMk/>
            <pc:sldMk cId="0" sldId="257"/>
            <ac:spMk id="28" creationId="{D2069FD4-5121-AF9F-F276-F4A11D8CE37A}"/>
          </ac:spMkLst>
        </pc:spChg>
        <pc:spChg chg="del">
          <ac:chgData name="Virginia GUERRERO" userId="36ec0409-8785-4897-88a2-096f9421eaa6" providerId="ADAL" clId="{970D0AEB-2807-4EE6-88EA-E5034AEF96A2}" dt="2024-04-25T18:43:17.974" v="58" actId="21"/>
          <ac:spMkLst>
            <pc:docMk/>
            <pc:sldMk cId="0" sldId="257"/>
            <ac:spMk id="29" creationId="{E8C217FF-5319-552E-C9DD-50FF6ECEF03F}"/>
          </ac:spMkLst>
        </pc:spChg>
        <pc:spChg chg="del">
          <ac:chgData name="Virginia GUERRERO" userId="36ec0409-8785-4897-88a2-096f9421eaa6" providerId="ADAL" clId="{970D0AEB-2807-4EE6-88EA-E5034AEF96A2}" dt="2024-04-25T18:43:17.974" v="58" actId="21"/>
          <ac:spMkLst>
            <pc:docMk/>
            <pc:sldMk cId="0" sldId="257"/>
            <ac:spMk id="30" creationId="{DC5C6BBC-D2CB-13BA-196F-15E9252592AE}"/>
          </ac:spMkLst>
        </pc:spChg>
        <pc:spChg chg="del">
          <ac:chgData name="Virginia GUERRERO" userId="36ec0409-8785-4897-88a2-096f9421eaa6" providerId="ADAL" clId="{970D0AEB-2807-4EE6-88EA-E5034AEF96A2}" dt="2024-04-25T18:43:17.974" v="58" actId="21"/>
          <ac:spMkLst>
            <pc:docMk/>
            <pc:sldMk cId="0" sldId="257"/>
            <ac:spMk id="31" creationId="{17B20198-F04F-FB9C-BF8D-61A2DDFE1D6E}"/>
          </ac:spMkLst>
        </pc:spChg>
        <pc:spChg chg="del">
          <ac:chgData name="Virginia GUERRERO" userId="36ec0409-8785-4897-88a2-096f9421eaa6" providerId="ADAL" clId="{970D0AEB-2807-4EE6-88EA-E5034AEF96A2}" dt="2024-04-25T18:44:54.385" v="82" actId="478"/>
          <ac:spMkLst>
            <pc:docMk/>
            <pc:sldMk cId="0" sldId="257"/>
            <ac:spMk id="34" creationId="{C52C758E-40FE-DB9B-B928-9CD1121E54DF}"/>
          </ac:spMkLst>
        </pc:spChg>
        <pc:spChg chg="del">
          <ac:chgData name="Virginia GUERRERO" userId="36ec0409-8785-4897-88a2-096f9421eaa6" providerId="ADAL" clId="{970D0AEB-2807-4EE6-88EA-E5034AEF96A2}" dt="2024-04-25T18:44:51.104" v="81" actId="478"/>
          <ac:spMkLst>
            <pc:docMk/>
            <pc:sldMk cId="0" sldId="257"/>
            <ac:spMk id="89" creationId="{00000000-0000-0000-0000-000000000000}"/>
          </ac:spMkLst>
        </pc:spChg>
        <pc:grpChg chg="mod">
          <ac:chgData name="Virginia GUERRERO" userId="36ec0409-8785-4897-88a2-096f9421eaa6" providerId="ADAL" clId="{970D0AEB-2807-4EE6-88EA-E5034AEF96A2}" dt="2024-04-25T18:52:31.308" v="146" actId="1076"/>
          <ac:grpSpMkLst>
            <pc:docMk/>
            <pc:sldMk cId="0" sldId="257"/>
            <ac:grpSpMk id="7" creationId="{94932283-A07A-2837-DA90-6555191607EE}"/>
          </ac:grpSpMkLst>
        </pc:grpChg>
        <pc:picChg chg="add">
          <ac:chgData name="Virginia GUERRERO" userId="36ec0409-8785-4897-88a2-096f9421eaa6" providerId="ADAL" clId="{970D0AEB-2807-4EE6-88EA-E5034AEF96A2}" dt="2024-04-25T18:52:16.983" v="142"/>
          <ac:picMkLst>
            <pc:docMk/>
            <pc:sldMk cId="0" sldId="257"/>
            <ac:picMk id="2" creationId="{127CAE90-61F6-79BF-E7E6-05A9498163DF}"/>
          </ac:picMkLst>
        </pc:picChg>
        <pc:picChg chg="add mod">
          <ac:chgData name="Virginia GUERRERO" userId="36ec0409-8785-4897-88a2-096f9421eaa6" providerId="ADAL" clId="{970D0AEB-2807-4EE6-88EA-E5034AEF96A2}" dt="2024-04-25T18:52:31.308" v="146" actId="1076"/>
          <ac:picMkLst>
            <pc:docMk/>
            <pc:sldMk cId="0" sldId="257"/>
            <ac:picMk id="1026" creationId="{23284D12-ABE9-9DF1-FC99-D43D9ECB0D7C}"/>
          </ac:picMkLst>
        </pc:picChg>
        <pc:picChg chg="add mod">
          <ac:chgData name="Virginia GUERRERO" userId="36ec0409-8785-4897-88a2-096f9421eaa6" providerId="ADAL" clId="{970D0AEB-2807-4EE6-88EA-E5034AEF96A2}" dt="2024-04-25T21:08:32.521" v="861" actId="1076"/>
          <ac:picMkLst>
            <pc:docMk/>
            <pc:sldMk cId="0" sldId="257"/>
            <ac:picMk id="1028" creationId="{4A834275-98CD-93E7-DDF2-36905D909B9C}"/>
          </ac:picMkLst>
        </pc:picChg>
      </pc:sldChg>
      <pc:sldChg chg="modSp mod">
        <pc:chgData name="Virginia GUERRERO" userId="36ec0409-8785-4897-88a2-096f9421eaa6" providerId="ADAL" clId="{970D0AEB-2807-4EE6-88EA-E5034AEF96A2}" dt="2024-04-25T20:19:00.291" v="271" actId="20577"/>
        <pc:sldMkLst>
          <pc:docMk/>
          <pc:sldMk cId="0" sldId="275"/>
        </pc:sldMkLst>
        <pc:spChg chg="mod">
          <ac:chgData name="Virginia GUERRERO" userId="36ec0409-8785-4897-88a2-096f9421eaa6" providerId="ADAL" clId="{970D0AEB-2807-4EE6-88EA-E5034AEF96A2}" dt="2024-04-25T18:42:12.413" v="1" actId="20577"/>
          <ac:spMkLst>
            <pc:docMk/>
            <pc:sldMk cId="0" sldId="275"/>
            <ac:spMk id="54" creationId="{00000000-0000-0000-0000-000000000000}"/>
          </ac:spMkLst>
        </pc:spChg>
        <pc:spChg chg="mod">
          <ac:chgData name="Virginia GUERRERO" userId="36ec0409-8785-4897-88a2-096f9421eaa6" providerId="ADAL" clId="{970D0AEB-2807-4EE6-88EA-E5034AEF96A2}" dt="2024-04-25T20:19:00.291" v="271" actId="20577"/>
          <ac:spMkLst>
            <pc:docMk/>
            <pc:sldMk cId="0" sldId="275"/>
            <ac:spMk id="55" creationId="{00000000-0000-0000-0000-000000000000}"/>
          </ac:spMkLst>
        </pc:spChg>
      </pc:sldChg>
      <pc:sldChg chg="del">
        <pc:chgData name="Virginia GUERRERO" userId="36ec0409-8785-4897-88a2-096f9421eaa6" providerId="ADAL" clId="{970D0AEB-2807-4EE6-88EA-E5034AEF96A2}" dt="2024-04-25T20:24:08.746" v="308" actId="47"/>
        <pc:sldMkLst>
          <pc:docMk/>
          <pc:sldMk cId="4154519284" sldId="288"/>
        </pc:sldMkLst>
      </pc:sldChg>
      <pc:sldChg chg="del">
        <pc:chgData name="Virginia GUERRERO" userId="36ec0409-8785-4897-88a2-096f9421eaa6" providerId="ADAL" clId="{970D0AEB-2807-4EE6-88EA-E5034AEF96A2}" dt="2024-04-25T20:24:38.867" v="333" actId="47"/>
        <pc:sldMkLst>
          <pc:docMk/>
          <pc:sldMk cId="949424208" sldId="294"/>
        </pc:sldMkLst>
      </pc:sldChg>
      <pc:sldChg chg="del">
        <pc:chgData name="Virginia GUERRERO" userId="36ec0409-8785-4897-88a2-096f9421eaa6" providerId="ADAL" clId="{970D0AEB-2807-4EE6-88EA-E5034AEF96A2}" dt="2024-04-25T20:24:20.243" v="315" actId="47"/>
        <pc:sldMkLst>
          <pc:docMk/>
          <pc:sldMk cId="1418266701" sldId="299"/>
        </pc:sldMkLst>
      </pc:sldChg>
      <pc:sldChg chg="addSp delSp modSp mod">
        <pc:chgData name="Virginia GUERRERO" userId="36ec0409-8785-4897-88a2-096f9421eaa6" providerId="ADAL" clId="{970D0AEB-2807-4EE6-88EA-E5034AEF96A2}" dt="2024-04-25T18:44:29.730" v="80" actId="1076"/>
        <pc:sldMkLst>
          <pc:docMk/>
          <pc:sldMk cId="1791919119" sldId="306"/>
        </pc:sldMkLst>
        <pc:spChg chg="mod">
          <ac:chgData name="Virginia GUERRERO" userId="36ec0409-8785-4897-88a2-096f9421eaa6" providerId="ADAL" clId="{970D0AEB-2807-4EE6-88EA-E5034AEF96A2}" dt="2024-04-25T18:44:15.308" v="79" actId="20577"/>
          <ac:spMkLst>
            <pc:docMk/>
            <pc:sldMk cId="1791919119" sldId="306"/>
            <ac:spMk id="3" creationId="{93D9F5D4-0734-4B21-5F0E-DF1BEA18D2A7}"/>
          </ac:spMkLst>
        </pc:spChg>
        <pc:spChg chg="del mod">
          <ac:chgData name="Virginia GUERRERO" userId="36ec0409-8785-4897-88a2-096f9421eaa6" providerId="ADAL" clId="{970D0AEB-2807-4EE6-88EA-E5034AEF96A2}" dt="2024-04-25T18:44:08.467" v="69" actId="478"/>
          <ac:spMkLst>
            <pc:docMk/>
            <pc:sldMk cId="1791919119" sldId="306"/>
            <ac:spMk id="13" creationId="{FC5A83D3-9EE3-6D46-E091-49C8BA263B10}"/>
          </ac:spMkLst>
        </pc:spChg>
        <pc:spChg chg="add mod">
          <ac:chgData name="Virginia GUERRERO" userId="36ec0409-8785-4897-88a2-096f9421eaa6" providerId="ADAL" clId="{970D0AEB-2807-4EE6-88EA-E5034AEF96A2}" dt="2024-04-25T18:44:29.730" v="80" actId="1076"/>
          <ac:spMkLst>
            <pc:docMk/>
            <pc:sldMk cId="1791919119" sldId="306"/>
            <ac:spMk id="24" creationId="{42D4E987-4523-409F-50DD-6D3C98D83BC8}"/>
          </ac:spMkLst>
        </pc:spChg>
        <pc:spChg chg="add mod">
          <ac:chgData name="Virginia GUERRERO" userId="36ec0409-8785-4897-88a2-096f9421eaa6" providerId="ADAL" clId="{970D0AEB-2807-4EE6-88EA-E5034AEF96A2}" dt="2024-04-25T18:44:29.730" v="80" actId="1076"/>
          <ac:spMkLst>
            <pc:docMk/>
            <pc:sldMk cId="1791919119" sldId="306"/>
            <ac:spMk id="25" creationId="{11C468B1-DAB7-114C-33FF-768A77AB7EEE}"/>
          </ac:spMkLst>
        </pc:spChg>
        <pc:spChg chg="add mod">
          <ac:chgData name="Virginia GUERRERO" userId="36ec0409-8785-4897-88a2-096f9421eaa6" providerId="ADAL" clId="{970D0AEB-2807-4EE6-88EA-E5034AEF96A2}" dt="2024-04-25T18:44:29.730" v="80" actId="1076"/>
          <ac:spMkLst>
            <pc:docMk/>
            <pc:sldMk cId="1791919119" sldId="306"/>
            <ac:spMk id="26" creationId="{70499172-F43C-BC6C-8E6A-D89EA57AB069}"/>
          </ac:spMkLst>
        </pc:spChg>
        <pc:spChg chg="add mod">
          <ac:chgData name="Virginia GUERRERO" userId="36ec0409-8785-4897-88a2-096f9421eaa6" providerId="ADAL" clId="{970D0AEB-2807-4EE6-88EA-E5034AEF96A2}" dt="2024-04-25T18:44:29.730" v="80" actId="1076"/>
          <ac:spMkLst>
            <pc:docMk/>
            <pc:sldMk cId="1791919119" sldId="306"/>
            <ac:spMk id="27" creationId="{5F46CE49-BEE2-20A4-95E1-85B56BA98138}"/>
          </ac:spMkLst>
        </pc:spChg>
        <pc:spChg chg="add mod">
          <ac:chgData name="Virginia GUERRERO" userId="36ec0409-8785-4897-88a2-096f9421eaa6" providerId="ADAL" clId="{970D0AEB-2807-4EE6-88EA-E5034AEF96A2}" dt="2024-04-25T18:44:29.730" v="80" actId="1076"/>
          <ac:spMkLst>
            <pc:docMk/>
            <pc:sldMk cId="1791919119" sldId="306"/>
            <ac:spMk id="28" creationId="{D2069FD4-5121-AF9F-F276-F4A11D8CE37A}"/>
          </ac:spMkLst>
        </pc:spChg>
        <pc:spChg chg="add mod">
          <ac:chgData name="Virginia GUERRERO" userId="36ec0409-8785-4897-88a2-096f9421eaa6" providerId="ADAL" clId="{970D0AEB-2807-4EE6-88EA-E5034AEF96A2}" dt="2024-04-25T18:44:29.730" v="80" actId="1076"/>
          <ac:spMkLst>
            <pc:docMk/>
            <pc:sldMk cId="1791919119" sldId="306"/>
            <ac:spMk id="29" creationId="{E8C217FF-5319-552E-C9DD-50FF6ECEF03F}"/>
          </ac:spMkLst>
        </pc:spChg>
        <pc:spChg chg="add mod">
          <ac:chgData name="Virginia GUERRERO" userId="36ec0409-8785-4897-88a2-096f9421eaa6" providerId="ADAL" clId="{970D0AEB-2807-4EE6-88EA-E5034AEF96A2}" dt="2024-04-25T18:44:29.730" v="80" actId="1076"/>
          <ac:spMkLst>
            <pc:docMk/>
            <pc:sldMk cId="1791919119" sldId="306"/>
            <ac:spMk id="30" creationId="{DC5C6BBC-D2CB-13BA-196F-15E9252592AE}"/>
          </ac:spMkLst>
        </pc:spChg>
        <pc:spChg chg="add mod">
          <ac:chgData name="Virginia GUERRERO" userId="36ec0409-8785-4897-88a2-096f9421eaa6" providerId="ADAL" clId="{970D0AEB-2807-4EE6-88EA-E5034AEF96A2}" dt="2024-04-25T18:44:29.730" v="80" actId="1076"/>
          <ac:spMkLst>
            <pc:docMk/>
            <pc:sldMk cId="1791919119" sldId="306"/>
            <ac:spMk id="31" creationId="{17B20198-F04F-FB9C-BF8D-61A2DDFE1D6E}"/>
          </ac:spMkLst>
        </pc:spChg>
      </pc:sldChg>
      <pc:sldChg chg="del">
        <pc:chgData name="Virginia GUERRERO" userId="36ec0409-8785-4897-88a2-096f9421eaa6" providerId="ADAL" clId="{970D0AEB-2807-4EE6-88EA-E5034AEF96A2}" dt="2024-04-25T20:24:05.414" v="306" actId="47"/>
        <pc:sldMkLst>
          <pc:docMk/>
          <pc:sldMk cId="478068370" sldId="307"/>
        </pc:sldMkLst>
      </pc:sldChg>
      <pc:sldChg chg="del">
        <pc:chgData name="Virginia GUERRERO" userId="36ec0409-8785-4897-88a2-096f9421eaa6" providerId="ADAL" clId="{970D0AEB-2807-4EE6-88EA-E5034AEF96A2}" dt="2024-04-25T20:24:10.446" v="309" actId="47"/>
        <pc:sldMkLst>
          <pc:docMk/>
          <pc:sldMk cId="183868555" sldId="308"/>
        </pc:sldMkLst>
      </pc:sldChg>
      <pc:sldChg chg="del">
        <pc:chgData name="Virginia GUERRERO" userId="36ec0409-8785-4897-88a2-096f9421eaa6" providerId="ADAL" clId="{970D0AEB-2807-4EE6-88EA-E5034AEF96A2}" dt="2024-04-25T20:24:07.956" v="307" actId="47"/>
        <pc:sldMkLst>
          <pc:docMk/>
          <pc:sldMk cId="3159626487" sldId="309"/>
        </pc:sldMkLst>
      </pc:sldChg>
      <pc:sldChg chg="del">
        <pc:chgData name="Virginia GUERRERO" userId="36ec0409-8785-4897-88a2-096f9421eaa6" providerId="ADAL" clId="{970D0AEB-2807-4EE6-88EA-E5034AEF96A2}" dt="2024-04-25T20:24:11.605" v="310" actId="47"/>
        <pc:sldMkLst>
          <pc:docMk/>
          <pc:sldMk cId="3394973813" sldId="310"/>
        </pc:sldMkLst>
      </pc:sldChg>
      <pc:sldChg chg="del">
        <pc:chgData name="Virginia GUERRERO" userId="36ec0409-8785-4897-88a2-096f9421eaa6" providerId="ADAL" clId="{970D0AEB-2807-4EE6-88EA-E5034AEF96A2}" dt="2024-04-25T20:24:12.919" v="311" actId="47"/>
        <pc:sldMkLst>
          <pc:docMk/>
          <pc:sldMk cId="820734645" sldId="311"/>
        </pc:sldMkLst>
      </pc:sldChg>
      <pc:sldChg chg="del">
        <pc:chgData name="Virginia GUERRERO" userId="36ec0409-8785-4897-88a2-096f9421eaa6" providerId="ADAL" clId="{970D0AEB-2807-4EE6-88EA-E5034AEF96A2}" dt="2024-04-25T20:24:51.530" v="345" actId="47"/>
        <pc:sldMkLst>
          <pc:docMk/>
          <pc:sldMk cId="3113456162" sldId="312"/>
        </pc:sldMkLst>
      </pc:sldChg>
      <pc:sldChg chg="del">
        <pc:chgData name="Virginia GUERRERO" userId="36ec0409-8785-4897-88a2-096f9421eaa6" providerId="ADAL" clId="{970D0AEB-2807-4EE6-88EA-E5034AEF96A2}" dt="2024-04-25T20:24:14.836" v="312" actId="47"/>
        <pc:sldMkLst>
          <pc:docMk/>
          <pc:sldMk cId="3238051068" sldId="313"/>
        </pc:sldMkLst>
      </pc:sldChg>
      <pc:sldChg chg="del">
        <pc:chgData name="Virginia GUERRERO" userId="36ec0409-8785-4897-88a2-096f9421eaa6" providerId="ADAL" clId="{970D0AEB-2807-4EE6-88EA-E5034AEF96A2}" dt="2024-04-25T20:24:16.679" v="313" actId="47"/>
        <pc:sldMkLst>
          <pc:docMk/>
          <pc:sldMk cId="1255606067" sldId="314"/>
        </pc:sldMkLst>
      </pc:sldChg>
      <pc:sldChg chg="del">
        <pc:chgData name="Virginia GUERRERO" userId="36ec0409-8785-4897-88a2-096f9421eaa6" providerId="ADAL" clId="{970D0AEB-2807-4EE6-88EA-E5034AEF96A2}" dt="2024-04-25T20:24:18.553" v="314" actId="47"/>
        <pc:sldMkLst>
          <pc:docMk/>
          <pc:sldMk cId="2951201273" sldId="315"/>
        </pc:sldMkLst>
      </pc:sldChg>
      <pc:sldChg chg="del">
        <pc:chgData name="Virginia GUERRERO" userId="36ec0409-8785-4897-88a2-096f9421eaa6" providerId="ADAL" clId="{970D0AEB-2807-4EE6-88EA-E5034AEF96A2}" dt="2024-04-25T20:24:24.135" v="317" actId="47"/>
        <pc:sldMkLst>
          <pc:docMk/>
          <pc:sldMk cId="3959088313" sldId="316"/>
        </pc:sldMkLst>
      </pc:sldChg>
      <pc:sldChg chg="del">
        <pc:chgData name="Virginia GUERRERO" userId="36ec0409-8785-4897-88a2-096f9421eaa6" providerId="ADAL" clId="{970D0AEB-2807-4EE6-88EA-E5034AEF96A2}" dt="2024-04-25T20:24:22.203" v="316" actId="47"/>
        <pc:sldMkLst>
          <pc:docMk/>
          <pc:sldMk cId="3050645812" sldId="317"/>
        </pc:sldMkLst>
      </pc:sldChg>
      <pc:sldChg chg="del">
        <pc:chgData name="Virginia GUERRERO" userId="36ec0409-8785-4897-88a2-096f9421eaa6" providerId="ADAL" clId="{970D0AEB-2807-4EE6-88EA-E5034AEF96A2}" dt="2024-04-25T20:24:26.486" v="319" actId="47"/>
        <pc:sldMkLst>
          <pc:docMk/>
          <pc:sldMk cId="2111189011" sldId="318"/>
        </pc:sldMkLst>
      </pc:sldChg>
      <pc:sldChg chg="del">
        <pc:chgData name="Virginia GUERRERO" userId="36ec0409-8785-4897-88a2-096f9421eaa6" providerId="ADAL" clId="{970D0AEB-2807-4EE6-88EA-E5034AEF96A2}" dt="2024-04-25T20:24:29.892" v="322" actId="47"/>
        <pc:sldMkLst>
          <pc:docMk/>
          <pc:sldMk cId="1655205473" sldId="319"/>
        </pc:sldMkLst>
      </pc:sldChg>
      <pc:sldChg chg="del">
        <pc:chgData name="Virginia GUERRERO" userId="36ec0409-8785-4897-88a2-096f9421eaa6" providerId="ADAL" clId="{970D0AEB-2807-4EE6-88EA-E5034AEF96A2}" dt="2024-04-25T20:24:27.950" v="320" actId="47"/>
        <pc:sldMkLst>
          <pc:docMk/>
          <pc:sldMk cId="4030995908" sldId="320"/>
        </pc:sldMkLst>
      </pc:sldChg>
      <pc:sldChg chg="del">
        <pc:chgData name="Virginia GUERRERO" userId="36ec0409-8785-4897-88a2-096f9421eaa6" providerId="ADAL" clId="{970D0AEB-2807-4EE6-88EA-E5034AEF96A2}" dt="2024-04-25T20:24:30.774" v="323" actId="47"/>
        <pc:sldMkLst>
          <pc:docMk/>
          <pc:sldMk cId="403799866" sldId="321"/>
        </pc:sldMkLst>
      </pc:sldChg>
      <pc:sldChg chg="del">
        <pc:chgData name="Virginia GUERRERO" userId="36ec0409-8785-4897-88a2-096f9421eaa6" providerId="ADAL" clId="{970D0AEB-2807-4EE6-88EA-E5034AEF96A2}" dt="2024-04-25T20:24:29.114" v="321" actId="47"/>
        <pc:sldMkLst>
          <pc:docMk/>
          <pc:sldMk cId="3496847988" sldId="322"/>
        </pc:sldMkLst>
      </pc:sldChg>
      <pc:sldChg chg="del">
        <pc:chgData name="Virginia GUERRERO" userId="36ec0409-8785-4897-88a2-096f9421eaa6" providerId="ADAL" clId="{970D0AEB-2807-4EE6-88EA-E5034AEF96A2}" dt="2024-04-25T20:24:25.140" v="318" actId="47"/>
        <pc:sldMkLst>
          <pc:docMk/>
          <pc:sldMk cId="1388513357" sldId="323"/>
        </pc:sldMkLst>
      </pc:sldChg>
      <pc:sldChg chg="del">
        <pc:chgData name="Virginia GUERRERO" userId="36ec0409-8785-4897-88a2-096f9421eaa6" providerId="ADAL" clId="{970D0AEB-2807-4EE6-88EA-E5034AEF96A2}" dt="2024-04-25T20:24:31.709" v="324" actId="47"/>
        <pc:sldMkLst>
          <pc:docMk/>
          <pc:sldMk cId="1139917122" sldId="324"/>
        </pc:sldMkLst>
      </pc:sldChg>
      <pc:sldChg chg="del">
        <pc:chgData name="Virginia GUERRERO" userId="36ec0409-8785-4897-88a2-096f9421eaa6" providerId="ADAL" clId="{970D0AEB-2807-4EE6-88EA-E5034AEF96A2}" dt="2024-04-25T20:24:32.546" v="325" actId="47"/>
        <pc:sldMkLst>
          <pc:docMk/>
          <pc:sldMk cId="1541832283" sldId="325"/>
        </pc:sldMkLst>
      </pc:sldChg>
      <pc:sldChg chg="del">
        <pc:chgData name="Virginia GUERRERO" userId="36ec0409-8785-4897-88a2-096f9421eaa6" providerId="ADAL" clId="{970D0AEB-2807-4EE6-88EA-E5034AEF96A2}" dt="2024-04-25T20:24:33.355" v="326" actId="47"/>
        <pc:sldMkLst>
          <pc:docMk/>
          <pc:sldMk cId="3274545069" sldId="326"/>
        </pc:sldMkLst>
      </pc:sldChg>
      <pc:sldChg chg="del">
        <pc:chgData name="Virginia GUERRERO" userId="36ec0409-8785-4897-88a2-096f9421eaa6" providerId="ADAL" clId="{970D0AEB-2807-4EE6-88EA-E5034AEF96A2}" dt="2024-04-25T20:24:34.183" v="327" actId="47"/>
        <pc:sldMkLst>
          <pc:docMk/>
          <pc:sldMk cId="564848603" sldId="327"/>
        </pc:sldMkLst>
      </pc:sldChg>
      <pc:sldChg chg="del">
        <pc:chgData name="Virginia GUERRERO" userId="36ec0409-8785-4897-88a2-096f9421eaa6" providerId="ADAL" clId="{970D0AEB-2807-4EE6-88EA-E5034AEF96A2}" dt="2024-04-25T20:24:34.907" v="328" actId="47"/>
        <pc:sldMkLst>
          <pc:docMk/>
          <pc:sldMk cId="2162001094" sldId="328"/>
        </pc:sldMkLst>
      </pc:sldChg>
      <pc:sldChg chg="del">
        <pc:chgData name="Virginia GUERRERO" userId="36ec0409-8785-4897-88a2-096f9421eaa6" providerId="ADAL" clId="{970D0AEB-2807-4EE6-88EA-E5034AEF96A2}" dt="2024-04-25T20:24:35.691" v="329" actId="47"/>
        <pc:sldMkLst>
          <pc:docMk/>
          <pc:sldMk cId="3561248672" sldId="329"/>
        </pc:sldMkLst>
      </pc:sldChg>
      <pc:sldChg chg="del">
        <pc:chgData name="Virginia GUERRERO" userId="36ec0409-8785-4897-88a2-096f9421eaa6" providerId="ADAL" clId="{970D0AEB-2807-4EE6-88EA-E5034AEF96A2}" dt="2024-04-25T20:24:36.594" v="330" actId="47"/>
        <pc:sldMkLst>
          <pc:docMk/>
          <pc:sldMk cId="1986776584" sldId="330"/>
        </pc:sldMkLst>
      </pc:sldChg>
      <pc:sldChg chg="del">
        <pc:chgData name="Virginia GUERRERO" userId="36ec0409-8785-4897-88a2-096f9421eaa6" providerId="ADAL" clId="{970D0AEB-2807-4EE6-88EA-E5034AEF96A2}" dt="2024-04-25T20:24:37.339" v="331" actId="47"/>
        <pc:sldMkLst>
          <pc:docMk/>
          <pc:sldMk cId="4042891278" sldId="331"/>
        </pc:sldMkLst>
      </pc:sldChg>
      <pc:sldChg chg="del">
        <pc:chgData name="Virginia GUERRERO" userId="36ec0409-8785-4897-88a2-096f9421eaa6" providerId="ADAL" clId="{970D0AEB-2807-4EE6-88EA-E5034AEF96A2}" dt="2024-04-25T20:24:38.055" v="332" actId="47"/>
        <pc:sldMkLst>
          <pc:docMk/>
          <pc:sldMk cId="3649986981" sldId="332"/>
        </pc:sldMkLst>
      </pc:sldChg>
      <pc:sldChg chg="del">
        <pc:chgData name="Virginia GUERRERO" userId="36ec0409-8785-4897-88a2-096f9421eaa6" providerId="ADAL" clId="{970D0AEB-2807-4EE6-88EA-E5034AEF96A2}" dt="2024-04-25T20:24:39.923" v="334" actId="47"/>
        <pc:sldMkLst>
          <pc:docMk/>
          <pc:sldMk cId="3564937094" sldId="333"/>
        </pc:sldMkLst>
      </pc:sldChg>
      <pc:sldChg chg="del">
        <pc:chgData name="Virginia GUERRERO" userId="36ec0409-8785-4897-88a2-096f9421eaa6" providerId="ADAL" clId="{970D0AEB-2807-4EE6-88EA-E5034AEF96A2}" dt="2024-04-25T20:24:40.829" v="335" actId="47"/>
        <pc:sldMkLst>
          <pc:docMk/>
          <pc:sldMk cId="837980722" sldId="334"/>
        </pc:sldMkLst>
      </pc:sldChg>
      <pc:sldChg chg="del">
        <pc:chgData name="Virginia GUERRERO" userId="36ec0409-8785-4897-88a2-096f9421eaa6" providerId="ADAL" clId="{970D0AEB-2807-4EE6-88EA-E5034AEF96A2}" dt="2024-04-25T20:24:41.685" v="336" actId="47"/>
        <pc:sldMkLst>
          <pc:docMk/>
          <pc:sldMk cId="1957527374" sldId="335"/>
        </pc:sldMkLst>
      </pc:sldChg>
      <pc:sldChg chg="del">
        <pc:chgData name="Virginia GUERRERO" userId="36ec0409-8785-4897-88a2-096f9421eaa6" providerId="ADAL" clId="{970D0AEB-2807-4EE6-88EA-E5034AEF96A2}" dt="2024-04-25T20:24:42.658" v="337" actId="47"/>
        <pc:sldMkLst>
          <pc:docMk/>
          <pc:sldMk cId="958608015" sldId="336"/>
        </pc:sldMkLst>
      </pc:sldChg>
      <pc:sldChg chg="del">
        <pc:chgData name="Virginia GUERRERO" userId="36ec0409-8785-4897-88a2-096f9421eaa6" providerId="ADAL" clId="{970D0AEB-2807-4EE6-88EA-E5034AEF96A2}" dt="2024-04-25T20:24:46.419" v="340" actId="47"/>
        <pc:sldMkLst>
          <pc:docMk/>
          <pc:sldMk cId="14905144" sldId="337"/>
        </pc:sldMkLst>
      </pc:sldChg>
      <pc:sldChg chg="del">
        <pc:chgData name="Virginia GUERRERO" userId="36ec0409-8785-4897-88a2-096f9421eaa6" providerId="ADAL" clId="{970D0AEB-2807-4EE6-88EA-E5034AEF96A2}" dt="2024-04-25T20:24:47.444" v="341" actId="47"/>
        <pc:sldMkLst>
          <pc:docMk/>
          <pc:sldMk cId="1301406925" sldId="338"/>
        </pc:sldMkLst>
      </pc:sldChg>
      <pc:sldChg chg="del">
        <pc:chgData name="Virginia GUERRERO" userId="36ec0409-8785-4897-88a2-096f9421eaa6" providerId="ADAL" clId="{970D0AEB-2807-4EE6-88EA-E5034AEF96A2}" dt="2024-04-25T20:24:48.404" v="342" actId="47"/>
        <pc:sldMkLst>
          <pc:docMk/>
          <pc:sldMk cId="3329650142" sldId="339"/>
        </pc:sldMkLst>
      </pc:sldChg>
      <pc:sldChg chg="del">
        <pc:chgData name="Virginia GUERRERO" userId="36ec0409-8785-4897-88a2-096f9421eaa6" providerId="ADAL" clId="{970D0AEB-2807-4EE6-88EA-E5034AEF96A2}" dt="2024-04-25T20:24:49.278" v="343" actId="47"/>
        <pc:sldMkLst>
          <pc:docMk/>
          <pc:sldMk cId="1779217952" sldId="340"/>
        </pc:sldMkLst>
      </pc:sldChg>
      <pc:sldChg chg="del">
        <pc:chgData name="Virginia GUERRERO" userId="36ec0409-8785-4897-88a2-096f9421eaa6" providerId="ADAL" clId="{970D0AEB-2807-4EE6-88EA-E5034AEF96A2}" dt="2024-04-25T20:24:50.137" v="344" actId="47"/>
        <pc:sldMkLst>
          <pc:docMk/>
          <pc:sldMk cId="3650964257" sldId="342"/>
        </pc:sldMkLst>
      </pc:sldChg>
      <pc:sldChg chg="del">
        <pc:chgData name="Virginia GUERRERO" userId="36ec0409-8785-4897-88a2-096f9421eaa6" providerId="ADAL" clId="{970D0AEB-2807-4EE6-88EA-E5034AEF96A2}" dt="2024-04-25T20:24:43.803" v="338" actId="47"/>
        <pc:sldMkLst>
          <pc:docMk/>
          <pc:sldMk cId="3381290131" sldId="343"/>
        </pc:sldMkLst>
      </pc:sldChg>
      <pc:sldChg chg="del">
        <pc:chgData name="Virginia GUERRERO" userId="36ec0409-8785-4897-88a2-096f9421eaa6" providerId="ADAL" clId="{970D0AEB-2807-4EE6-88EA-E5034AEF96A2}" dt="2024-04-25T20:24:45.291" v="339" actId="47"/>
        <pc:sldMkLst>
          <pc:docMk/>
          <pc:sldMk cId="2347567975" sldId="344"/>
        </pc:sldMkLst>
      </pc:sldChg>
      <pc:sldChg chg="addSp delSp modSp add mod">
        <pc:chgData name="Virginia GUERRERO" userId="36ec0409-8785-4897-88a2-096f9421eaa6" providerId="ADAL" clId="{970D0AEB-2807-4EE6-88EA-E5034AEF96A2}" dt="2024-04-25T21:07:57.365" v="826" actId="1076"/>
        <pc:sldMkLst>
          <pc:docMk/>
          <pc:sldMk cId="1420481083" sldId="345"/>
        </pc:sldMkLst>
        <pc:spChg chg="add mod">
          <ac:chgData name="Virginia GUERRERO" userId="36ec0409-8785-4897-88a2-096f9421eaa6" providerId="ADAL" clId="{970D0AEB-2807-4EE6-88EA-E5034AEF96A2}" dt="2024-04-25T21:07:34.966" v="820" actId="20577"/>
          <ac:spMkLst>
            <pc:docMk/>
            <pc:sldMk cId="1420481083" sldId="345"/>
            <ac:spMk id="2" creationId="{584B580A-52A5-DE64-A78C-D5A27B1A5EB7}"/>
          </ac:spMkLst>
        </pc:spChg>
        <pc:spChg chg="mod">
          <ac:chgData name="Virginia GUERRERO" userId="36ec0409-8785-4897-88a2-096f9421eaa6" providerId="ADAL" clId="{970D0AEB-2807-4EE6-88EA-E5034AEF96A2}" dt="2024-04-25T18:54:25.829" v="205" actId="20577"/>
          <ac:spMkLst>
            <pc:docMk/>
            <pc:sldMk cId="1420481083" sldId="345"/>
            <ac:spMk id="3" creationId="{AC14586A-E3D4-8522-DB4B-FA86E39E2422}"/>
          </ac:spMkLst>
        </pc:spChg>
        <pc:spChg chg="add mod">
          <ac:chgData name="Virginia GUERRERO" userId="36ec0409-8785-4897-88a2-096f9421eaa6" providerId="ADAL" clId="{970D0AEB-2807-4EE6-88EA-E5034AEF96A2}" dt="2024-04-25T21:07:57.365" v="826" actId="1076"/>
          <ac:spMkLst>
            <pc:docMk/>
            <pc:sldMk cId="1420481083" sldId="345"/>
            <ac:spMk id="4" creationId="{21DF0FD8-6296-9B68-6D33-2D9A03B72633}"/>
          </ac:spMkLst>
        </pc:spChg>
        <pc:spChg chg="mod">
          <ac:chgData name="Virginia GUERRERO" userId="36ec0409-8785-4897-88a2-096f9421eaa6" providerId="ADAL" clId="{970D0AEB-2807-4EE6-88EA-E5034AEF96A2}" dt="2024-04-25T18:53:36.323" v="196" actId="1076"/>
          <ac:spMkLst>
            <pc:docMk/>
            <pc:sldMk cId="1420481083" sldId="345"/>
            <ac:spMk id="9" creationId="{DA03700C-A0E8-C709-203D-9AB912DA3181}"/>
          </ac:spMkLst>
        </pc:spChg>
        <pc:spChg chg="mod">
          <ac:chgData name="Virginia GUERRERO" userId="36ec0409-8785-4897-88a2-096f9421eaa6" providerId="ADAL" clId="{970D0AEB-2807-4EE6-88EA-E5034AEF96A2}" dt="2024-04-25T18:53:52.029" v="197"/>
          <ac:spMkLst>
            <pc:docMk/>
            <pc:sldMk cId="1420481083" sldId="345"/>
            <ac:spMk id="22" creationId="{A6C66774-676A-D0D6-A84B-2BDBB445E88C}"/>
          </ac:spMkLst>
        </pc:spChg>
        <pc:picChg chg="del">
          <ac:chgData name="Virginia GUERRERO" userId="36ec0409-8785-4897-88a2-096f9421eaa6" providerId="ADAL" clId="{970D0AEB-2807-4EE6-88EA-E5034AEF96A2}" dt="2024-04-25T18:54:51.633" v="227" actId="478"/>
          <ac:picMkLst>
            <pc:docMk/>
            <pc:sldMk cId="1420481083" sldId="345"/>
            <ac:picMk id="1026" creationId="{23284D12-ABE9-9DF1-FC99-D43D9ECB0D7C}"/>
          </ac:picMkLst>
        </pc:picChg>
        <pc:picChg chg="del">
          <ac:chgData name="Virginia GUERRERO" userId="36ec0409-8785-4897-88a2-096f9421eaa6" providerId="ADAL" clId="{970D0AEB-2807-4EE6-88EA-E5034AEF96A2}" dt="2024-04-25T18:53:56.555" v="198" actId="478"/>
          <ac:picMkLst>
            <pc:docMk/>
            <pc:sldMk cId="1420481083" sldId="345"/>
            <ac:picMk id="1028" creationId="{4A834275-98CD-93E7-DDF2-36905D909B9C}"/>
          </ac:picMkLst>
        </pc:picChg>
        <pc:picChg chg="add del mod">
          <ac:chgData name="Virginia GUERRERO" userId="36ec0409-8785-4897-88a2-096f9421eaa6" providerId="ADAL" clId="{970D0AEB-2807-4EE6-88EA-E5034AEF96A2}" dt="2024-04-25T20:38:59.329" v="579" actId="478"/>
          <ac:picMkLst>
            <pc:docMk/>
            <pc:sldMk cId="1420481083" sldId="345"/>
            <ac:picMk id="2050" creationId="{888F63F7-8607-7655-C6AC-DAAA21280CF3}"/>
          </ac:picMkLst>
        </pc:picChg>
      </pc:sldChg>
      <pc:sldChg chg="addSp delSp modSp add mod">
        <pc:chgData name="Virginia GUERRERO" userId="36ec0409-8785-4897-88a2-096f9421eaa6" providerId="ADAL" clId="{970D0AEB-2807-4EE6-88EA-E5034AEF96A2}" dt="2024-05-02T21:24:27.664" v="888" actId="1076"/>
        <pc:sldMkLst>
          <pc:docMk/>
          <pc:sldMk cId="1492705556" sldId="346"/>
        </pc:sldMkLst>
        <pc:spChg chg="del">
          <ac:chgData name="Virginia GUERRERO" userId="36ec0409-8785-4897-88a2-096f9421eaa6" providerId="ADAL" clId="{970D0AEB-2807-4EE6-88EA-E5034AEF96A2}" dt="2024-04-25T18:55:29.377" v="230" actId="478"/>
          <ac:spMkLst>
            <pc:docMk/>
            <pc:sldMk cId="1492705556" sldId="346"/>
            <ac:spMk id="3" creationId="{AC14586A-E3D4-8522-DB4B-FA86E39E2422}"/>
          </ac:spMkLst>
        </pc:spChg>
        <pc:spChg chg="mod">
          <ac:chgData name="Virginia GUERRERO" userId="36ec0409-8785-4897-88a2-096f9421eaa6" providerId="ADAL" clId="{970D0AEB-2807-4EE6-88EA-E5034AEF96A2}" dt="2024-04-25T20:14:26.879" v="251" actId="1076"/>
          <ac:spMkLst>
            <pc:docMk/>
            <pc:sldMk cId="1492705556" sldId="346"/>
            <ac:spMk id="8" creationId="{5D9592C5-FE77-2BB5-A1C9-A65953B97BF5}"/>
          </ac:spMkLst>
        </pc:spChg>
        <pc:spChg chg="mod">
          <ac:chgData name="Virginia GUERRERO" userId="36ec0409-8785-4897-88a2-096f9421eaa6" providerId="ADAL" clId="{970D0AEB-2807-4EE6-88EA-E5034AEF96A2}" dt="2024-04-25T20:19:17.753" v="283" actId="20577"/>
          <ac:spMkLst>
            <pc:docMk/>
            <pc:sldMk cId="1492705556" sldId="346"/>
            <ac:spMk id="9" creationId="{DA03700C-A0E8-C709-203D-9AB912DA3181}"/>
          </ac:spMkLst>
        </pc:spChg>
        <pc:spChg chg="mod">
          <ac:chgData name="Virginia GUERRERO" userId="36ec0409-8785-4897-88a2-096f9421eaa6" providerId="ADAL" clId="{970D0AEB-2807-4EE6-88EA-E5034AEF96A2}" dt="2024-04-25T20:19:25.219" v="305" actId="20577"/>
          <ac:spMkLst>
            <pc:docMk/>
            <pc:sldMk cId="1492705556" sldId="346"/>
            <ac:spMk id="22" creationId="{A6C66774-676A-D0D6-A84B-2BDBB445E88C}"/>
          </ac:spMkLst>
        </pc:spChg>
        <pc:picChg chg="add mod">
          <ac:chgData name="Virginia GUERRERO" userId="36ec0409-8785-4897-88a2-096f9421eaa6" providerId="ADAL" clId="{970D0AEB-2807-4EE6-88EA-E5034AEF96A2}" dt="2024-05-02T21:24:27.664" v="888" actId="1076"/>
          <ac:picMkLst>
            <pc:docMk/>
            <pc:sldMk cId="1492705556" sldId="346"/>
            <ac:picMk id="4" creationId="{74A78C74-ED44-287E-3491-CDAF58F39B1D}"/>
          </ac:picMkLst>
        </pc:picChg>
        <pc:picChg chg="del">
          <ac:chgData name="Virginia GUERRERO" userId="36ec0409-8785-4897-88a2-096f9421eaa6" providerId="ADAL" clId="{970D0AEB-2807-4EE6-88EA-E5034AEF96A2}" dt="2024-04-25T18:54:49.181" v="226" actId="478"/>
          <ac:picMkLst>
            <pc:docMk/>
            <pc:sldMk cId="1492705556" sldId="346"/>
            <ac:picMk id="1026" creationId="{23284D12-ABE9-9DF1-FC99-D43D9ECB0D7C}"/>
          </ac:picMkLst>
        </pc:picChg>
        <pc:picChg chg="add del mod">
          <ac:chgData name="Virginia GUERRERO" userId="36ec0409-8785-4897-88a2-096f9421eaa6" providerId="ADAL" clId="{970D0AEB-2807-4EE6-88EA-E5034AEF96A2}" dt="2024-04-25T20:10:40.630" v="250" actId="478"/>
          <ac:picMkLst>
            <pc:docMk/>
            <pc:sldMk cId="1492705556" sldId="346"/>
            <ac:picMk id="3074" creationId="{F2278449-AF55-31E5-215B-FB52225BB8AF}"/>
          </ac:picMkLst>
        </pc:picChg>
      </pc:sldChg>
      <pc:sldChg chg="addSp modSp add mod">
        <pc:chgData name="Virginia GUERRERO" userId="36ec0409-8785-4897-88a2-096f9421eaa6" providerId="ADAL" clId="{970D0AEB-2807-4EE6-88EA-E5034AEF96A2}" dt="2024-04-25T20:09:50.496" v="244" actId="14100"/>
        <pc:sldMkLst>
          <pc:docMk/>
          <pc:sldMk cId="1678167634" sldId="347"/>
        </pc:sldMkLst>
        <pc:spChg chg="mod">
          <ac:chgData name="Virginia GUERRERO" userId="36ec0409-8785-4897-88a2-096f9421eaa6" providerId="ADAL" clId="{970D0AEB-2807-4EE6-88EA-E5034AEF96A2}" dt="2024-04-25T18:55:39.514" v="239" actId="1076"/>
          <ac:spMkLst>
            <pc:docMk/>
            <pc:sldMk cId="1678167634" sldId="347"/>
            <ac:spMk id="9" creationId="{DA03700C-A0E8-C709-203D-9AB912DA3181}"/>
          </ac:spMkLst>
        </pc:spChg>
        <pc:spChg chg="mod">
          <ac:chgData name="Virginia GUERRERO" userId="36ec0409-8785-4897-88a2-096f9421eaa6" providerId="ADAL" clId="{970D0AEB-2807-4EE6-88EA-E5034AEF96A2}" dt="2024-04-25T20:09:50.496" v="244" actId="14100"/>
          <ac:spMkLst>
            <pc:docMk/>
            <pc:sldMk cId="1678167634" sldId="347"/>
            <ac:spMk id="22" creationId="{A6C66774-676A-D0D6-A84B-2BDBB445E88C}"/>
          </ac:spMkLst>
        </pc:spChg>
        <pc:picChg chg="add mod">
          <ac:chgData name="Virginia GUERRERO" userId="36ec0409-8785-4897-88a2-096f9421eaa6" providerId="ADAL" clId="{970D0AEB-2807-4EE6-88EA-E5034AEF96A2}" dt="2024-04-25T20:09:48.963" v="243" actId="1076"/>
          <ac:picMkLst>
            <pc:docMk/>
            <pc:sldMk cId="1678167634" sldId="347"/>
            <ac:picMk id="2050" creationId="{075D390C-17F0-2263-F1EE-D99B978E8C0E}"/>
          </ac:picMkLst>
        </pc:picChg>
      </pc:sldChg>
      <pc:sldChg chg="addSp delSp modSp add mod">
        <pc:chgData name="Virginia GUERRERO" userId="36ec0409-8785-4897-88a2-096f9421eaa6" providerId="ADAL" clId="{970D0AEB-2807-4EE6-88EA-E5034AEF96A2}" dt="2024-05-02T21:30:46.797" v="942" actId="1076"/>
        <pc:sldMkLst>
          <pc:docMk/>
          <pc:sldMk cId="3375034044" sldId="348"/>
        </pc:sldMkLst>
        <pc:spChg chg="add mod">
          <ac:chgData name="Virginia GUERRERO" userId="36ec0409-8785-4897-88a2-096f9421eaa6" providerId="ADAL" clId="{970D0AEB-2807-4EE6-88EA-E5034AEF96A2}" dt="2024-04-25T21:03:16.675" v="791" actId="20577"/>
          <ac:spMkLst>
            <pc:docMk/>
            <pc:sldMk cId="3375034044" sldId="348"/>
            <ac:spMk id="2" creationId="{F59350CA-40F6-A0F0-0D6A-DDB18337E1A0}"/>
          </ac:spMkLst>
        </pc:spChg>
        <pc:spChg chg="add mod">
          <ac:chgData name="Virginia GUERRERO" userId="36ec0409-8785-4897-88a2-096f9421eaa6" providerId="ADAL" clId="{970D0AEB-2807-4EE6-88EA-E5034AEF96A2}" dt="2024-04-25T21:02:54.925" v="725" actId="1076"/>
          <ac:spMkLst>
            <pc:docMk/>
            <pc:sldMk cId="3375034044" sldId="348"/>
            <ac:spMk id="3" creationId="{4E8B78BC-28D7-D8DA-30B0-F9F95E99CA01}"/>
          </ac:spMkLst>
        </pc:spChg>
        <pc:spChg chg="add mod">
          <ac:chgData name="Virginia GUERRERO" userId="36ec0409-8785-4897-88a2-096f9421eaa6" providerId="ADAL" clId="{970D0AEB-2807-4EE6-88EA-E5034AEF96A2}" dt="2024-04-25T23:15:01.128" v="868" actId="1076"/>
          <ac:spMkLst>
            <pc:docMk/>
            <pc:sldMk cId="3375034044" sldId="348"/>
            <ac:spMk id="5" creationId="{4CB999A1-53F4-28E2-B729-42AC9AEDC6C1}"/>
          </ac:spMkLst>
        </pc:spChg>
        <pc:spChg chg="mod">
          <ac:chgData name="Virginia GUERRERO" userId="36ec0409-8785-4897-88a2-096f9421eaa6" providerId="ADAL" clId="{970D0AEB-2807-4EE6-88EA-E5034AEF96A2}" dt="2024-04-25T23:14:51.877" v="864"/>
          <ac:spMkLst>
            <pc:docMk/>
            <pc:sldMk cId="3375034044" sldId="348"/>
            <ac:spMk id="9" creationId="{DA03700C-A0E8-C709-203D-9AB912DA3181}"/>
          </ac:spMkLst>
        </pc:spChg>
        <pc:spChg chg="add mod">
          <ac:chgData name="Virginia GUERRERO" userId="36ec0409-8785-4897-88a2-096f9421eaa6" providerId="ADAL" clId="{970D0AEB-2807-4EE6-88EA-E5034AEF96A2}" dt="2024-04-25T23:15:14.108" v="881" actId="1076"/>
          <ac:spMkLst>
            <pc:docMk/>
            <pc:sldMk cId="3375034044" sldId="348"/>
            <ac:spMk id="10" creationId="{CFE8DBB9-2C4D-2AEE-D825-A51607488A48}"/>
          </ac:spMkLst>
        </pc:spChg>
        <pc:spChg chg="mod">
          <ac:chgData name="Virginia GUERRERO" userId="36ec0409-8785-4897-88a2-096f9421eaa6" providerId="ADAL" clId="{970D0AEB-2807-4EE6-88EA-E5034AEF96A2}" dt="2024-05-02T21:30:46.797" v="942" actId="1076"/>
          <ac:spMkLst>
            <pc:docMk/>
            <pc:sldMk cId="3375034044" sldId="348"/>
            <ac:spMk id="22" creationId="{A6C66774-676A-D0D6-A84B-2BDBB445E88C}"/>
          </ac:spMkLst>
        </pc:spChg>
        <pc:picChg chg="del">
          <ac:chgData name="Virginia GUERRERO" userId="36ec0409-8785-4897-88a2-096f9421eaa6" providerId="ADAL" clId="{970D0AEB-2807-4EE6-88EA-E5034AEF96A2}" dt="2024-04-25T20:27:10.253" v="368" actId="478"/>
          <ac:picMkLst>
            <pc:docMk/>
            <pc:sldMk cId="3375034044" sldId="348"/>
            <ac:picMk id="4" creationId="{74A78C74-ED44-287E-3491-CDAF58F39B1D}"/>
          </ac:picMkLst>
        </pc:picChg>
        <pc:picChg chg="add mod">
          <ac:chgData name="Virginia GUERRERO" userId="36ec0409-8785-4897-88a2-096f9421eaa6" providerId="ADAL" clId="{970D0AEB-2807-4EE6-88EA-E5034AEF96A2}" dt="2024-04-25T20:55:41.861" v="581" actId="1076"/>
          <ac:picMkLst>
            <pc:docMk/>
            <pc:sldMk cId="3375034044" sldId="348"/>
            <ac:picMk id="1026" creationId="{5510B52F-D06E-5EB1-047C-AF9A262A458E}"/>
          </ac:picMkLst>
        </pc:picChg>
      </pc:sldChg>
      <pc:sldChg chg="addSp delSp modSp add mod">
        <pc:chgData name="Virginia GUERRERO" userId="36ec0409-8785-4897-88a2-096f9421eaa6" providerId="ADAL" clId="{970D0AEB-2807-4EE6-88EA-E5034AEF96A2}" dt="2024-04-25T20:32:23.441" v="456" actId="1076"/>
        <pc:sldMkLst>
          <pc:docMk/>
          <pc:sldMk cId="4070840787" sldId="349"/>
        </pc:sldMkLst>
        <pc:spChg chg="add mod">
          <ac:chgData name="Virginia GUERRERO" userId="36ec0409-8785-4897-88a2-096f9421eaa6" providerId="ADAL" clId="{970D0AEB-2807-4EE6-88EA-E5034AEF96A2}" dt="2024-04-25T20:32:17.869" v="454" actId="1076"/>
          <ac:spMkLst>
            <pc:docMk/>
            <pc:sldMk cId="4070840787" sldId="349"/>
            <ac:spMk id="2" creationId="{A88E19B2-2F7D-AED1-478B-F10E4A443273}"/>
          </ac:spMkLst>
        </pc:spChg>
        <pc:spChg chg="mod">
          <ac:chgData name="Virginia GUERRERO" userId="36ec0409-8785-4897-88a2-096f9421eaa6" providerId="ADAL" clId="{970D0AEB-2807-4EE6-88EA-E5034AEF96A2}" dt="2024-04-25T20:32:23.441" v="456" actId="1076"/>
          <ac:spMkLst>
            <pc:docMk/>
            <pc:sldMk cId="4070840787" sldId="349"/>
            <ac:spMk id="8" creationId="{5D9592C5-FE77-2BB5-A1C9-A65953B97BF5}"/>
          </ac:spMkLst>
        </pc:spChg>
        <pc:spChg chg="mod">
          <ac:chgData name="Virginia GUERRERO" userId="36ec0409-8785-4897-88a2-096f9421eaa6" providerId="ADAL" clId="{970D0AEB-2807-4EE6-88EA-E5034AEF96A2}" dt="2024-04-25T20:32:23.441" v="456" actId="1076"/>
          <ac:spMkLst>
            <pc:docMk/>
            <pc:sldMk cId="4070840787" sldId="349"/>
            <ac:spMk id="9" creationId="{DA03700C-A0E8-C709-203D-9AB912DA3181}"/>
          </ac:spMkLst>
        </pc:spChg>
        <pc:spChg chg="mod">
          <ac:chgData name="Virginia GUERRERO" userId="36ec0409-8785-4897-88a2-096f9421eaa6" providerId="ADAL" clId="{970D0AEB-2807-4EE6-88EA-E5034AEF96A2}" dt="2024-04-25T20:32:08.406" v="451" actId="14100"/>
          <ac:spMkLst>
            <pc:docMk/>
            <pc:sldMk cId="4070840787" sldId="349"/>
            <ac:spMk id="22" creationId="{A6C66774-676A-D0D6-A84B-2BDBB445E88C}"/>
          </ac:spMkLst>
        </pc:spChg>
        <pc:picChg chg="add mod">
          <ac:chgData name="Virginia GUERRERO" userId="36ec0409-8785-4897-88a2-096f9421eaa6" providerId="ADAL" clId="{970D0AEB-2807-4EE6-88EA-E5034AEF96A2}" dt="2024-04-25T20:32:19.924" v="455" actId="1076"/>
          <ac:picMkLst>
            <pc:docMk/>
            <pc:sldMk cId="4070840787" sldId="349"/>
            <ac:picMk id="4" creationId="{AF4E2DBE-D626-72C8-E8CD-6FA6536D4955}"/>
          </ac:picMkLst>
        </pc:picChg>
        <pc:picChg chg="del">
          <ac:chgData name="Virginia GUERRERO" userId="36ec0409-8785-4897-88a2-096f9421eaa6" providerId="ADAL" clId="{970D0AEB-2807-4EE6-88EA-E5034AEF96A2}" dt="2024-04-25T20:29:49.556" v="408" actId="478"/>
          <ac:picMkLst>
            <pc:docMk/>
            <pc:sldMk cId="4070840787" sldId="349"/>
            <ac:picMk id="1026" creationId="{5510B52F-D06E-5EB1-047C-AF9A262A458E}"/>
          </ac:picMkLst>
        </pc:picChg>
      </pc:sldChg>
      <pc:sldChg chg="addSp delSp modSp add mod">
        <pc:chgData name="Virginia GUERRERO" userId="36ec0409-8785-4897-88a2-096f9421eaa6" providerId="ADAL" clId="{970D0AEB-2807-4EE6-88EA-E5034AEF96A2}" dt="2024-04-25T20:33:14.320" v="479" actId="1076"/>
        <pc:sldMkLst>
          <pc:docMk/>
          <pc:sldMk cId="4172202524" sldId="350"/>
        </pc:sldMkLst>
        <pc:spChg chg="del">
          <ac:chgData name="Virginia GUERRERO" userId="36ec0409-8785-4897-88a2-096f9421eaa6" providerId="ADAL" clId="{970D0AEB-2807-4EE6-88EA-E5034AEF96A2}" dt="2024-04-25T20:32:54.932" v="466" actId="478"/>
          <ac:spMkLst>
            <pc:docMk/>
            <pc:sldMk cId="4172202524" sldId="350"/>
            <ac:spMk id="2" creationId="{A88E19B2-2F7D-AED1-478B-F10E4A443273}"/>
          </ac:spMkLst>
        </pc:spChg>
        <pc:spChg chg="mod">
          <ac:chgData name="Virginia GUERRERO" userId="36ec0409-8785-4897-88a2-096f9421eaa6" providerId="ADAL" clId="{970D0AEB-2807-4EE6-88EA-E5034AEF96A2}" dt="2024-04-25T20:32:59.725" v="477" actId="20577"/>
          <ac:spMkLst>
            <pc:docMk/>
            <pc:sldMk cId="4172202524" sldId="350"/>
            <ac:spMk id="9" creationId="{DA03700C-A0E8-C709-203D-9AB912DA3181}"/>
          </ac:spMkLst>
        </pc:spChg>
        <pc:spChg chg="mod">
          <ac:chgData name="Virginia GUERRERO" userId="36ec0409-8785-4897-88a2-096f9421eaa6" providerId="ADAL" clId="{970D0AEB-2807-4EE6-88EA-E5034AEF96A2}" dt="2024-04-25T20:32:52.447" v="465" actId="20577"/>
          <ac:spMkLst>
            <pc:docMk/>
            <pc:sldMk cId="4172202524" sldId="350"/>
            <ac:spMk id="22" creationId="{A6C66774-676A-D0D6-A84B-2BDBB445E88C}"/>
          </ac:spMkLst>
        </pc:spChg>
        <pc:picChg chg="del">
          <ac:chgData name="Virginia GUERRERO" userId="36ec0409-8785-4897-88a2-096f9421eaa6" providerId="ADAL" clId="{970D0AEB-2807-4EE6-88EA-E5034AEF96A2}" dt="2024-04-25T20:32:30.880" v="458" actId="478"/>
          <ac:picMkLst>
            <pc:docMk/>
            <pc:sldMk cId="4172202524" sldId="350"/>
            <ac:picMk id="4" creationId="{AF4E2DBE-D626-72C8-E8CD-6FA6536D4955}"/>
          </ac:picMkLst>
        </pc:picChg>
        <pc:picChg chg="add mod">
          <ac:chgData name="Virginia GUERRERO" userId="36ec0409-8785-4897-88a2-096f9421eaa6" providerId="ADAL" clId="{970D0AEB-2807-4EE6-88EA-E5034AEF96A2}" dt="2024-04-25T20:33:14.320" v="479" actId="1076"/>
          <ac:picMkLst>
            <pc:docMk/>
            <pc:sldMk cId="4172202524" sldId="350"/>
            <ac:picMk id="5" creationId="{0C035A34-61B6-9038-5F2C-2544CEA22C28}"/>
          </ac:picMkLst>
        </pc:picChg>
      </pc:sldChg>
      <pc:sldChg chg="addSp delSp modSp add mod">
        <pc:chgData name="Virginia GUERRERO" userId="36ec0409-8785-4897-88a2-096f9421eaa6" providerId="ADAL" clId="{970D0AEB-2807-4EE6-88EA-E5034AEF96A2}" dt="2024-04-25T20:34:04.348" v="494" actId="20577"/>
        <pc:sldMkLst>
          <pc:docMk/>
          <pc:sldMk cId="4046887499" sldId="351"/>
        </pc:sldMkLst>
        <pc:spChg chg="mod">
          <ac:chgData name="Virginia GUERRERO" userId="36ec0409-8785-4897-88a2-096f9421eaa6" providerId="ADAL" clId="{970D0AEB-2807-4EE6-88EA-E5034AEF96A2}" dt="2024-04-25T20:33:32.914" v="485" actId="20577"/>
          <ac:spMkLst>
            <pc:docMk/>
            <pc:sldMk cId="4046887499" sldId="351"/>
            <ac:spMk id="9" creationId="{DA03700C-A0E8-C709-203D-9AB912DA3181}"/>
          </ac:spMkLst>
        </pc:spChg>
        <pc:spChg chg="mod">
          <ac:chgData name="Virginia GUERRERO" userId="36ec0409-8785-4897-88a2-096f9421eaa6" providerId="ADAL" clId="{970D0AEB-2807-4EE6-88EA-E5034AEF96A2}" dt="2024-04-25T20:34:04.348" v="494" actId="20577"/>
          <ac:spMkLst>
            <pc:docMk/>
            <pc:sldMk cId="4046887499" sldId="351"/>
            <ac:spMk id="22" creationId="{A6C66774-676A-D0D6-A84B-2BDBB445E88C}"/>
          </ac:spMkLst>
        </pc:spChg>
        <pc:picChg chg="add mod">
          <ac:chgData name="Virginia GUERRERO" userId="36ec0409-8785-4897-88a2-096f9421eaa6" providerId="ADAL" clId="{970D0AEB-2807-4EE6-88EA-E5034AEF96A2}" dt="2024-04-25T20:33:46.152" v="490" actId="1076"/>
          <ac:picMkLst>
            <pc:docMk/>
            <pc:sldMk cId="4046887499" sldId="351"/>
            <ac:picMk id="3" creationId="{40D82B8C-6B32-8CB1-EB0E-48449C6AEA6A}"/>
          </ac:picMkLst>
        </pc:picChg>
        <pc:picChg chg="del">
          <ac:chgData name="Virginia GUERRERO" userId="36ec0409-8785-4897-88a2-096f9421eaa6" providerId="ADAL" clId="{970D0AEB-2807-4EE6-88EA-E5034AEF96A2}" dt="2024-04-25T20:33:34.736" v="486" actId="478"/>
          <ac:picMkLst>
            <pc:docMk/>
            <pc:sldMk cId="4046887499" sldId="351"/>
            <ac:picMk id="5" creationId="{0C035A34-61B6-9038-5F2C-2544CEA22C28}"/>
          </ac:picMkLst>
        </pc:picChg>
      </pc:sldChg>
      <pc:sldChg chg="delSp modSp add mod">
        <pc:chgData name="Virginia GUERRERO" userId="36ec0409-8785-4897-88a2-096f9421eaa6" providerId="ADAL" clId="{970D0AEB-2807-4EE6-88EA-E5034AEF96A2}" dt="2024-04-25T20:37:23.035" v="574" actId="1076"/>
        <pc:sldMkLst>
          <pc:docMk/>
          <pc:sldMk cId="3446484816" sldId="352"/>
        </pc:sldMkLst>
        <pc:spChg chg="del">
          <ac:chgData name="Virginia GUERRERO" userId="36ec0409-8785-4897-88a2-096f9421eaa6" providerId="ADAL" clId="{970D0AEB-2807-4EE6-88EA-E5034AEF96A2}" dt="2024-04-25T20:35:45.332" v="501" actId="478"/>
          <ac:spMkLst>
            <pc:docMk/>
            <pc:sldMk cId="3446484816" sldId="352"/>
            <ac:spMk id="3" creationId="{AC14586A-E3D4-8522-DB4B-FA86E39E2422}"/>
          </ac:spMkLst>
        </pc:spChg>
        <pc:spChg chg="mod">
          <ac:chgData name="Virginia GUERRERO" userId="36ec0409-8785-4897-88a2-096f9421eaa6" providerId="ADAL" clId="{970D0AEB-2807-4EE6-88EA-E5034AEF96A2}" dt="2024-04-25T20:37:16.758" v="572" actId="1076"/>
          <ac:spMkLst>
            <pc:docMk/>
            <pc:sldMk cId="3446484816" sldId="352"/>
            <ac:spMk id="8" creationId="{5D9592C5-FE77-2BB5-A1C9-A65953B97BF5}"/>
          </ac:spMkLst>
        </pc:spChg>
        <pc:spChg chg="mod">
          <ac:chgData name="Virginia GUERRERO" userId="36ec0409-8785-4897-88a2-096f9421eaa6" providerId="ADAL" clId="{970D0AEB-2807-4EE6-88EA-E5034AEF96A2}" dt="2024-04-25T20:37:16.758" v="572" actId="1076"/>
          <ac:spMkLst>
            <pc:docMk/>
            <pc:sldMk cId="3446484816" sldId="352"/>
            <ac:spMk id="9" creationId="{DA03700C-A0E8-C709-203D-9AB912DA3181}"/>
          </ac:spMkLst>
        </pc:spChg>
        <pc:spChg chg="mod">
          <ac:chgData name="Virginia GUERRERO" userId="36ec0409-8785-4897-88a2-096f9421eaa6" providerId="ADAL" clId="{970D0AEB-2807-4EE6-88EA-E5034AEF96A2}" dt="2024-04-25T20:37:23.035" v="574" actId="1076"/>
          <ac:spMkLst>
            <pc:docMk/>
            <pc:sldMk cId="3446484816" sldId="352"/>
            <ac:spMk id="22" creationId="{A6C66774-676A-D0D6-A84B-2BDBB445E88C}"/>
          </ac:spMkLst>
        </pc:spChg>
        <pc:grpChg chg="mod">
          <ac:chgData name="Virginia GUERRERO" userId="36ec0409-8785-4897-88a2-096f9421eaa6" providerId="ADAL" clId="{970D0AEB-2807-4EE6-88EA-E5034AEF96A2}" dt="2024-04-25T20:37:16.758" v="572" actId="1076"/>
          <ac:grpSpMkLst>
            <pc:docMk/>
            <pc:sldMk cId="3446484816" sldId="352"/>
            <ac:grpSpMk id="7" creationId="{94932283-A07A-2837-DA90-6555191607EE}"/>
          </ac:grpSpMkLst>
        </pc:grpChg>
        <pc:picChg chg="mod">
          <ac:chgData name="Virginia GUERRERO" userId="36ec0409-8785-4897-88a2-096f9421eaa6" providerId="ADAL" clId="{970D0AEB-2807-4EE6-88EA-E5034AEF96A2}" dt="2024-04-25T20:37:16.758" v="572" actId="1076"/>
          <ac:picMkLst>
            <pc:docMk/>
            <pc:sldMk cId="3446484816" sldId="352"/>
            <ac:picMk id="1026" creationId="{23284D12-ABE9-9DF1-FC99-D43D9ECB0D7C}"/>
          </ac:picMkLst>
        </pc:picChg>
        <pc:picChg chg="del">
          <ac:chgData name="Virginia GUERRERO" userId="36ec0409-8785-4897-88a2-096f9421eaa6" providerId="ADAL" clId="{970D0AEB-2807-4EE6-88EA-E5034AEF96A2}" dt="2024-04-25T20:35:52.843" v="517" actId="478"/>
          <ac:picMkLst>
            <pc:docMk/>
            <pc:sldMk cId="3446484816" sldId="352"/>
            <ac:picMk id="1028" creationId="{4A834275-98CD-93E7-DDF2-36905D909B9C}"/>
          </ac:picMkLst>
        </pc:picChg>
      </pc:sldChg>
      <pc:sldChg chg="addSp delSp modSp add mod ord">
        <pc:chgData name="Virginia GUERRERO" userId="36ec0409-8785-4897-88a2-096f9421eaa6" providerId="ADAL" clId="{970D0AEB-2807-4EE6-88EA-E5034AEF96A2}" dt="2024-05-02T21:22:19.957" v="886" actId="1076"/>
        <pc:sldMkLst>
          <pc:docMk/>
          <pc:sldMk cId="1191307381" sldId="353"/>
        </pc:sldMkLst>
        <pc:spChg chg="mod">
          <ac:chgData name="Virginia GUERRERO" userId="36ec0409-8785-4897-88a2-096f9421eaa6" providerId="ADAL" clId="{970D0AEB-2807-4EE6-88EA-E5034AEF96A2}" dt="2024-04-25T20:57:48.789" v="615" actId="1076"/>
          <ac:spMkLst>
            <pc:docMk/>
            <pc:sldMk cId="1191307381" sldId="353"/>
            <ac:spMk id="9" creationId="{DA03700C-A0E8-C709-203D-9AB912DA3181}"/>
          </ac:spMkLst>
        </pc:spChg>
        <pc:spChg chg="mod">
          <ac:chgData name="Virginia GUERRERO" userId="36ec0409-8785-4897-88a2-096f9421eaa6" providerId="ADAL" clId="{970D0AEB-2807-4EE6-88EA-E5034AEF96A2}" dt="2024-04-26T18:01:45.006" v="885" actId="20577"/>
          <ac:spMkLst>
            <pc:docMk/>
            <pc:sldMk cId="1191307381" sldId="353"/>
            <ac:spMk id="22" creationId="{A6C66774-676A-D0D6-A84B-2BDBB445E88C}"/>
          </ac:spMkLst>
        </pc:spChg>
        <pc:picChg chg="add del mod">
          <ac:chgData name="Virginia GUERRERO" userId="36ec0409-8785-4897-88a2-096f9421eaa6" providerId="ADAL" clId="{970D0AEB-2807-4EE6-88EA-E5034AEF96A2}" dt="2024-04-25T20:58:07.007" v="619" actId="478"/>
          <ac:picMkLst>
            <pc:docMk/>
            <pc:sldMk cId="1191307381" sldId="353"/>
            <ac:picMk id="3" creationId="{9CE9BA9A-1151-2D61-05AF-243A59B36B4B}"/>
          </ac:picMkLst>
        </pc:picChg>
        <pc:picChg chg="add mod">
          <ac:chgData name="Virginia GUERRERO" userId="36ec0409-8785-4897-88a2-096f9421eaa6" providerId="ADAL" clId="{970D0AEB-2807-4EE6-88EA-E5034AEF96A2}" dt="2024-05-02T21:22:19.957" v="886" actId="1076"/>
          <ac:picMkLst>
            <pc:docMk/>
            <pc:sldMk cId="1191307381" sldId="353"/>
            <ac:picMk id="5" creationId="{5EF395EB-3500-C198-15DF-9BEBA1A2C579}"/>
          </ac:picMkLst>
        </pc:picChg>
        <pc:picChg chg="del mod">
          <ac:chgData name="Virginia GUERRERO" userId="36ec0409-8785-4897-88a2-096f9421eaa6" providerId="ADAL" clId="{970D0AEB-2807-4EE6-88EA-E5034AEF96A2}" dt="2024-04-25T20:56:39.836" v="605" actId="478"/>
          <ac:picMkLst>
            <pc:docMk/>
            <pc:sldMk cId="1191307381" sldId="353"/>
            <ac:picMk id="2050" creationId="{075D390C-17F0-2263-F1EE-D99B978E8C0E}"/>
          </ac:picMkLst>
        </pc:picChg>
      </pc:sldChg>
      <pc:sldChg chg="add del">
        <pc:chgData name="Virginia GUERRERO" userId="36ec0409-8785-4897-88a2-096f9421eaa6" providerId="ADAL" clId="{970D0AEB-2807-4EE6-88EA-E5034AEF96A2}" dt="2024-04-25T20:55:24.094" v="580" actId="47"/>
        <pc:sldMkLst>
          <pc:docMk/>
          <pc:sldMk cId="3610657184" sldId="353"/>
        </pc:sldMkLst>
      </pc:sldChg>
      <pc:sldChg chg="addSp delSp modSp add mod">
        <pc:chgData name="Virginia GUERRERO" userId="36ec0409-8785-4897-88a2-096f9421eaa6" providerId="ADAL" clId="{970D0AEB-2807-4EE6-88EA-E5034AEF96A2}" dt="2024-04-25T21:01:17.148" v="631" actId="1076"/>
        <pc:sldMkLst>
          <pc:docMk/>
          <pc:sldMk cId="1334930634" sldId="354"/>
        </pc:sldMkLst>
        <pc:spChg chg="del">
          <ac:chgData name="Virginia GUERRERO" userId="36ec0409-8785-4897-88a2-096f9421eaa6" providerId="ADAL" clId="{970D0AEB-2807-4EE6-88EA-E5034AEF96A2}" dt="2024-04-25T21:01:15.305" v="629" actId="478"/>
          <ac:spMkLst>
            <pc:docMk/>
            <pc:sldMk cId="1334930634" sldId="354"/>
            <ac:spMk id="22" creationId="{A6C66774-676A-D0D6-A84B-2BDBB445E88C}"/>
          </ac:spMkLst>
        </pc:spChg>
        <pc:picChg chg="add mod">
          <ac:chgData name="Virginia GUERRERO" userId="36ec0409-8785-4897-88a2-096f9421eaa6" providerId="ADAL" clId="{970D0AEB-2807-4EE6-88EA-E5034AEF96A2}" dt="2024-04-25T21:01:17.148" v="631" actId="1076"/>
          <ac:picMkLst>
            <pc:docMk/>
            <pc:sldMk cId="1334930634" sldId="354"/>
            <ac:picMk id="3" creationId="{BFF88A14-A02D-5ED1-E053-D4EC7679EB8E}"/>
          </ac:picMkLst>
        </pc:picChg>
        <pc:picChg chg="del">
          <ac:chgData name="Virginia GUERRERO" userId="36ec0409-8785-4897-88a2-096f9421eaa6" providerId="ADAL" clId="{970D0AEB-2807-4EE6-88EA-E5034AEF96A2}" dt="2024-04-25T21:01:12.993" v="628" actId="478"/>
          <ac:picMkLst>
            <pc:docMk/>
            <pc:sldMk cId="1334930634" sldId="354"/>
            <ac:picMk id="1026" creationId="{5510B52F-D06E-5EB1-047C-AF9A262A458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2306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1958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87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279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3328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4858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4537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6056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4852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4251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Preguntarles cuando decimos Visualización que se les viene a la cabeza, usando el chat, por favor.</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1472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0011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5951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7235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8273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0995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4248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984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4746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isualizacion" type="title">
  <p:cSld name="visualizacion">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rgbClr val="FFFFFF"/>
              </a:buClr>
              <a:buSzPts val="5200"/>
              <a:buNone/>
              <a:defRPr sz="5200">
                <a:solidFill>
                  <a:srgbClr val="FFFFFF"/>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EFEFEF"/>
              </a:buClr>
              <a:buSzPts val="2800"/>
              <a:buNone/>
              <a:defRPr sz="2800">
                <a:solidFill>
                  <a:srgbClr val="EFEFE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extLst>
      <p:ext uri="{BB962C8B-B14F-4D97-AF65-F5344CB8AC3E}">
        <p14:creationId xmlns:p14="http://schemas.microsoft.com/office/powerpoint/2010/main" val="3495955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68300">
              <a:spcBef>
                <a:spcPts val="0"/>
              </a:spcBef>
              <a:spcAft>
                <a:spcPts val="0"/>
              </a:spcAft>
              <a:buSzPts val="22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extLst>
      <p:ext uri="{BB962C8B-B14F-4D97-AF65-F5344CB8AC3E}">
        <p14:creationId xmlns:p14="http://schemas.microsoft.com/office/powerpoint/2010/main" val="2843942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68300">
              <a:spcBef>
                <a:spcPts val="0"/>
              </a:spcBef>
              <a:spcAft>
                <a:spcPts val="0"/>
              </a:spcAft>
              <a:buClr>
                <a:srgbClr val="434343"/>
              </a:buClr>
              <a:buSzPts val="2200"/>
              <a:buChar char="●"/>
              <a:defRPr>
                <a:solidFill>
                  <a:srgbClr val="434343"/>
                </a:solidFill>
              </a:defRPr>
            </a:lvl1pPr>
            <a:lvl2pPr marL="914400" lvl="1" indent="-355600">
              <a:spcBef>
                <a:spcPts val="0"/>
              </a:spcBef>
              <a:spcAft>
                <a:spcPts val="0"/>
              </a:spcAft>
              <a:buClr>
                <a:srgbClr val="434343"/>
              </a:buClr>
              <a:buSzPts val="2000"/>
              <a:buChar char="○"/>
              <a:defRPr sz="2000">
                <a:solidFill>
                  <a:srgbClr val="434343"/>
                </a:solidFill>
              </a:defRPr>
            </a:lvl2pPr>
            <a:lvl3pPr marL="1371600" lvl="2" indent="-355600">
              <a:spcBef>
                <a:spcPts val="0"/>
              </a:spcBef>
              <a:spcAft>
                <a:spcPts val="0"/>
              </a:spcAft>
              <a:buClr>
                <a:srgbClr val="434343"/>
              </a:buClr>
              <a:buSzPts val="2000"/>
              <a:buChar char="■"/>
              <a:defRPr sz="2000">
                <a:solidFill>
                  <a:srgbClr val="434343"/>
                </a:solidFill>
              </a:defRPr>
            </a:lvl3pPr>
            <a:lvl4pPr marL="1828800" lvl="3" indent="-355600">
              <a:spcBef>
                <a:spcPts val="0"/>
              </a:spcBef>
              <a:spcAft>
                <a:spcPts val="0"/>
              </a:spcAft>
              <a:buClr>
                <a:srgbClr val="434343"/>
              </a:buClr>
              <a:buSzPts val="2000"/>
              <a:buChar char="●"/>
              <a:defRPr sz="2000">
                <a:solidFill>
                  <a:srgbClr val="434343"/>
                </a:solidFill>
              </a:defRPr>
            </a:lvl4pPr>
            <a:lvl5pPr marL="2286000" lvl="4" indent="-355600">
              <a:spcBef>
                <a:spcPts val="0"/>
              </a:spcBef>
              <a:spcAft>
                <a:spcPts val="0"/>
              </a:spcAft>
              <a:buClr>
                <a:srgbClr val="434343"/>
              </a:buClr>
              <a:buSzPts val="2000"/>
              <a:buChar char="○"/>
              <a:defRPr sz="2000">
                <a:solidFill>
                  <a:srgbClr val="434343"/>
                </a:solidFill>
              </a:defRPr>
            </a:lvl5pPr>
            <a:lvl6pPr marL="2743200" lvl="5" indent="-355600">
              <a:spcBef>
                <a:spcPts val="0"/>
              </a:spcBef>
              <a:spcAft>
                <a:spcPts val="0"/>
              </a:spcAft>
              <a:buClr>
                <a:srgbClr val="434343"/>
              </a:buClr>
              <a:buSzPts val="2000"/>
              <a:buChar char="■"/>
              <a:defRPr sz="2000">
                <a:solidFill>
                  <a:srgbClr val="434343"/>
                </a:solidFill>
              </a:defRPr>
            </a:lvl6pPr>
            <a:lvl7pPr marL="3200400" lvl="6" indent="-355600">
              <a:spcBef>
                <a:spcPts val="0"/>
              </a:spcBef>
              <a:spcAft>
                <a:spcPts val="0"/>
              </a:spcAft>
              <a:buClr>
                <a:srgbClr val="434343"/>
              </a:buClr>
              <a:buSzPts val="2000"/>
              <a:buChar char="●"/>
              <a:defRPr sz="2000">
                <a:solidFill>
                  <a:srgbClr val="434343"/>
                </a:solidFill>
              </a:defRPr>
            </a:lvl7pPr>
            <a:lvl8pPr marL="3657600" lvl="7" indent="-355600">
              <a:spcBef>
                <a:spcPts val="0"/>
              </a:spcBef>
              <a:spcAft>
                <a:spcPts val="0"/>
              </a:spcAft>
              <a:buClr>
                <a:srgbClr val="434343"/>
              </a:buClr>
              <a:buSzPts val="2000"/>
              <a:buChar char="○"/>
              <a:defRPr sz="2000">
                <a:solidFill>
                  <a:srgbClr val="434343"/>
                </a:solidFill>
              </a:defRPr>
            </a:lvl8pPr>
            <a:lvl9pPr marL="4114800" lvl="8" indent="-355600">
              <a:spcBef>
                <a:spcPts val="0"/>
              </a:spcBef>
              <a:spcAft>
                <a:spcPts val="0"/>
              </a:spcAft>
              <a:buClr>
                <a:srgbClr val="434343"/>
              </a:buClr>
              <a:buSzPts val="2000"/>
              <a:buChar char="■"/>
              <a:defRPr sz="2000">
                <a:solidFill>
                  <a:srgbClr val="434343"/>
                </a:solidFill>
              </a:defRPr>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68300">
              <a:spcBef>
                <a:spcPts val="0"/>
              </a:spcBef>
              <a:spcAft>
                <a:spcPts val="0"/>
              </a:spcAft>
              <a:buClr>
                <a:srgbClr val="434343"/>
              </a:buClr>
              <a:buSzPts val="2200"/>
              <a:buChar char="●"/>
              <a:defRPr>
                <a:solidFill>
                  <a:srgbClr val="434343"/>
                </a:solidFill>
              </a:defRPr>
            </a:lvl1pPr>
            <a:lvl2pPr marL="914400" lvl="1" indent="-355600">
              <a:spcBef>
                <a:spcPts val="0"/>
              </a:spcBef>
              <a:spcAft>
                <a:spcPts val="0"/>
              </a:spcAft>
              <a:buClr>
                <a:srgbClr val="434343"/>
              </a:buClr>
              <a:buSzPts val="2000"/>
              <a:buChar char="○"/>
              <a:defRPr sz="2000">
                <a:solidFill>
                  <a:srgbClr val="434343"/>
                </a:solidFill>
              </a:defRPr>
            </a:lvl2pPr>
            <a:lvl3pPr marL="1371600" lvl="2" indent="-355600">
              <a:spcBef>
                <a:spcPts val="0"/>
              </a:spcBef>
              <a:spcAft>
                <a:spcPts val="0"/>
              </a:spcAft>
              <a:buClr>
                <a:srgbClr val="434343"/>
              </a:buClr>
              <a:buSzPts val="2000"/>
              <a:buChar char="■"/>
              <a:defRPr sz="2000">
                <a:solidFill>
                  <a:srgbClr val="434343"/>
                </a:solidFill>
              </a:defRPr>
            </a:lvl3pPr>
            <a:lvl4pPr marL="1828800" lvl="3" indent="-355600">
              <a:spcBef>
                <a:spcPts val="0"/>
              </a:spcBef>
              <a:spcAft>
                <a:spcPts val="0"/>
              </a:spcAft>
              <a:buClr>
                <a:srgbClr val="434343"/>
              </a:buClr>
              <a:buSzPts val="2000"/>
              <a:buChar char="●"/>
              <a:defRPr sz="2000">
                <a:solidFill>
                  <a:srgbClr val="434343"/>
                </a:solidFill>
              </a:defRPr>
            </a:lvl4pPr>
            <a:lvl5pPr marL="2286000" lvl="4" indent="-355600">
              <a:spcBef>
                <a:spcPts val="0"/>
              </a:spcBef>
              <a:spcAft>
                <a:spcPts val="0"/>
              </a:spcAft>
              <a:buClr>
                <a:srgbClr val="434343"/>
              </a:buClr>
              <a:buSzPts val="2000"/>
              <a:buChar char="○"/>
              <a:defRPr sz="2000">
                <a:solidFill>
                  <a:srgbClr val="434343"/>
                </a:solidFill>
              </a:defRPr>
            </a:lvl5pPr>
            <a:lvl6pPr marL="2743200" lvl="5" indent="-355600">
              <a:spcBef>
                <a:spcPts val="0"/>
              </a:spcBef>
              <a:spcAft>
                <a:spcPts val="0"/>
              </a:spcAft>
              <a:buClr>
                <a:srgbClr val="434343"/>
              </a:buClr>
              <a:buSzPts val="2000"/>
              <a:buChar char="■"/>
              <a:defRPr sz="2000">
                <a:solidFill>
                  <a:srgbClr val="434343"/>
                </a:solidFill>
              </a:defRPr>
            </a:lvl6pPr>
            <a:lvl7pPr marL="3200400" lvl="6" indent="-355600">
              <a:spcBef>
                <a:spcPts val="0"/>
              </a:spcBef>
              <a:spcAft>
                <a:spcPts val="0"/>
              </a:spcAft>
              <a:buClr>
                <a:srgbClr val="434343"/>
              </a:buClr>
              <a:buSzPts val="2000"/>
              <a:buChar char="●"/>
              <a:defRPr sz="2000">
                <a:solidFill>
                  <a:srgbClr val="434343"/>
                </a:solidFill>
              </a:defRPr>
            </a:lvl7pPr>
            <a:lvl8pPr marL="3657600" lvl="7" indent="-355600">
              <a:spcBef>
                <a:spcPts val="0"/>
              </a:spcBef>
              <a:spcAft>
                <a:spcPts val="0"/>
              </a:spcAft>
              <a:buClr>
                <a:srgbClr val="434343"/>
              </a:buClr>
              <a:buSzPts val="2000"/>
              <a:buChar char="○"/>
              <a:defRPr sz="2000">
                <a:solidFill>
                  <a:srgbClr val="434343"/>
                </a:solidFill>
              </a:defRPr>
            </a:lvl8pPr>
            <a:lvl9pPr marL="4114800" lvl="8" indent="-355600">
              <a:spcBef>
                <a:spcPts val="0"/>
              </a:spcBef>
              <a:spcAft>
                <a:spcPts val="0"/>
              </a:spcAft>
              <a:buClr>
                <a:srgbClr val="434343"/>
              </a:buClr>
              <a:buSzPts val="2000"/>
              <a:buChar char="■"/>
              <a:defRPr sz="2000">
                <a:solidFill>
                  <a:srgbClr val="434343"/>
                </a:solidFill>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extLst>
      <p:ext uri="{BB962C8B-B14F-4D97-AF65-F5344CB8AC3E}">
        <p14:creationId xmlns:p14="http://schemas.microsoft.com/office/powerpoint/2010/main" val="1034330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extLst>
      <p:ext uri="{BB962C8B-B14F-4D97-AF65-F5344CB8AC3E}">
        <p14:creationId xmlns:p14="http://schemas.microsoft.com/office/powerpoint/2010/main" val="1808809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842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800"/>
              <a:buNone/>
              <a:defRPr sz="28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extLst>
      <p:ext uri="{BB962C8B-B14F-4D97-AF65-F5344CB8AC3E}">
        <p14:creationId xmlns:p14="http://schemas.microsoft.com/office/powerpoint/2010/main" val="34133263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extLst>
      <p:ext uri="{BB962C8B-B14F-4D97-AF65-F5344CB8AC3E}">
        <p14:creationId xmlns:p14="http://schemas.microsoft.com/office/powerpoint/2010/main" val="28682240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t" anchorCtr="0">
            <a:normAutofit/>
          </a:bodyPr>
          <a:lstStyle>
            <a:lvl1pPr marL="457200" lvl="0" indent="-368300">
              <a:spcBef>
                <a:spcPts val="0"/>
              </a:spcBef>
              <a:spcAft>
                <a:spcPts val="0"/>
              </a:spcAft>
              <a:buSzPts val="22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extLst>
      <p:ext uri="{BB962C8B-B14F-4D97-AF65-F5344CB8AC3E}">
        <p14:creationId xmlns:p14="http://schemas.microsoft.com/office/powerpoint/2010/main" val="24467473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2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extLst>
      <p:ext uri="{BB962C8B-B14F-4D97-AF65-F5344CB8AC3E}">
        <p14:creationId xmlns:p14="http://schemas.microsoft.com/office/powerpoint/2010/main" val="16291277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68300" algn="ctr">
              <a:spcBef>
                <a:spcPts val="0"/>
              </a:spcBef>
              <a:spcAft>
                <a:spcPts val="0"/>
              </a:spcAft>
              <a:buSzPts val="2200"/>
              <a:buChar char="●"/>
              <a:defRPr/>
            </a:lvl1pPr>
            <a:lvl2pPr marL="914400" lvl="1" indent="-342900" algn="ctr">
              <a:spcBef>
                <a:spcPts val="0"/>
              </a:spcBef>
              <a:spcAft>
                <a:spcPts val="0"/>
              </a:spcAft>
              <a:buSzPts val="1800"/>
              <a:buChar char="○"/>
              <a:defRPr/>
            </a:lvl2pPr>
            <a:lvl3pPr marL="1371600" lvl="2" indent="-342900" algn="ctr">
              <a:spcBef>
                <a:spcPts val="0"/>
              </a:spcBef>
              <a:spcAft>
                <a:spcPts val="0"/>
              </a:spcAft>
              <a:buSzPts val="1800"/>
              <a:buChar char="■"/>
              <a:defRPr/>
            </a:lvl3pPr>
            <a:lvl4pPr marL="1828800" lvl="3" indent="-342900" algn="ctr">
              <a:spcBef>
                <a:spcPts val="0"/>
              </a:spcBef>
              <a:spcAft>
                <a:spcPts val="0"/>
              </a:spcAft>
              <a:buSzPts val="1800"/>
              <a:buChar char="●"/>
              <a:defRPr/>
            </a:lvl4pPr>
            <a:lvl5pPr marL="2286000" lvl="4" indent="-342900" algn="ctr">
              <a:spcBef>
                <a:spcPts val="0"/>
              </a:spcBef>
              <a:spcAft>
                <a:spcPts val="0"/>
              </a:spcAft>
              <a:buSzPts val="1800"/>
              <a:buChar char="○"/>
              <a:defRPr/>
            </a:lvl5pPr>
            <a:lvl6pPr marL="2743200" lvl="5" indent="-342900" algn="ctr">
              <a:spcBef>
                <a:spcPts val="0"/>
              </a:spcBef>
              <a:spcAft>
                <a:spcPts val="0"/>
              </a:spcAft>
              <a:buSzPts val="1800"/>
              <a:buChar char="■"/>
              <a:defRPr/>
            </a:lvl6pPr>
            <a:lvl7pPr marL="3200400" lvl="6" indent="-342900" algn="ctr">
              <a:spcBef>
                <a:spcPts val="0"/>
              </a:spcBef>
              <a:spcAft>
                <a:spcPts val="0"/>
              </a:spcAft>
              <a:buSzPts val="1800"/>
              <a:buChar char="●"/>
              <a:defRPr/>
            </a:lvl7pPr>
            <a:lvl8pPr marL="3657600" lvl="7" indent="-342900" algn="ctr">
              <a:spcBef>
                <a:spcPts val="0"/>
              </a:spcBef>
              <a:spcAft>
                <a:spcPts val="0"/>
              </a:spcAft>
              <a:buSzPts val="1800"/>
              <a:buChar char="○"/>
              <a:defRPr/>
            </a:lvl8pPr>
            <a:lvl9pPr marL="4114800" lvl="8" indent="-342900" algn="ctr">
              <a:spcBef>
                <a:spcPts val="0"/>
              </a:spcBef>
              <a:spcAft>
                <a:spcPts val="0"/>
              </a:spcAft>
              <a:buSzPts val="18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extLst>
      <p:ext uri="{BB962C8B-B14F-4D97-AF65-F5344CB8AC3E}">
        <p14:creationId xmlns:p14="http://schemas.microsoft.com/office/powerpoint/2010/main" val="1156054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extLst>
      <p:ext uri="{BB962C8B-B14F-4D97-AF65-F5344CB8AC3E}">
        <p14:creationId xmlns:p14="http://schemas.microsoft.com/office/powerpoint/2010/main" val="18786180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ítulo y objetos" type="obj">
  <p:cSld name="Título y objetos">
    <p:spTree>
      <p:nvGrpSpPr>
        <p:cNvPr id="1" name="Shape 17"/>
        <p:cNvGrpSpPr/>
        <p:nvPr/>
      </p:nvGrpSpPr>
      <p:grpSpPr>
        <a:xfrm>
          <a:off x="0" y="0"/>
          <a:ext cx="0" cy="0"/>
          <a:chOff x="0" y="0"/>
          <a:chExt cx="0" cy="0"/>
        </a:xfrm>
      </p:grpSpPr>
      <p:sp>
        <p:nvSpPr>
          <p:cNvPr id="18" name="Google Shape;18;p6"/>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6"/>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20" name="Google Shape;20;p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587354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Encabezado de sección" type="secHead">
  <p:cSld name="Encabezado de sección">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7"/>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lvl1pPr marL="342900" lvl="0" indent="-171450" algn="l">
              <a:lnSpc>
                <a:spcPct val="90000"/>
              </a:lnSpc>
              <a:spcBef>
                <a:spcPts val="750"/>
              </a:spcBef>
              <a:spcAft>
                <a:spcPts val="0"/>
              </a:spcAft>
              <a:buClr>
                <a:srgbClr val="888888"/>
              </a:buClr>
              <a:buSzPts val="2400"/>
              <a:buNone/>
              <a:defRPr sz="1800">
                <a:solidFill>
                  <a:srgbClr val="888888"/>
                </a:solidFill>
              </a:defRPr>
            </a:lvl1pPr>
            <a:lvl2pPr marL="685800" lvl="1" indent="-171450" algn="l">
              <a:lnSpc>
                <a:spcPct val="90000"/>
              </a:lnSpc>
              <a:spcBef>
                <a:spcPts val="375"/>
              </a:spcBef>
              <a:spcAft>
                <a:spcPts val="0"/>
              </a:spcAft>
              <a:buClr>
                <a:srgbClr val="888888"/>
              </a:buClr>
              <a:buSzPts val="2000"/>
              <a:buNone/>
              <a:defRPr sz="1500">
                <a:solidFill>
                  <a:srgbClr val="888888"/>
                </a:solidFill>
              </a:defRPr>
            </a:lvl2pPr>
            <a:lvl3pPr marL="1028700" lvl="2" indent="-171450" algn="l">
              <a:lnSpc>
                <a:spcPct val="90000"/>
              </a:lnSpc>
              <a:spcBef>
                <a:spcPts val="375"/>
              </a:spcBef>
              <a:spcAft>
                <a:spcPts val="0"/>
              </a:spcAft>
              <a:buClr>
                <a:srgbClr val="888888"/>
              </a:buClr>
              <a:buSzPts val="1800"/>
              <a:buNone/>
              <a:defRPr sz="1350">
                <a:solidFill>
                  <a:srgbClr val="888888"/>
                </a:solidFill>
              </a:defRPr>
            </a:lvl3pPr>
            <a:lvl4pPr marL="1371600" lvl="3" indent="-171450" algn="l">
              <a:lnSpc>
                <a:spcPct val="90000"/>
              </a:lnSpc>
              <a:spcBef>
                <a:spcPts val="375"/>
              </a:spcBef>
              <a:spcAft>
                <a:spcPts val="0"/>
              </a:spcAft>
              <a:buClr>
                <a:srgbClr val="888888"/>
              </a:buClr>
              <a:buSzPts val="1600"/>
              <a:buNone/>
              <a:defRPr sz="1200">
                <a:solidFill>
                  <a:srgbClr val="888888"/>
                </a:solidFill>
              </a:defRPr>
            </a:lvl4pPr>
            <a:lvl5pPr marL="1714500" lvl="4" indent="-171450" algn="l">
              <a:lnSpc>
                <a:spcPct val="90000"/>
              </a:lnSpc>
              <a:spcBef>
                <a:spcPts val="375"/>
              </a:spcBef>
              <a:spcAft>
                <a:spcPts val="0"/>
              </a:spcAft>
              <a:buClr>
                <a:srgbClr val="888888"/>
              </a:buClr>
              <a:buSzPts val="1600"/>
              <a:buNone/>
              <a:defRPr sz="1200">
                <a:solidFill>
                  <a:srgbClr val="888888"/>
                </a:solidFill>
              </a:defRPr>
            </a:lvl5pPr>
            <a:lvl6pPr marL="2057400" lvl="5" indent="-171450" algn="l">
              <a:lnSpc>
                <a:spcPct val="90000"/>
              </a:lnSpc>
              <a:spcBef>
                <a:spcPts val="375"/>
              </a:spcBef>
              <a:spcAft>
                <a:spcPts val="0"/>
              </a:spcAft>
              <a:buClr>
                <a:srgbClr val="888888"/>
              </a:buClr>
              <a:buSzPts val="1600"/>
              <a:buNone/>
              <a:defRPr sz="1200">
                <a:solidFill>
                  <a:srgbClr val="888888"/>
                </a:solidFill>
              </a:defRPr>
            </a:lvl6pPr>
            <a:lvl7pPr marL="2400300" lvl="6" indent="-171450" algn="l">
              <a:lnSpc>
                <a:spcPct val="90000"/>
              </a:lnSpc>
              <a:spcBef>
                <a:spcPts val="375"/>
              </a:spcBef>
              <a:spcAft>
                <a:spcPts val="0"/>
              </a:spcAft>
              <a:buClr>
                <a:srgbClr val="888888"/>
              </a:buClr>
              <a:buSzPts val="1600"/>
              <a:buNone/>
              <a:defRPr sz="1200">
                <a:solidFill>
                  <a:srgbClr val="888888"/>
                </a:solidFill>
              </a:defRPr>
            </a:lvl7pPr>
            <a:lvl8pPr marL="2743200" lvl="7" indent="-171450" algn="l">
              <a:lnSpc>
                <a:spcPct val="90000"/>
              </a:lnSpc>
              <a:spcBef>
                <a:spcPts val="375"/>
              </a:spcBef>
              <a:spcAft>
                <a:spcPts val="0"/>
              </a:spcAft>
              <a:buClr>
                <a:srgbClr val="888888"/>
              </a:buClr>
              <a:buSzPts val="1600"/>
              <a:buNone/>
              <a:defRPr sz="1200">
                <a:solidFill>
                  <a:srgbClr val="888888"/>
                </a:solidFill>
              </a:defRPr>
            </a:lvl8pPr>
            <a:lvl9pPr marL="3086100" lvl="8" indent="-171450" algn="l">
              <a:lnSpc>
                <a:spcPct val="90000"/>
              </a:lnSpc>
              <a:spcBef>
                <a:spcPts val="375"/>
              </a:spcBef>
              <a:spcAft>
                <a:spcPts val="0"/>
              </a:spcAft>
              <a:buClr>
                <a:srgbClr val="888888"/>
              </a:buClr>
              <a:buSzPts val="1600"/>
              <a:buNone/>
              <a:defRPr sz="1200">
                <a:solidFill>
                  <a:srgbClr val="888888"/>
                </a:solidFill>
              </a:defRPr>
            </a:lvl9pPr>
          </a:lstStyle>
          <a:p>
            <a:endParaRPr/>
          </a:p>
        </p:txBody>
      </p:sp>
      <p:sp>
        <p:nvSpPr>
          <p:cNvPr id="26" name="Google Shape;26;p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4961623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os objetos" type="twoObj">
  <p:cSld name="Dos objetos">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8"/>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32" name="Google Shape;32;p8"/>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6200023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mparación" type="twoTxTwoObj">
  <p:cSld name="Comparación">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342900" lvl="0" indent="-171450" algn="l">
              <a:lnSpc>
                <a:spcPct val="90000"/>
              </a:lnSpc>
              <a:spcBef>
                <a:spcPts val="750"/>
              </a:spcBef>
              <a:spcAft>
                <a:spcPts val="0"/>
              </a:spcAft>
              <a:buClr>
                <a:schemeClr val="dk1"/>
              </a:buClr>
              <a:buSzPts val="2400"/>
              <a:buNone/>
              <a:defRPr sz="1800" b="1"/>
            </a:lvl1pPr>
            <a:lvl2pPr marL="685800" lvl="1" indent="-171450" algn="l">
              <a:lnSpc>
                <a:spcPct val="90000"/>
              </a:lnSpc>
              <a:spcBef>
                <a:spcPts val="375"/>
              </a:spcBef>
              <a:spcAft>
                <a:spcPts val="0"/>
              </a:spcAft>
              <a:buClr>
                <a:schemeClr val="dk1"/>
              </a:buClr>
              <a:buSzPts val="2000"/>
              <a:buNone/>
              <a:defRPr sz="1500" b="1"/>
            </a:lvl2pPr>
            <a:lvl3pPr marL="1028700" lvl="2" indent="-171450" algn="l">
              <a:lnSpc>
                <a:spcPct val="90000"/>
              </a:lnSpc>
              <a:spcBef>
                <a:spcPts val="375"/>
              </a:spcBef>
              <a:spcAft>
                <a:spcPts val="0"/>
              </a:spcAft>
              <a:buClr>
                <a:schemeClr val="dk1"/>
              </a:buClr>
              <a:buSzPts val="1800"/>
              <a:buNone/>
              <a:defRPr sz="1350" b="1"/>
            </a:lvl3pPr>
            <a:lvl4pPr marL="1371600" lvl="3" indent="-171450" algn="l">
              <a:lnSpc>
                <a:spcPct val="90000"/>
              </a:lnSpc>
              <a:spcBef>
                <a:spcPts val="375"/>
              </a:spcBef>
              <a:spcAft>
                <a:spcPts val="0"/>
              </a:spcAft>
              <a:buClr>
                <a:schemeClr val="dk1"/>
              </a:buClr>
              <a:buSzPts val="1600"/>
              <a:buNone/>
              <a:defRPr sz="1200" b="1"/>
            </a:lvl4pPr>
            <a:lvl5pPr marL="1714500" lvl="4" indent="-171450" algn="l">
              <a:lnSpc>
                <a:spcPct val="90000"/>
              </a:lnSpc>
              <a:spcBef>
                <a:spcPts val="375"/>
              </a:spcBef>
              <a:spcAft>
                <a:spcPts val="0"/>
              </a:spcAft>
              <a:buClr>
                <a:schemeClr val="dk1"/>
              </a:buClr>
              <a:buSzPts val="1600"/>
              <a:buNone/>
              <a:defRPr sz="1200" b="1"/>
            </a:lvl5pPr>
            <a:lvl6pPr marL="2057400" lvl="5" indent="-171450" algn="l">
              <a:lnSpc>
                <a:spcPct val="90000"/>
              </a:lnSpc>
              <a:spcBef>
                <a:spcPts val="375"/>
              </a:spcBef>
              <a:spcAft>
                <a:spcPts val="0"/>
              </a:spcAft>
              <a:buClr>
                <a:schemeClr val="dk1"/>
              </a:buClr>
              <a:buSzPts val="1600"/>
              <a:buNone/>
              <a:defRPr sz="1200" b="1"/>
            </a:lvl6pPr>
            <a:lvl7pPr marL="2400300" lvl="6" indent="-171450" algn="l">
              <a:lnSpc>
                <a:spcPct val="90000"/>
              </a:lnSpc>
              <a:spcBef>
                <a:spcPts val="375"/>
              </a:spcBef>
              <a:spcAft>
                <a:spcPts val="0"/>
              </a:spcAft>
              <a:buClr>
                <a:schemeClr val="dk1"/>
              </a:buClr>
              <a:buSzPts val="1600"/>
              <a:buNone/>
              <a:defRPr sz="1200" b="1"/>
            </a:lvl7pPr>
            <a:lvl8pPr marL="2743200" lvl="7" indent="-171450" algn="l">
              <a:lnSpc>
                <a:spcPct val="90000"/>
              </a:lnSpc>
              <a:spcBef>
                <a:spcPts val="375"/>
              </a:spcBef>
              <a:spcAft>
                <a:spcPts val="0"/>
              </a:spcAft>
              <a:buClr>
                <a:schemeClr val="dk1"/>
              </a:buClr>
              <a:buSzPts val="1600"/>
              <a:buNone/>
              <a:defRPr sz="1200" b="1"/>
            </a:lvl8pPr>
            <a:lvl9pPr marL="3086100" lvl="8" indent="-171450" algn="l">
              <a:lnSpc>
                <a:spcPct val="90000"/>
              </a:lnSpc>
              <a:spcBef>
                <a:spcPts val="375"/>
              </a:spcBef>
              <a:spcAft>
                <a:spcPts val="0"/>
              </a:spcAft>
              <a:buClr>
                <a:schemeClr val="dk1"/>
              </a:buClr>
              <a:buSzPts val="1600"/>
              <a:buNone/>
              <a:defRPr sz="1200" b="1"/>
            </a:lvl9pPr>
          </a:lstStyle>
          <a:p>
            <a:endParaRPr/>
          </a:p>
        </p:txBody>
      </p:sp>
      <p:sp>
        <p:nvSpPr>
          <p:cNvPr id="39" name="Google Shape;39;p9"/>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40" name="Google Shape;40;p9"/>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rmAutofit/>
          </a:bodyPr>
          <a:lstStyle>
            <a:lvl1pPr marL="342900" lvl="0" indent="-171450" algn="l">
              <a:lnSpc>
                <a:spcPct val="90000"/>
              </a:lnSpc>
              <a:spcBef>
                <a:spcPts val="750"/>
              </a:spcBef>
              <a:spcAft>
                <a:spcPts val="0"/>
              </a:spcAft>
              <a:buClr>
                <a:schemeClr val="dk1"/>
              </a:buClr>
              <a:buSzPts val="2400"/>
              <a:buNone/>
              <a:defRPr sz="1800" b="1"/>
            </a:lvl1pPr>
            <a:lvl2pPr marL="685800" lvl="1" indent="-171450" algn="l">
              <a:lnSpc>
                <a:spcPct val="90000"/>
              </a:lnSpc>
              <a:spcBef>
                <a:spcPts val="375"/>
              </a:spcBef>
              <a:spcAft>
                <a:spcPts val="0"/>
              </a:spcAft>
              <a:buClr>
                <a:schemeClr val="dk1"/>
              </a:buClr>
              <a:buSzPts val="2000"/>
              <a:buNone/>
              <a:defRPr sz="1500" b="1"/>
            </a:lvl2pPr>
            <a:lvl3pPr marL="1028700" lvl="2" indent="-171450" algn="l">
              <a:lnSpc>
                <a:spcPct val="90000"/>
              </a:lnSpc>
              <a:spcBef>
                <a:spcPts val="375"/>
              </a:spcBef>
              <a:spcAft>
                <a:spcPts val="0"/>
              </a:spcAft>
              <a:buClr>
                <a:schemeClr val="dk1"/>
              </a:buClr>
              <a:buSzPts val="1800"/>
              <a:buNone/>
              <a:defRPr sz="1350" b="1"/>
            </a:lvl3pPr>
            <a:lvl4pPr marL="1371600" lvl="3" indent="-171450" algn="l">
              <a:lnSpc>
                <a:spcPct val="90000"/>
              </a:lnSpc>
              <a:spcBef>
                <a:spcPts val="375"/>
              </a:spcBef>
              <a:spcAft>
                <a:spcPts val="0"/>
              </a:spcAft>
              <a:buClr>
                <a:schemeClr val="dk1"/>
              </a:buClr>
              <a:buSzPts val="1600"/>
              <a:buNone/>
              <a:defRPr sz="1200" b="1"/>
            </a:lvl4pPr>
            <a:lvl5pPr marL="1714500" lvl="4" indent="-171450" algn="l">
              <a:lnSpc>
                <a:spcPct val="90000"/>
              </a:lnSpc>
              <a:spcBef>
                <a:spcPts val="375"/>
              </a:spcBef>
              <a:spcAft>
                <a:spcPts val="0"/>
              </a:spcAft>
              <a:buClr>
                <a:schemeClr val="dk1"/>
              </a:buClr>
              <a:buSzPts val="1600"/>
              <a:buNone/>
              <a:defRPr sz="1200" b="1"/>
            </a:lvl5pPr>
            <a:lvl6pPr marL="2057400" lvl="5" indent="-171450" algn="l">
              <a:lnSpc>
                <a:spcPct val="90000"/>
              </a:lnSpc>
              <a:spcBef>
                <a:spcPts val="375"/>
              </a:spcBef>
              <a:spcAft>
                <a:spcPts val="0"/>
              </a:spcAft>
              <a:buClr>
                <a:schemeClr val="dk1"/>
              </a:buClr>
              <a:buSzPts val="1600"/>
              <a:buNone/>
              <a:defRPr sz="1200" b="1"/>
            </a:lvl6pPr>
            <a:lvl7pPr marL="2400300" lvl="6" indent="-171450" algn="l">
              <a:lnSpc>
                <a:spcPct val="90000"/>
              </a:lnSpc>
              <a:spcBef>
                <a:spcPts val="375"/>
              </a:spcBef>
              <a:spcAft>
                <a:spcPts val="0"/>
              </a:spcAft>
              <a:buClr>
                <a:schemeClr val="dk1"/>
              </a:buClr>
              <a:buSzPts val="1600"/>
              <a:buNone/>
              <a:defRPr sz="1200" b="1"/>
            </a:lvl7pPr>
            <a:lvl8pPr marL="2743200" lvl="7" indent="-171450" algn="l">
              <a:lnSpc>
                <a:spcPct val="90000"/>
              </a:lnSpc>
              <a:spcBef>
                <a:spcPts val="375"/>
              </a:spcBef>
              <a:spcAft>
                <a:spcPts val="0"/>
              </a:spcAft>
              <a:buClr>
                <a:schemeClr val="dk1"/>
              </a:buClr>
              <a:buSzPts val="1600"/>
              <a:buNone/>
              <a:defRPr sz="1200" b="1"/>
            </a:lvl8pPr>
            <a:lvl9pPr marL="3086100" lvl="8" indent="-171450" algn="l">
              <a:lnSpc>
                <a:spcPct val="90000"/>
              </a:lnSpc>
              <a:spcBef>
                <a:spcPts val="375"/>
              </a:spcBef>
              <a:spcAft>
                <a:spcPts val="0"/>
              </a:spcAft>
              <a:buClr>
                <a:schemeClr val="dk1"/>
              </a:buClr>
              <a:buSzPts val="1600"/>
              <a:buNone/>
              <a:defRPr sz="1200" b="1"/>
            </a:lvl9pPr>
          </a:lstStyle>
          <a:p>
            <a:endParaRPr/>
          </a:p>
        </p:txBody>
      </p:sp>
      <p:sp>
        <p:nvSpPr>
          <p:cNvPr id="41" name="Google Shape;41;p9"/>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42" name="Google Shape;42;p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4322400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olo el título" type="titleOnly">
  <p:cSld name="Solo el título">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4771283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En blanco" type="blank">
  <p:cSld name="En blanco">
    <p:spTree>
      <p:nvGrpSpPr>
        <p:cNvPr id="1" name="Shape 50"/>
        <p:cNvGrpSpPr/>
        <p:nvPr/>
      </p:nvGrpSpPr>
      <p:grpSpPr>
        <a:xfrm>
          <a:off x="0" y="0"/>
          <a:ext cx="0" cy="0"/>
          <a:chOff x="0" y="0"/>
          <a:chExt cx="0" cy="0"/>
        </a:xfrm>
      </p:grpSpPr>
      <p:sp>
        <p:nvSpPr>
          <p:cNvPr id="51" name="Google Shape;51;p1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6646310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ntenido con título" type="objTx">
  <p:cSld name="Contenido con título">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2"/>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L="342900" lvl="0" indent="-323850" algn="l">
              <a:lnSpc>
                <a:spcPct val="90000"/>
              </a:lnSpc>
              <a:spcBef>
                <a:spcPts val="750"/>
              </a:spcBef>
              <a:spcAft>
                <a:spcPts val="0"/>
              </a:spcAft>
              <a:buClr>
                <a:schemeClr val="dk1"/>
              </a:buClr>
              <a:buSzPts val="3200"/>
              <a:buChar char="•"/>
              <a:defRPr sz="2400"/>
            </a:lvl1pPr>
            <a:lvl2pPr marL="685800" lvl="1" indent="-304800" algn="l">
              <a:lnSpc>
                <a:spcPct val="90000"/>
              </a:lnSpc>
              <a:spcBef>
                <a:spcPts val="375"/>
              </a:spcBef>
              <a:spcAft>
                <a:spcPts val="0"/>
              </a:spcAft>
              <a:buClr>
                <a:schemeClr val="dk1"/>
              </a:buClr>
              <a:buSzPts val="2800"/>
              <a:buChar char="•"/>
              <a:defRPr sz="2100"/>
            </a:lvl2pPr>
            <a:lvl3pPr marL="1028700" lvl="2" indent="-285750" algn="l">
              <a:lnSpc>
                <a:spcPct val="90000"/>
              </a:lnSpc>
              <a:spcBef>
                <a:spcPts val="375"/>
              </a:spcBef>
              <a:spcAft>
                <a:spcPts val="0"/>
              </a:spcAft>
              <a:buClr>
                <a:schemeClr val="dk1"/>
              </a:buClr>
              <a:buSzPts val="2400"/>
              <a:buChar char="•"/>
              <a:defRPr sz="1800"/>
            </a:lvl3pPr>
            <a:lvl4pPr marL="1371600" lvl="3" indent="-266700" algn="l">
              <a:lnSpc>
                <a:spcPct val="90000"/>
              </a:lnSpc>
              <a:spcBef>
                <a:spcPts val="375"/>
              </a:spcBef>
              <a:spcAft>
                <a:spcPts val="0"/>
              </a:spcAft>
              <a:buClr>
                <a:schemeClr val="dk1"/>
              </a:buClr>
              <a:buSzPts val="2000"/>
              <a:buChar char="•"/>
              <a:defRPr sz="1500"/>
            </a:lvl4pPr>
            <a:lvl5pPr marL="1714500" lvl="4" indent="-266700" algn="l">
              <a:lnSpc>
                <a:spcPct val="90000"/>
              </a:lnSpc>
              <a:spcBef>
                <a:spcPts val="375"/>
              </a:spcBef>
              <a:spcAft>
                <a:spcPts val="0"/>
              </a:spcAft>
              <a:buClr>
                <a:schemeClr val="dk1"/>
              </a:buClr>
              <a:buSzPts val="2000"/>
              <a:buChar char="•"/>
              <a:defRPr sz="1500"/>
            </a:lvl5pPr>
            <a:lvl6pPr marL="2057400" lvl="5" indent="-266700" algn="l">
              <a:lnSpc>
                <a:spcPct val="90000"/>
              </a:lnSpc>
              <a:spcBef>
                <a:spcPts val="375"/>
              </a:spcBef>
              <a:spcAft>
                <a:spcPts val="0"/>
              </a:spcAft>
              <a:buClr>
                <a:schemeClr val="dk1"/>
              </a:buClr>
              <a:buSzPts val="2000"/>
              <a:buChar char="•"/>
              <a:defRPr sz="1500"/>
            </a:lvl6pPr>
            <a:lvl7pPr marL="2400300" lvl="6" indent="-266700" algn="l">
              <a:lnSpc>
                <a:spcPct val="90000"/>
              </a:lnSpc>
              <a:spcBef>
                <a:spcPts val="375"/>
              </a:spcBef>
              <a:spcAft>
                <a:spcPts val="0"/>
              </a:spcAft>
              <a:buClr>
                <a:schemeClr val="dk1"/>
              </a:buClr>
              <a:buSzPts val="2000"/>
              <a:buChar char="•"/>
              <a:defRPr sz="1500"/>
            </a:lvl7pPr>
            <a:lvl8pPr marL="2743200" lvl="7" indent="-266700" algn="l">
              <a:lnSpc>
                <a:spcPct val="90000"/>
              </a:lnSpc>
              <a:spcBef>
                <a:spcPts val="375"/>
              </a:spcBef>
              <a:spcAft>
                <a:spcPts val="0"/>
              </a:spcAft>
              <a:buClr>
                <a:schemeClr val="dk1"/>
              </a:buClr>
              <a:buSzPts val="2000"/>
              <a:buChar char="•"/>
              <a:defRPr sz="1500"/>
            </a:lvl8pPr>
            <a:lvl9pPr marL="3086100" lvl="8" indent="-266700" algn="l">
              <a:lnSpc>
                <a:spcPct val="90000"/>
              </a:lnSpc>
              <a:spcBef>
                <a:spcPts val="375"/>
              </a:spcBef>
              <a:spcAft>
                <a:spcPts val="0"/>
              </a:spcAft>
              <a:buClr>
                <a:schemeClr val="dk1"/>
              </a:buClr>
              <a:buSzPts val="2000"/>
              <a:buChar char="•"/>
              <a:defRPr sz="1500"/>
            </a:lvl9pPr>
          </a:lstStyle>
          <a:p>
            <a:endParaRPr/>
          </a:p>
        </p:txBody>
      </p:sp>
      <p:sp>
        <p:nvSpPr>
          <p:cNvPr id="57" name="Google Shape;57;p12"/>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342900" lvl="0" indent="-171450" algn="l">
              <a:lnSpc>
                <a:spcPct val="90000"/>
              </a:lnSpc>
              <a:spcBef>
                <a:spcPts val="750"/>
              </a:spcBef>
              <a:spcAft>
                <a:spcPts val="0"/>
              </a:spcAft>
              <a:buClr>
                <a:schemeClr val="dk1"/>
              </a:buClr>
              <a:buSzPts val="1600"/>
              <a:buNone/>
              <a:defRPr sz="1200"/>
            </a:lvl1pPr>
            <a:lvl2pPr marL="685800" lvl="1" indent="-171450" algn="l">
              <a:lnSpc>
                <a:spcPct val="90000"/>
              </a:lnSpc>
              <a:spcBef>
                <a:spcPts val="375"/>
              </a:spcBef>
              <a:spcAft>
                <a:spcPts val="0"/>
              </a:spcAft>
              <a:buClr>
                <a:schemeClr val="dk1"/>
              </a:buClr>
              <a:buSzPts val="1400"/>
              <a:buNone/>
              <a:defRPr sz="1050"/>
            </a:lvl2pPr>
            <a:lvl3pPr marL="1028700" lvl="2" indent="-171450" algn="l">
              <a:lnSpc>
                <a:spcPct val="90000"/>
              </a:lnSpc>
              <a:spcBef>
                <a:spcPts val="375"/>
              </a:spcBef>
              <a:spcAft>
                <a:spcPts val="0"/>
              </a:spcAft>
              <a:buClr>
                <a:schemeClr val="dk1"/>
              </a:buClr>
              <a:buSzPts val="1200"/>
              <a:buNone/>
              <a:defRPr sz="900"/>
            </a:lvl3pPr>
            <a:lvl4pPr marL="1371600" lvl="3" indent="-171450" algn="l">
              <a:lnSpc>
                <a:spcPct val="90000"/>
              </a:lnSpc>
              <a:spcBef>
                <a:spcPts val="375"/>
              </a:spcBef>
              <a:spcAft>
                <a:spcPts val="0"/>
              </a:spcAft>
              <a:buClr>
                <a:schemeClr val="dk1"/>
              </a:buClr>
              <a:buSzPts val="1000"/>
              <a:buNone/>
              <a:defRPr sz="750"/>
            </a:lvl4pPr>
            <a:lvl5pPr marL="1714500" lvl="4" indent="-171450" algn="l">
              <a:lnSpc>
                <a:spcPct val="90000"/>
              </a:lnSpc>
              <a:spcBef>
                <a:spcPts val="375"/>
              </a:spcBef>
              <a:spcAft>
                <a:spcPts val="0"/>
              </a:spcAft>
              <a:buClr>
                <a:schemeClr val="dk1"/>
              </a:buClr>
              <a:buSzPts val="1000"/>
              <a:buNone/>
              <a:defRPr sz="750"/>
            </a:lvl5pPr>
            <a:lvl6pPr marL="2057400" lvl="5" indent="-171450" algn="l">
              <a:lnSpc>
                <a:spcPct val="90000"/>
              </a:lnSpc>
              <a:spcBef>
                <a:spcPts val="375"/>
              </a:spcBef>
              <a:spcAft>
                <a:spcPts val="0"/>
              </a:spcAft>
              <a:buClr>
                <a:schemeClr val="dk1"/>
              </a:buClr>
              <a:buSzPts val="1000"/>
              <a:buNone/>
              <a:defRPr sz="750"/>
            </a:lvl6pPr>
            <a:lvl7pPr marL="2400300" lvl="6" indent="-171450" algn="l">
              <a:lnSpc>
                <a:spcPct val="90000"/>
              </a:lnSpc>
              <a:spcBef>
                <a:spcPts val="375"/>
              </a:spcBef>
              <a:spcAft>
                <a:spcPts val="0"/>
              </a:spcAft>
              <a:buClr>
                <a:schemeClr val="dk1"/>
              </a:buClr>
              <a:buSzPts val="1000"/>
              <a:buNone/>
              <a:defRPr sz="750"/>
            </a:lvl7pPr>
            <a:lvl8pPr marL="2743200" lvl="7" indent="-171450" algn="l">
              <a:lnSpc>
                <a:spcPct val="90000"/>
              </a:lnSpc>
              <a:spcBef>
                <a:spcPts val="375"/>
              </a:spcBef>
              <a:spcAft>
                <a:spcPts val="0"/>
              </a:spcAft>
              <a:buClr>
                <a:schemeClr val="dk1"/>
              </a:buClr>
              <a:buSzPts val="1000"/>
              <a:buNone/>
              <a:defRPr sz="750"/>
            </a:lvl8pPr>
            <a:lvl9pPr marL="3086100" lvl="8" indent="-171450" algn="l">
              <a:lnSpc>
                <a:spcPct val="90000"/>
              </a:lnSpc>
              <a:spcBef>
                <a:spcPts val="375"/>
              </a:spcBef>
              <a:spcAft>
                <a:spcPts val="0"/>
              </a:spcAft>
              <a:buClr>
                <a:schemeClr val="dk1"/>
              </a:buClr>
              <a:buSzPts val="1000"/>
              <a:buNone/>
              <a:defRPr sz="750"/>
            </a:lvl9pPr>
          </a:lstStyle>
          <a:p>
            <a:endParaRPr/>
          </a:p>
        </p:txBody>
      </p:sp>
      <p:sp>
        <p:nvSpPr>
          <p:cNvPr id="58" name="Google Shape;58;p1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1552810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Imagen con título" type="picTx">
  <p:cSld name="Imagen con título">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a:spLocks noGrp="1"/>
          </p:cNvSpPr>
          <p:nvPr>
            <p:ph type="pic" idx="2"/>
          </p:nvPr>
        </p:nvSpPr>
        <p:spPr>
          <a:xfrm>
            <a:off x="3887391" y="740569"/>
            <a:ext cx="4629150" cy="3655219"/>
          </a:xfrm>
          <a:prstGeom prst="rect">
            <a:avLst/>
          </a:prstGeom>
          <a:noFill/>
          <a:ln>
            <a:noFill/>
          </a:ln>
        </p:spPr>
      </p:sp>
      <p:sp>
        <p:nvSpPr>
          <p:cNvPr id="64" name="Google Shape;64;p13"/>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342900" lvl="0" indent="-171450" algn="l">
              <a:lnSpc>
                <a:spcPct val="90000"/>
              </a:lnSpc>
              <a:spcBef>
                <a:spcPts val="750"/>
              </a:spcBef>
              <a:spcAft>
                <a:spcPts val="0"/>
              </a:spcAft>
              <a:buClr>
                <a:schemeClr val="dk1"/>
              </a:buClr>
              <a:buSzPts val="1600"/>
              <a:buNone/>
              <a:defRPr sz="1200"/>
            </a:lvl1pPr>
            <a:lvl2pPr marL="685800" lvl="1" indent="-171450" algn="l">
              <a:lnSpc>
                <a:spcPct val="90000"/>
              </a:lnSpc>
              <a:spcBef>
                <a:spcPts val="375"/>
              </a:spcBef>
              <a:spcAft>
                <a:spcPts val="0"/>
              </a:spcAft>
              <a:buClr>
                <a:schemeClr val="dk1"/>
              </a:buClr>
              <a:buSzPts val="1400"/>
              <a:buNone/>
              <a:defRPr sz="1050"/>
            </a:lvl2pPr>
            <a:lvl3pPr marL="1028700" lvl="2" indent="-171450" algn="l">
              <a:lnSpc>
                <a:spcPct val="90000"/>
              </a:lnSpc>
              <a:spcBef>
                <a:spcPts val="375"/>
              </a:spcBef>
              <a:spcAft>
                <a:spcPts val="0"/>
              </a:spcAft>
              <a:buClr>
                <a:schemeClr val="dk1"/>
              </a:buClr>
              <a:buSzPts val="1200"/>
              <a:buNone/>
              <a:defRPr sz="900"/>
            </a:lvl3pPr>
            <a:lvl4pPr marL="1371600" lvl="3" indent="-171450" algn="l">
              <a:lnSpc>
                <a:spcPct val="90000"/>
              </a:lnSpc>
              <a:spcBef>
                <a:spcPts val="375"/>
              </a:spcBef>
              <a:spcAft>
                <a:spcPts val="0"/>
              </a:spcAft>
              <a:buClr>
                <a:schemeClr val="dk1"/>
              </a:buClr>
              <a:buSzPts val="1000"/>
              <a:buNone/>
              <a:defRPr sz="750"/>
            </a:lvl4pPr>
            <a:lvl5pPr marL="1714500" lvl="4" indent="-171450" algn="l">
              <a:lnSpc>
                <a:spcPct val="90000"/>
              </a:lnSpc>
              <a:spcBef>
                <a:spcPts val="375"/>
              </a:spcBef>
              <a:spcAft>
                <a:spcPts val="0"/>
              </a:spcAft>
              <a:buClr>
                <a:schemeClr val="dk1"/>
              </a:buClr>
              <a:buSzPts val="1000"/>
              <a:buNone/>
              <a:defRPr sz="750"/>
            </a:lvl5pPr>
            <a:lvl6pPr marL="2057400" lvl="5" indent="-171450" algn="l">
              <a:lnSpc>
                <a:spcPct val="90000"/>
              </a:lnSpc>
              <a:spcBef>
                <a:spcPts val="375"/>
              </a:spcBef>
              <a:spcAft>
                <a:spcPts val="0"/>
              </a:spcAft>
              <a:buClr>
                <a:schemeClr val="dk1"/>
              </a:buClr>
              <a:buSzPts val="1000"/>
              <a:buNone/>
              <a:defRPr sz="750"/>
            </a:lvl6pPr>
            <a:lvl7pPr marL="2400300" lvl="6" indent="-171450" algn="l">
              <a:lnSpc>
                <a:spcPct val="90000"/>
              </a:lnSpc>
              <a:spcBef>
                <a:spcPts val="375"/>
              </a:spcBef>
              <a:spcAft>
                <a:spcPts val="0"/>
              </a:spcAft>
              <a:buClr>
                <a:schemeClr val="dk1"/>
              </a:buClr>
              <a:buSzPts val="1000"/>
              <a:buNone/>
              <a:defRPr sz="750"/>
            </a:lvl7pPr>
            <a:lvl8pPr marL="2743200" lvl="7" indent="-171450" algn="l">
              <a:lnSpc>
                <a:spcPct val="90000"/>
              </a:lnSpc>
              <a:spcBef>
                <a:spcPts val="375"/>
              </a:spcBef>
              <a:spcAft>
                <a:spcPts val="0"/>
              </a:spcAft>
              <a:buClr>
                <a:schemeClr val="dk1"/>
              </a:buClr>
              <a:buSzPts val="1000"/>
              <a:buNone/>
              <a:defRPr sz="750"/>
            </a:lvl8pPr>
            <a:lvl9pPr marL="3086100" lvl="8" indent="-171450" algn="l">
              <a:lnSpc>
                <a:spcPct val="90000"/>
              </a:lnSpc>
              <a:spcBef>
                <a:spcPts val="375"/>
              </a:spcBef>
              <a:spcAft>
                <a:spcPts val="0"/>
              </a:spcAft>
              <a:buClr>
                <a:schemeClr val="dk1"/>
              </a:buClr>
              <a:buSzPts val="1000"/>
              <a:buNone/>
              <a:defRPr sz="750"/>
            </a:lvl9pPr>
          </a:lstStyle>
          <a:p>
            <a:endParaRPr/>
          </a:p>
        </p:txBody>
      </p:sp>
      <p:sp>
        <p:nvSpPr>
          <p:cNvPr id="65" name="Google Shape;65;p1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2082554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ítulo y texto vertical" type="vertTx">
  <p:cSld name="Título y texto vertical">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4"/>
          <p:cNvSpPr txBox="1">
            <a:spLocks noGrp="1"/>
          </p:cNvSpPr>
          <p:nvPr>
            <p:ph type="body" idx="1"/>
          </p:nvPr>
        </p:nvSpPr>
        <p:spPr>
          <a:xfrm rot="5400000">
            <a:off x="2940248" y="-942380"/>
            <a:ext cx="3263504" cy="7886700"/>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71" name="Google Shape;71;p1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2921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Título vertical y texto">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5"/>
          <p:cNvSpPr txBox="1">
            <a:spLocks noGrp="1"/>
          </p:cNvSpPr>
          <p:nvPr>
            <p:ph type="body" idx="1"/>
          </p:nvPr>
        </p:nvSpPr>
        <p:spPr>
          <a:xfrm rot="5400000">
            <a:off x="1349573" y="-447080"/>
            <a:ext cx="4358879" cy="5800725"/>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77" name="Google Shape;77;p1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993492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image" Target="../media/image2.png"/><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3.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400"/>
              <a:buFont typeface="Oswald Medium"/>
              <a:buNone/>
              <a:defRPr sz="3400">
                <a:solidFill>
                  <a:schemeClr val="dk1"/>
                </a:solidFill>
                <a:latin typeface="Oswald Medium"/>
                <a:ea typeface="Oswald Medium"/>
                <a:cs typeface="Oswald Medium"/>
                <a:sym typeface="Oswald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68300">
              <a:lnSpc>
                <a:spcPct val="115000"/>
              </a:lnSpc>
              <a:spcBef>
                <a:spcPts val="0"/>
              </a:spcBef>
              <a:spcAft>
                <a:spcPts val="0"/>
              </a:spcAft>
              <a:buClr>
                <a:srgbClr val="434343"/>
              </a:buClr>
              <a:buSzPts val="2200"/>
              <a:buFont typeface="Roboto"/>
              <a:buChar char="●"/>
              <a:defRPr sz="2200">
                <a:solidFill>
                  <a:srgbClr val="434343"/>
                </a:solidFill>
                <a:latin typeface="Roboto"/>
                <a:ea typeface="Roboto"/>
                <a:cs typeface="Roboto"/>
                <a:sym typeface="Roboto"/>
              </a:defRPr>
            </a:lvl1pPr>
            <a:lvl2pPr marL="914400" lvl="1" indent="-342900">
              <a:lnSpc>
                <a:spcPct val="115000"/>
              </a:lnSpc>
              <a:spcBef>
                <a:spcPts val="0"/>
              </a:spcBef>
              <a:spcAft>
                <a:spcPts val="0"/>
              </a:spcAft>
              <a:buClr>
                <a:srgbClr val="434343"/>
              </a:buClr>
              <a:buSzPts val="1800"/>
              <a:buFont typeface="Roboto"/>
              <a:buChar char="○"/>
              <a:defRPr sz="1800">
                <a:solidFill>
                  <a:srgbClr val="434343"/>
                </a:solidFill>
                <a:latin typeface="Roboto"/>
                <a:ea typeface="Roboto"/>
                <a:cs typeface="Roboto"/>
                <a:sym typeface="Roboto"/>
              </a:defRPr>
            </a:lvl2pPr>
            <a:lvl3pPr marL="1371600" lvl="2" indent="-342900">
              <a:lnSpc>
                <a:spcPct val="115000"/>
              </a:lnSpc>
              <a:spcBef>
                <a:spcPts val="0"/>
              </a:spcBef>
              <a:spcAft>
                <a:spcPts val="0"/>
              </a:spcAft>
              <a:buClr>
                <a:srgbClr val="434343"/>
              </a:buClr>
              <a:buSzPts val="1800"/>
              <a:buFont typeface="Roboto"/>
              <a:buChar char="■"/>
              <a:defRPr sz="1800">
                <a:solidFill>
                  <a:srgbClr val="434343"/>
                </a:solidFill>
                <a:latin typeface="Roboto"/>
                <a:ea typeface="Roboto"/>
                <a:cs typeface="Roboto"/>
                <a:sym typeface="Roboto"/>
              </a:defRPr>
            </a:lvl3pPr>
            <a:lvl4pPr marL="1828800" lvl="3" indent="-342900">
              <a:lnSpc>
                <a:spcPct val="115000"/>
              </a:lnSpc>
              <a:spcBef>
                <a:spcPts val="0"/>
              </a:spcBef>
              <a:spcAft>
                <a:spcPts val="0"/>
              </a:spcAft>
              <a:buClr>
                <a:srgbClr val="434343"/>
              </a:buClr>
              <a:buSzPts val="1800"/>
              <a:buFont typeface="Roboto"/>
              <a:buChar char="●"/>
              <a:defRPr sz="1800">
                <a:solidFill>
                  <a:srgbClr val="434343"/>
                </a:solidFill>
                <a:latin typeface="Roboto"/>
                <a:ea typeface="Roboto"/>
                <a:cs typeface="Roboto"/>
                <a:sym typeface="Roboto"/>
              </a:defRPr>
            </a:lvl4pPr>
            <a:lvl5pPr marL="2286000" lvl="4" indent="-342900">
              <a:lnSpc>
                <a:spcPct val="115000"/>
              </a:lnSpc>
              <a:spcBef>
                <a:spcPts val="0"/>
              </a:spcBef>
              <a:spcAft>
                <a:spcPts val="0"/>
              </a:spcAft>
              <a:buClr>
                <a:srgbClr val="434343"/>
              </a:buClr>
              <a:buSzPts val="1800"/>
              <a:buFont typeface="Roboto"/>
              <a:buChar char="○"/>
              <a:defRPr sz="1800">
                <a:solidFill>
                  <a:srgbClr val="434343"/>
                </a:solidFill>
                <a:latin typeface="Roboto"/>
                <a:ea typeface="Roboto"/>
                <a:cs typeface="Roboto"/>
                <a:sym typeface="Roboto"/>
              </a:defRPr>
            </a:lvl5pPr>
            <a:lvl6pPr marL="2743200" lvl="5" indent="-342900">
              <a:lnSpc>
                <a:spcPct val="115000"/>
              </a:lnSpc>
              <a:spcBef>
                <a:spcPts val="0"/>
              </a:spcBef>
              <a:spcAft>
                <a:spcPts val="0"/>
              </a:spcAft>
              <a:buClr>
                <a:srgbClr val="434343"/>
              </a:buClr>
              <a:buSzPts val="1800"/>
              <a:buFont typeface="Roboto"/>
              <a:buChar char="■"/>
              <a:defRPr sz="1800">
                <a:solidFill>
                  <a:srgbClr val="434343"/>
                </a:solidFill>
                <a:latin typeface="Roboto"/>
                <a:ea typeface="Roboto"/>
                <a:cs typeface="Roboto"/>
                <a:sym typeface="Roboto"/>
              </a:defRPr>
            </a:lvl6pPr>
            <a:lvl7pPr marL="3200400" lvl="6" indent="-342900">
              <a:lnSpc>
                <a:spcPct val="115000"/>
              </a:lnSpc>
              <a:spcBef>
                <a:spcPts val="0"/>
              </a:spcBef>
              <a:spcAft>
                <a:spcPts val="0"/>
              </a:spcAft>
              <a:buClr>
                <a:srgbClr val="434343"/>
              </a:buClr>
              <a:buSzPts val="1800"/>
              <a:buFont typeface="Roboto"/>
              <a:buChar char="●"/>
              <a:defRPr sz="1800">
                <a:solidFill>
                  <a:srgbClr val="434343"/>
                </a:solidFill>
                <a:latin typeface="Roboto"/>
                <a:ea typeface="Roboto"/>
                <a:cs typeface="Roboto"/>
                <a:sym typeface="Roboto"/>
              </a:defRPr>
            </a:lvl7pPr>
            <a:lvl8pPr marL="3657600" lvl="7" indent="-342900">
              <a:lnSpc>
                <a:spcPct val="115000"/>
              </a:lnSpc>
              <a:spcBef>
                <a:spcPts val="0"/>
              </a:spcBef>
              <a:spcAft>
                <a:spcPts val="0"/>
              </a:spcAft>
              <a:buClr>
                <a:srgbClr val="434343"/>
              </a:buClr>
              <a:buSzPts val="1800"/>
              <a:buFont typeface="Roboto"/>
              <a:buChar char="○"/>
              <a:defRPr sz="1800">
                <a:solidFill>
                  <a:srgbClr val="434343"/>
                </a:solidFill>
                <a:latin typeface="Roboto"/>
                <a:ea typeface="Roboto"/>
                <a:cs typeface="Roboto"/>
                <a:sym typeface="Roboto"/>
              </a:defRPr>
            </a:lvl8pPr>
            <a:lvl9pPr marL="4114800" lvl="8" indent="-342900">
              <a:lnSpc>
                <a:spcPct val="115000"/>
              </a:lnSpc>
              <a:spcBef>
                <a:spcPts val="0"/>
              </a:spcBef>
              <a:spcAft>
                <a:spcPts val="0"/>
              </a:spcAft>
              <a:buClr>
                <a:srgbClr val="434343"/>
              </a:buClr>
              <a:buSzPts val="1800"/>
              <a:buFont typeface="Roboto"/>
              <a:buChar char="■"/>
              <a:defRPr sz="1800">
                <a:solidFill>
                  <a:srgbClr val="434343"/>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419"/>
              <a:t>‹#›</a:t>
            </a:fld>
            <a:endParaRPr/>
          </a:p>
        </p:txBody>
      </p:sp>
    </p:spTree>
    <p:extLst>
      <p:ext uri="{BB962C8B-B14F-4D97-AF65-F5344CB8AC3E}">
        <p14:creationId xmlns:p14="http://schemas.microsoft.com/office/powerpoint/2010/main" val="870707252"/>
      </p:ext>
    </p:extLst>
  </p:cSld>
  <p:clrMap bg1="lt1" tx1="dk1" bg2="dk2" tx2="lt2" accent1="accent1" accent2="accent2" accent3="accent3" accent4="accent4" accent5="accent5" accent6="accent6" hlink="hlink" folHlink="folHlink"/>
  <p:sldLayoutIdLst>
    <p:sldLayoutId id="2147483674"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9" name="Google Shape;9;p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10" name="Google Shape;10;p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497950632"/>
      </p:ext>
    </p:extLst>
  </p:cSld>
  <p:clrMap bg1="lt1" tx1="dk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4B83"/>
        </a:solidFill>
        <a:effectLst/>
      </p:bgPr>
    </p:bg>
    <p:spTree>
      <p:nvGrpSpPr>
        <p:cNvPr id="1" name="Shape 53"/>
        <p:cNvGrpSpPr/>
        <p:nvPr/>
      </p:nvGrpSpPr>
      <p:grpSpPr>
        <a:xfrm>
          <a:off x="0" y="0"/>
          <a:ext cx="0" cy="0"/>
          <a:chOff x="0" y="0"/>
          <a:chExt cx="0" cy="0"/>
        </a:xfrm>
      </p:grpSpPr>
      <p:sp>
        <p:nvSpPr>
          <p:cNvPr id="4" name="Oval 3">
            <a:extLst>
              <a:ext uri="{FF2B5EF4-FFF2-40B4-BE49-F238E27FC236}">
                <a16:creationId xmlns:a16="http://schemas.microsoft.com/office/drawing/2014/main" id="{CDF5DA56-C451-9C33-65BA-21C078850AAA}"/>
              </a:ext>
            </a:extLst>
          </p:cNvPr>
          <p:cNvSpPr/>
          <p:nvPr/>
        </p:nvSpPr>
        <p:spPr>
          <a:xfrm>
            <a:off x="6785002" y="3811281"/>
            <a:ext cx="2458891" cy="1737131"/>
          </a:xfrm>
          <a:prstGeom prst="ellipse">
            <a:avLst/>
          </a:prstGeom>
          <a:solidFill>
            <a:srgbClr val="FFFFFF"/>
          </a:solidFill>
          <a:ln w="44450">
            <a:solidFill>
              <a:srgbClr val="69A7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oogle Shape;55;p13"/>
          <p:cNvPicPr preferRelativeResize="0"/>
          <p:nvPr/>
        </p:nvPicPr>
        <p:blipFill rotWithShape="1">
          <a:blip r:embed="rId3">
            <a:alphaModFix/>
          </a:blip>
          <a:srcRect t="30298" b="32253"/>
          <a:stretch/>
        </p:blipFill>
        <p:spPr>
          <a:xfrm>
            <a:off x="7180284" y="4290243"/>
            <a:ext cx="1668325" cy="622300"/>
          </a:xfrm>
          <a:prstGeom prst="rect">
            <a:avLst/>
          </a:prstGeom>
          <a:noFill/>
          <a:ln>
            <a:noFill/>
          </a:ln>
        </p:spPr>
      </p:pic>
      <p:sp>
        <p:nvSpPr>
          <p:cNvPr id="6" name="Google Shape;84;p1">
            <a:extLst>
              <a:ext uri="{FF2B5EF4-FFF2-40B4-BE49-F238E27FC236}">
                <a16:creationId xmlns:a16="http://schemas.microsoft.com/office/drawing/2014/main" id="{9222F032-AD06-C759-F08C-B7E17CE0E221}"/>
              </a:ext>
            </a:extLst>
          </p:cNvPr>
          <p:cNvSpPr txBox="1"/>
          <p:nvPr/>
        </p:nvSpPr>
        <p:spPr>
          <a:xfrm>
            <a:off x="295391" y="3811281"/>
            <a:ext cx="6240825" cy="750175"/>
          </a:xfrm>
          <a:prstGeom prst="rect">
            <a:avLst/>
          </a:prstGeom>
          <a:noFill/>
          <a:ln>
            <a:noFill/>
          </a:ln>
        </p:spPr>
        <p:txBody>
          <a:bodyPr spcFirstLastPara="1" wrap="square" lIns="68569" tIns="34275" rIns="68569" bIns="34275" anchor="t" anchorCtr="0">
            <a:spAutoFit/>
          </a:bodyPr>
          <a:lstStyle/>
          <a:p>
            <a:pPr defTabSz="685800"/>
            <a:r>
              <a:rPr lang="en-US" sz="2025" b="1" dirty="0">
                <a:solidFill>
                  <a:srgbClr val="FFFFFF"/>
                </a:solidFill>
                <a:latin typeface="Open Sans"/>
                <a:ea typeface="Open Sans"/>
                <a:cs typeface="Open Sans"/>
                <a:sym typeface="Open Sans"/>
              </a:rPr>
              <a:t>VISUALIZACIÓN DE LA INFORMACIÓN (188)</a:t>
            </a:r>
            <a:endParaRPr sz="1725" dirty="0"/>
          </a:p>
          <a:p>
            <a:pPr defTabSz="685800"/>
            <a:endParaRPr sz="1050" dirty="0"/>
          </a:p>
          <a:p>
            <a:pPr defTabSz="685800"/>
            <a:r>
              <a:rPr lang="en-US" sz="1350" b="1" dirty="0" err="1">
                <a:solidFill>
                  <a:srgbClr val="FFFFFF"/>
                </a:solidFill>
                <a:latin typeface="Open Sans"/>
                <a:ea typeface="Open Sans"/>
                <a:cs typeface="Open Sans"/>
                <a:sym typeface="Open Sans"/>
              </a:rPr>
              <a:t>Lic</a:t>
            </a:r>
            <a:r>
              <a:rPr lang="en-US" sz="1350" b="1" dirty="0">
                <a:solidFill>
                  <a:srgbClr val="FFFFFF"/>
                </a:solidFill>
                <a:latin typeface="Open Sans"/>
                <a:ea typeface="Open Sans"/>
                <a:cs typeface="Open Sans"/>
                <a:sym typeface="Open Sans"/>
              </a:rPr>
              <a:t>. </a:t>
            </a:r>
            <a:r>
              <a:rPr lang="es-AR" sz="1350" b="1" dirty="0">
                <a:solidFill>
                  <a:srgbClr val="FFFFFF"/>
                </a:solidFill>
                <a:latin typeface="Open Sans"/>
                <a:ea typeface="Open Sans"/>
                <a:cs typeface="Open Sans"/>
                <a:sym typeface="Open Sans"/>
              </a:rPr>
              <a:t>Virginia Guerrero</a:t>
            </a:r>
            <a:endParaRPr sz="1350" b="1" dirty="0">
              <a:solidFill>
                <a:srgbClr val="FFFFFF"/>
              </a:solidFill>
              <a:latin typeface="Open Sans"/>
              <a:ea typeface="Open Sans"/>
              <a:cs typeface="Open Sans"/>
              <a:sym typeface="Open Sans"/>
            </a:endParaRPr>
          </a:p>
        </p:txBody>
      </p:sp>
      <p:sp>
        <p:nvSpPr>
          <p:cNvPr id="7" name="Google Shape;55;p13">
            <a:extLst>
              <a:ext uri="{FF2B5EF4-FFF2-40B4-BE49-F238E27FC236}">
                <a16:creationId xmlns:a16="http://schemas.microsoft.com/office/drawing/2014/main" id="{97868923-5574-01B4-4F17-CE901772C2C7}"/>
              </a:ext>
            </a:extLst>
          </p:cNvPr>
          <p:cNvSpPr txBox="1">
            <a:spLocks noGrp="1"/>
          </p:cNvSpPr>
          <p:nvPr>
            <p:ph type="subTitle" idx="1"/>
          </p:nvPr>
        </p:nvSpPr>
        <p:spPr>
          <a:xfrm>
            <a:off x="101841" y="324211"/>
            <a:ext cx="6627923" cy="1637758"/>
          </a:xfrm>
          <a:prstGeom prst="rect">
            <a:avLst/>
          </a:prstGeom>
        </p:spPr>
        <p:txBody>
          <a:bodyPr spcFirstLastPara="1" wrap="square" lIns="91425" tIns="91425" rIns="91425" bIns="91425" anchor="t" anchorCtr="0">
            <a:normAutofit fontScale="77500" lnSpcReduction="20000"/>
          </a:bodyPr>
          <a:lstStyle/>
          <a:p>
            <a:pPr marL="0" indent="0" algn="l">
              <a:buSzPts val="605"/>
            </a:pPr>
            <a:r>
              <a:rPr lang="es-419" sz="4000" dirty="0">
                <a:solidFill>
                  <a:schemeClr val="lt1"/>
                </a:solidFill>
                <a:latin typeface="Oswald Medium" panose="00000600000000000000" pitchFamily="2" charset="0"/>
                <a:ea typeface="Montserrat"/>
                <a:cs typeface="Times New Roman" panose="02020603050405020304" pitchFamily="18" charset="0"/>
                <a:sym typeface="Montserrat"/>
              </a:rPr>
              <a:t>TECNICATURA en</a:t>
            </a:r>
            <a:br>
              <a:rPr lang="es-419" sz="2260" dirty="0">
                <a:solidFill>
                  <a:schemeClr val="lt1"/>
                </a:solidFill>
                <a:latin typeface="Oswald Medium" panose="00000600000000000000" pitchFamily="2" charset="0"/>
                <a:ea typeface="Montserrat"/>
                <a:cs typeface="Times New Roman" panose="02020603050405020304" pitchFamily="18" charset="0"/>
                <a:sym typeface="Montserrat"/>
              </a:rPr>
            </a:br>
            <a:r>
              <a:rPr lang="es-419" sz="70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PROGRAMACIÓN +</a:t>
            </a:r>
            <a:endParaRPr lang="es-419" sz="7000" b="1" dirty="0">
              <a:latin typeface="Oswald Medium" panose="00000600000000000000" pitchFamily="2" charset="0"/>
              <a:ea typeface="Montserrat"/>
              <a:cs typeface="Times New Roman" panose="02020603050405020304" pitchFamily="18" charset="0"/>
              <a:sym typeface="Montserrat"/>
            </a:endParaRPr>
          </a:p>
          <a:p>
            <a:pPr marL="0" lvl="0" indent="0" algn="l" rtl="0">
              <a:spcBef>
                <a:spcPts val="0"/>
              </a:spcBef>
              <a:spcAft>
                <a:spcPts val="0"/>
              </a:spcAft>
              <a:buSzPts val="605"/>
              <a:buNone/>
            </a:pPr>
            <a:br>
              <a:rPr lang="es-419" sz="2260" dirty="0">
                <a:solidFill>
                  <a:schemeClr val="lt1"/>
                </a:solidFill>
                <a:latin typeface="Montserrat"/>
                <a:ea typeface="Montserrat"/>
                <a:cs typeface="Montserrat"/>
                <a:sym typeface="Montserrat"/>
              </a:rPr>
            </a:br>
            <a:endParaRPr sz="939" dirty="0">
              <a:latin typeface="Montserrat"/>
              <a:ea typeface="Montserrat"/>
              <a:cs typeface="Montserrat"/>
              <a:sym typeface="Montserrat"/>
            </a:endParaRPr>
          </a:p>
        </p:txBody>
      </p:sp>
      <p:sp>
        <p:nvSpPr>
          <p:cNvPr id="9" name="Google Shape;71;g11f6bf0e063_0_99">
            <a:extLst>
              <a:ext uri="{FF2B5EF4-FFF2-40B4-BE49-F238E27FC236}">
                <a16:creationId xmlns:a16="http://schemas.microsoft.com/office/drawing/2014/main" id="{01FB5577-3B6C-BF30-2E0F-41B7D8F6C2B2}"/>
              </a:ext>
            </a:extLst>
          </p:cNvPr>
          <p:cNvSpPr/>
          <p:nvPr/>
        </p:nvSpPr>
        <p:spPr>
          <a:xfrm>
            <a:off x="7180284" y="-819311"/>
            <a:ext cx="2629182" cy="2239581"/>
          </a:xfrm>
          <a:custGeom>
            <a:avLst/>
            <a:gdLst/>
            <a:ahLst/>
            <a:cxnLst/>
            <a:rect l="l" t="t" r="r" b="b"/>
            <a:pathLst>
              <a:path w="4033806" h="3436063" extrusionOk="0">
                <a:moveTo>
                  <a:pt x="2081491" y="29372"/>
                </a:moveTo>
                <a:cubicBezTo>
                  <a:pt x="2572558" y="123715"/>
                  <a:pt x="3767567" y="406743"/>
                  <a:pt x="3982862" y="856686"/>
                </a:cubicBezTo>
                <a:cubicBezTo>
                  <a:pt x="4198157" y="1306629"/>
                  <a:pt x="3680481" y="2303277"/>
                  <a:pt x="3373262" y="2729029"/>
                </a:cubicBezTo>
                <a:cubicBezTo>
                  <a:pt x="3066043" y="3154781"/>
                  <a:pt x="2550786" y="3326534"/>
                  <a:pt x="2139548" y="3411201"/>
                </a:cubicBezTo>
                <a:cubicBezTo>
                  <a:pt x="1728310" y="3495868"/>
                  <a:pt x="1196120" y="3345886"/>
                  <a:pt x="905834" y="3237029"/>
                </a:cubicBezTo>
                <a:cubicBezTo>
                  <a:pt x="615548" y="3128172"/>
                  <a:pt x="545396" y="3079791"/>
                  <a:pt x="397834" y="2758058"/>
                </a:cubicBezTo>
                <a:cubicBezTo>
                  <a:pt x="250272" y="2436325"/>
                  <a:pt x="-85976" y="1717867"/>
                  <a:pt x="20462" y="1306629"/>
                </a:cubicBezTo>
                <a:cubicBezTo>
                  <a:pt x="126900" y="895391"/>
                  <a:pt x="692957" y="501086"/>
                  <a:pt x="1036462" y="290629"/>
                </a:cubicBezTo>
                <a:cubicBezTo>
                  <a:pt x="1379967" y="80172"/>
                  <a:pt x="1590424" y="-64971"/>
                  <a:pt x="2081491" y="29372"/>
                </a:cubicBezTo>
                <a:close/>
              </a:path>
            </a:pathLst>
          </a:custGeom>
          <a:noFill/>
          <a:ln w="25400" cap="flat" cmpd="sng">
            <a:solidFill>
              <a:schemeClr val="bg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0" name="Google Shape;71;g11f6bf0e063_0_99">
            <a:extLst>
              <a:ext uri="{FF2B5EF4-FFF2-40B4-BE49-F238E27FC236}">
                <a16:creationId xmlns:a16="http://schemas.microsoft.com/office/drawing/2014/main" id="{674E4EB1-6D8B-1684-E67E-30C8609E8F85}"/>
              </a:ext>
            </a:extLst>
          </p:cNvPr>
          <p:cNvSpPr/>
          <p:nvPr/>
        </p:nvSpPr>
        <p:spPr>
          <a:xfrm>
            <a:off x="7437254" y="-89815"/>
            <a:ext cx="2629182" cy="2239581"/>
          </a:xfrm>
          <a:custGeom>
            <a:avLst/>
            <a:gdLst/>
            <a:ahLst/>
            <a:cxnLst/>
            <a:rect l="l" t="t" r="r" b="b"/>
            <a:pathLst>
              <a:path w="4033806" h="3436063" extrusionOk="0">
                <a:moveTo>
                  <a:pt x="2081491" y="29372"/>
                </a:moveTo>
                <a:cubicBezTo>
                  <a:pt x="2572558" y="123715"/>
                  <a:pt x="3767567" y="406743"/>
                  <a:pt x="3982862" y="856686"/>
                </a:cubicBezTo>
                <a:cubicBezTo>
                  <a:pt x="4198157" y="1306629"/>
                  <a:pt x="3680481" y="2303277"/>
                  <a:pt x="3373262" y="2729029"/>
                </a:cubicBezTo>
                <a:cubicBezTo>
                  <a:pt x="3066043" y="3154781"/>
                  <a:pt x="2550786" y="3326534"/>
                  <a:pt x="2139548" y="3411201"/>
                </a:cubicBezTo>
                <a:cubicBezTo>
                  <a:pt x="1728310" y="3495868"/>
                  <a:pt x="1196120" y="3345886"/>
                  <a:pt x="905834" y="3237029"/>
                </a:cubicBezTo>
                <a:cubicBezTo>
                  <a:pt x="615548" y="3128172"/>
                  <a:pt x="545396" y="3079791"/>
                  <a:pt x="397834" y="2758058"/>
                </a:cubicBezTo>
                <a:cubicBezTo>
                  <a:pt x="250272" y="2436325"/>
                  <a:pt x="-85976" y="1717867"/>
                  <a:pt x="20462" y="1306629"/>
                </a:cubicBezTo>
                <a:cubicBezTo>
                  <a:pt x="126900" y="895391"/>
                  <a:pt x="692957" y="501086"/>
                  <a:pt x="1036462" y="290629"/>
                </a:cubicBezTo>
                <a:cubicBezTo>
                  <a:pt x="1379967" y="80172"/>
                  <a:pt x="1590424" y="-64971"/>
                  <a:pt x="2081491" y="29372"/>
                </a:cubicBezTo>
                <a:close/>
              </a:path>
            </a:pathLst>
          </a:custGeom>
          <a:noFill/>
          <a:ln w="25400" cap="flat" cmpd="sng">
            <a:solidFill>
              <a:schemeClr val="bg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1" name="Google Shape;157;g13cbd01bd3c_0_121">
            <a:extLst>
              <a:ext uri="{FF2B5EF4-FFF2-40B4-BE49-F238E27FC236}">
                <a16:creationId xmlns:a16="http://schemas.microsoft.com/office/drawing/2014/main" id="{E21FD2B3-A496-413B-DA70-E2905E693F19}"/>
              </a:ext>
            </a:extLst>
          </p:cNvPr>
          <p:cNvSpPr/>
          <p:nvPr/>
        </p:nvSpPr>
        <p:spPr>
          <a:xfrm rot="-6021199" flipH="1">
            <a:off x="7044920" y="201244"/>
            <a:ext cx="1663908" cy="1915904"/>
          </a:xfrm>
          <a:custGeom>
            <a:avLst/>
            <a:gdLst/>
            <a:ahLst/>
            <a:cxnLst/>
            <a:rect l="l" t="t" r="r" b="b"/>
            <a:pathLst>
              <a:path w="8393931" h="5298649" extrusionOk="0">
                <a:moveTo>
                  <a:pt x="2305990" y="141724"/>
                </a:moveTo>
                <a:cubicBezTo>
                  <a:pt x="3495962" y="60305"/>
                  <a:pt x="6314319" y="-204829"/>
                  <a:pt x="7328927" y="304563"/>
                </a:cubicBezTo>
                <a:cubicBezTo>
                  <a:pt x="8343535" y="813955"/>
                  <a:pt x="8385289" y="2411023"/>
                  <a:pt x="8393640" y="3198075"/>
                </a:cubicBezTo>
                <a:cubicBezTo>
                  <a:pt x="8401991" y="3985127"/>
                  <a:pt x="8234976" y="4699111"/>
                  <a:pt x="7379031" y="5026875"/>
                </a:cubicBezTo>
                <a:cubicBezTo>
                  <a:pt x="6523086" y="5354639"/>
                  <a:pt x="4412450" y="5367165"/>
                  <a:pt x="3257968" y="5164661"/>
                </a:cubicBezTo>
                <a:cubicBezTo>
                  <a:pt x="2103486" y="4962157"/>
                  <a:pt x="963617" y="4540447"/>
                  <a:pt x="452138" y="3811850"/>
                </a:cubicBezTo>
                <a:cubicBezTo>
                  <a:pt x="-59341" y="3083253"/>
                  <a:pt x="-121971" y="1402678"/>
                  <a:pt x="189092" y="793078"/>
                </a:cubicBezTo>
                <a:cubicBezTo>
                  <a:pt x="500155" y="183478"/>
                  <a:pt x="1116018" y="223143"/>
                  <a:pt x="2305990" y="141724"/>
                </a:cubicBezTo>
                <a:close/>
              </a:path>
            </a:pathLst>
          </a:custGeom>
          <a:solidFill>
            <a:schemeClr val="tx1">
              <a:lumMod val="50000"/>
              <a:lumOff val="50000"/>
              <a:alpha val="8627"/>
            </a:schemeClr>
          </a:solidFill>
          <a:ln>
            <a:noFill/>
          </a:ln>
        </p:spPr>
        <p:txBody>
          <a:bodyPr spcFirstLastPara="1" wrap="square" lIns="68569" tIns="34275" rIns="68569" bIns="34275" anchor="ctr" anchorCtr="0">
            <a:noAutofit/>
          </a:bodyPr>
          <a:lstStyle/>
          <a:p>
            <a:pPr algn="ctr">
              <a:buSzPts val="1800"/>
            </a:pPr>
            <a:endParaRPr sz="1350">
              <a:solidFill>
                <a:srgbClr val="FFFFFF"/>
              </a:solidFill>
              <a:latin typeface="Calibri"/>
              <a:ea typeface="Calibri"/>
              <a:cs typeface="Calibri"/>
              <a:sym typeface="Calibri"/>
            </a:endParaRPr>
          </a:p>
        </p:txBody>
      </p:sp>
      <p:sp>
        <p:nvSpPr>
          <p:cNvPr id="2" name="Google Shape;55;p13">
            <a:extLst>
              <a:ext uri="{FF2B5EF4-FFF2-40B4-BE49-F238E27FC236}">
                <a16:creationId xmlns:a16="http://schemas.microsoft.com/office/drawing/2014/main" id="{16A3827F-F1E4-5529-82E5-D83432C53A85}"/>
              </a:ext>
            </a:extLst>
          </p:cNvPr>
          <p:cNvSpPr txBox="1">
            <a:spLocks/>
          </p:cNvSpPr>
          <p:nvPr/>
        </p:nvSpPr>
        <p:spPr>
          <a:xfrm>
            <a:off x="3224410" y="1769162"/>
            <a:ext cx="6428066" cy="1537150"/>
          </a:xfrm>
          <a:prstGeom prst="rect">
            <a:avLst/>
          </a:prstGeom>
          <a:noFill/>
          <a:ln>
            <a:noFill/>
          </a:ln>
        </p:spPr>
        <p:txBody>
          <a:bodyPr spcFirstLastPara="1" wrap="square" lIns="91425" tIns="91425" rIns="91425" bIns="91425" anchor="t" anchorCtr="0">
            <a:normAutofit fontScale="62500" lnSpcReduction="20000"/>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buSzPts val="605"/>
            </a:pPr>
            <a:r>
              <a:rPr lang="es-419" sz="7800" dirty="0">
                <a:solidFill>
                  <a:schemeClr val="lt1"/>
                </a:solidFill>
                <a:latin typeface="Oswald Medium" panose="00000600000000000000" pitchFamily="2" charset="0"/>
                <a:ea typeface="Montserrat"/>
                <a:cs typeface="Times New Roman" panose="02020603050405020304" pitchFamily="18" charset="0"/>
                <a:sym typeface="Montserrat"/>
              </a:rPr>
              <a:t>LICENCIATURA</a:t>
            </a:r>
            <a:r>
              <a:rPr lang="es-419" sz="4000" dirty="0">
                <a:solidFill>
                  <a:schemeClr val="lt1"/>
                </a:solidFill>
                <a:latin typeface="Oswald Medium" panose="00000600000000000000" pitchFamily="2" charset="0"/>
                <a:ea typeface="Montserrat"/>
                <a:cs typeface="Times New Roman" panose="02020603050405020304" pitchFamily="18" charset="0"/>
                <a:sym typeface="Montserrat"/>
              </a:rPr>
              <a:t> en</a:t>
            </a:r>
            <a:br>
              <a:rPr lang="es-419" sz="2260" dirty="0">
                <a:solidFill>
                  <a:schemeClr val="lt1"/>
                </a:solidFill>
                <a:latin typeface="Oswald Medium" panose="00000600000000000000" pitchFamily="2" charset="0"/>
                <a:ea typeface="Montserrat"/>
                <a:cs typeface="Times New Roman" panose="02020603050405020304" pitchFamily="18" charset="0"/>
                <a:sym typeface="Montserrat"/>
              </a:rPr>
            </a:br>
            <a:r>
              <a:rPr lang="es-419" sz="9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CIENCIA de DATOS</a:t>
            </a:r>
            <a:endParaRPr lang="es-419" sz="9800" dirty="0">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6" name="Rectangle 5">
            <a:extLst>
              <a:ext uri="{FF2B5EF4-FFF2-40B4-BE49-F238E27FC236}">
                <a16:creationId xmlns:a16="http://schemas.microsoft.com/office/drawing/2014/main" id="{416A6534-983C-87D1-8BA5-BDD2D69AFE08}"/>
              </a:ext>
            </a:extLst>
          </p:cNvPr>
          <p:cNvSpPr/>
          <p:nvPr/>
        </p:nvSpPr>
        <p:spPr>
          <a:xfrm>
            <a:off x="176732" y="131568"/>
            <a:ext cx="1721223" cy="545566"/>
          </a:xfrm>
          <a:prstGeom prst="rect">
            <a:avLst/>
          </a:prstGeom>
          <a:solidFill>
            <a:srgbClr val="004D8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175;p29">
            <a:extLst>
              <a:ext uri="{FF2B5EF4-FFF2-40B4-BE49-F238E27FC236}">
                <a16:creationId xmlns:a16="http://schemas.microsoft.com/office/drawing/2014/main" id="{2BADD50B-FD63-55C6-46E1-478669C786ED}"/>
              </a:ext>
            </a:extLst>
          </p:cNvPr>
          <p:cNvSpPr txBox="1"/>
          <p:nvPr/>
        </p:nvSpPr>
        <p:spPr>
          <a:xfrm>
            <a:off x="92207" y="846075"/>
            <a:ext cx="8520600" cy="516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s" sz="1500" b="1" dirty="0">
                <a:solidFill>
                  <a:srgbClr val="1C4587"/>
                </a:solidFill>
                <a:latin typeface="Lato"/>
                <a:ea typeface="Lato"/>
                <a:cs typeface="Lato"/>
                <a:sym typeface="Lato"/>
              </a:rPr>
              <a:t>¿Cuándo usar cada una? </a:t>
            </a:r>
            <a:endParaRPr sz="1500" b="1" dirty="0">
              <a:solidFill>
                <a:srgbClr val="595959"/>
              </a:solidFill>
              <a:latin typeface="Lato"/>
              <a:ea typeface="Lato"/>
              <a:cs typeface="Lato"/>
              <a:sym typeface="Lato"/>
            </a:endParaRPr>
          </a:p>
        </p:txBody>
      </p:sp>
      <p:sp>
        <p:nvSpPr>
          <p:cNvPr id="3" name="Google Shape;177;p29">
            <a:extLst>
              <a:ext uri="{FF2B5EF4-FFF2-40B4-BE49-F238E27FC236}">
                <a16:creationId xmlns:a16="http://schemas.microsoft.com/office/drawing/2014/main" id="{E6961ECE-66F2-E657-168D-77AA55355543}"/>
              </a:ext>
            </a:extLst>
          </p:cNvPr>
          <p:cNvSpPr txBox="1"/>
          <p:nvPr/>
        </p:nvSpPr>
        <p:spPr>
          <a:xfrm>
            <a:off x="279757" y="1487700"/>
            <a:ext cx="3783000" cy="36558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s" sz="1100" dirty="0">
                <a:solidFill>
                  <a:srgbClr val="434343"/>
                </a:solidFill>
                <a:latin typeface="Lato"/>
                <a:ea typeface="Lato"/>
                <a:cs typeface="Lato"/>
                <a:sym typeface="Lato"/>
              </a:rPr>
              <a:t>Cuando observo la variable “</a:t>
            </a:r>
            <a:r>
              <a:rPr lang="es" sz="1100" i="1" dirty="0">
                <a:solidFill>
                  <a:srgbClr val="434343"/>
                </a:solidFill>
                <a:latin typeface="Lato"/>
                <a:ea typeface="Lato"/>
                <a:cs typeface="Lato"/>
                <a:sym typeface="Lato"/>
              </a:rPr>
              <a:t>Average Sales”, </a:t>
            </a:r>
            <a:r>
              <a:rPr lang="es" sz="1100" dirty="0">
                <a:solidFill>
                  <a:srgbClr val="434343"/>
                </a:solidFill>
                <a:latin typeface="Lato"/>
                <a:ea typeface="Lato"/>
                <a:cs typeface="Lato"/>
                <a:sym typeface="Lato"/>
              </a:rPr>
              <a:t>veo que la mayoría de las observaciones se concentran en el rango de 0-5, mientras que algunas de ellas se </a:t>
            </a:r>
            <a:r>
              <a:rPr lang="es" sz="1100" i="1" dirty="0">
                <a:solidFill>
                  <a:srgbClr val="434343"/>
                </a:solidFill>
                <a:latin typeface="Lato"/>
                <a:ea typeface="Lato"/>
                <a:cs typeface="Lato"/>
                <a:sym typeface="Lato"/>
              </a:rPr>
              <a:t>alejan </a:t>
            </a:r>
            <a:r>
              <a:rPr lang="es" sz="1100" dirty="0">
                <a:solidFill>
                  <a:srgbClr val="434343"/>
                </a:solidFill>
                <a:latin typeface="Lato"/>
                <a:ea typeface="Lato"/>
                <a:cs typeface="Lato"/>
                <a:sym typeface="Lato"/>
              </a:rPr>
              <a:t>horizontalmente, convirtiéndose en valores extremos o atípicos en nuestra muestra. </a:t>
            </a:r>
            <a:endParaRPr sz="1100" dirty="0">
              <a:solidFill>
                <a:srgbClr val="434343"/>
              </a:solidFill>
              <a:latin typeface="Lato"/>
              <a:ea typeface="Lato"/>
              <a:cs typeface="Lato"/>
              <a:sym typeface="Lato"/>
            </a:endParaRPr>
          </a:p>
          <a:p>
            <a:pPr marL="0" lvl="0" indent="0" algn="just" rtl="0">
              <a:lnSpc>
                <a:spcPct val="150000"/>
              </a:lnSpc>
              <a:spcBef>
                <a:spcPts val="0"/>
              </a:spcBef>
              <a:spcAft>
                <a:spcPts val="0"/>
              </a:spcAft>
              <a:buNone/>
            </a:pPr>
            <a:endParaRPr sz="1100" dirty="0">
              <a:solidFill>
                <a:srgbClr val="434343"/>
              </a:solidFill>
              <a:latin typeface="Lato"/>
              <a:ea typeface="Lato"/>
              <a:cs typeface="Lato"/>
              <a:sym typeface="Lato"/>
            </a:endParaRPr>
          </a:p>
          <a:p>
            <a:pPr marL="0" lvl="0" indent="0" algn="just" rtl="0">
              <a:lnSpc>
                <a:spcPct val="150000"/>
              </a:lnSpc>
              <a:spcBef>
                <a:spcPts val="0"/>
              </a:spcBef>
              <a:spcAft>
                <a:spcPts val="0"/>
              </a:spcAft>
              <a:buNone/>
            </a:pPr>
            <a:r>
              <a:rPr lang="es" sz="1100" dirty="0">
                <a:solidFill>
                  <a:srgbClr val="434343"/>
                </a:solidFill>
                <a:latin typeface="Lato"/>
                <a:ea typeface="Lato"/>
                <a:cs typeface="Lato"/>
                <a:sym typeface="Lato"/>
              </a:rPr>
              <a:t>Si tomase el promedio de “</a:t>
            </a:r>
            <a:r>
              <a:rPr lang="es" sz="1100" i="1" dirty="0">
                <a:solidFill>
                  <a:srgbClr val="434343"/>
                </a:solidFill>
                <a:latin typeface="Lato"/>
                <a:ea typeface="Lato"/>
                <a:cs typeface="Lato"/>
                <a:sym typeface="Lato"/>
              </a:rPr>
              <a:t>Sales”, </a:t>
            </a:r>
            <a:r>
              <a:rPr lang="es" sz="1100" dirty="0">
                <a:solidFill>
                  <a:srgbClr val="434343"/>
                </a:solidFill>
                <a:latin typeface="Lato"/>
                <a:ea typeface="Lato"/>
                <a:cs typeface="Lato"/>
                <a:sym typeface="Lato"/>
              </a:rPr>
              <a:t>encontraría que tendría una distribución de datos de este estilo:</a:t>
            </a:r>
            <a:endParaRPr sz="1100" dirty="0">
              <a:solidFill>
                <a:srgbClr val="434343"/>
              </a:solidFill>
              <a:latin typeface="Lato"/>
              <a:ea typeface="Lato"/>
              <a:cs typeface="Lato"/>
              <a:sym typeface="Lato"/>
            </a:endParaRPr>
          </a:p>
          <a:p>
            <a:pPr marL="0" lvl="0" indent="0" algn="just" rtl="0">
              <a:lnSpc>
                <a:spcPct val="150000"/>
              </a:lnSpc>
              <a:spcBef>
                <a:spcPts val="0"/>
              </a:spcBef>
              <a:spcAft>
                <a:spcPts val="0"/>
              </a:spcAft>
              <a:buNone/>
            </a:pPr>
            <a:endParaRPr sz="1100" dirty="0">
              <a:solidFill>
                <a:srgbClr val="434343"/>
              </a:solidFill>
              <a:latin typeface="Lato"/>
              <a:ea typeface="Lato"/>
              <a:cs typeface="Lato"/>
              <a:sym typeface="Lato"/>
            </a:endParaRPr>
          </a:p>
          <a:p>
            <a:pPr marL="0" lvl="0" indent="0" algn="just" rtl="0">
              <a:lnSpc>
                <a:spcPct val="150000"/>
              </a:lnSpc>
              <a:spcBef>
                <a:spcPts val="0"/>
              </a:spcBef>
              <a:spcAft>
                <a:spcPts val="0"/>
              </a:spcAft>
              <a:buNone/>
            </a:pPr>
            <a:r>
              <a:rPr lang="es" sz="1100" dirty="0">
                <a:solidFill>
                  <a:srgbClr val="434343"/>
                </a:solidFill>
                <a:latin typeface="Lato"/>
                <a:ea typeface="Lato"/>
                <a:cs typeface="Lato"/>
                <a:sym typeface="Lato"/>
              </a:rPr>
              <a:t>[100,230,245,121,432,120</a:t>
            </a:r>
            <a:r>
              <a:rPr lang="es" sz="1100" b="1" dirty="0">
                <a:solidFill>
                  <a:srgbClr val="434343"/>
                </a:solidFill>
                <a:latin typeface="Lato"/>
                <a:ea typeface="Lato"/>
                <a:cs typeface="Lato"/>
                <a:sym typeface="Lato"/>
              </a:rPr>
              <a:t>,65.000</a:t>
            </a:r>
            <a:r>
              <a:rPr lang="es" sz="1100" dirty="0">
                <a:solidFill>
                  <a:srgbClr val="434343"/>
                </a:solidFill>
                <a:latin typeface="Lato"/>
                <a:ea typeface="Lato"/>
                <a:cs typeface="Lato"/>
                <a:sym typeface="Lato"/>
              </a:rPr>
              <a:t>]</a:t>
            </a:r>
            <a:endParaRPr sz="1100" dirty="0">
              <a:solidFill>
                <a:srgbClr val="434343"/>
              </a:solidFill>
              <a:latin typeface="Lato"/>
              <a:ea typeface="Lato"/>
              <a:cs typeface="Lato"/>
              <a:sym typeface="Lato"/>
            </a:endParaRPr>
          </a:p>
          <a:p>
            <a:pPr marL="0" lvl="0" indent="0" algn="just" rtl="0">
              <a:lnSpc>
                <a:spcPct val="150000"/>
              </a:lnSpc>
              <a:spcBef>
                <a:spcPts val="0"/>
              </a:spcBef>
              <a:spcAft>
                <a:spcPts val="0"/>
              </a:spcAft>
              <a:buNone/>
            </a:pPr>
            <a:r>
              <a:rPr lang="es" sz="1100" dirty="0">
                <a:solidFill>
                  <a:srgbClr val="434343"/>
                </a:solidFill>
                <a:latin typeface="Lato"/>
                <a:ea typeface="Lato"/>
                <a:cs typeface="Lato"/>
                <a:sym typeface="Lato"/>
              </a:rPr>
              <a:t>Con un </a:t>
            </a:r>
            <a:r>
              <a:rPr lang="es" sz="1100" i="1" dirty="0">
                <a:solidFill>
                  <a:srgbClr val="434343"/>
                </a:solidFill>
                <a:latin typeface="Lato"/>
                <a:ea typeface="Lato"/>
                <a:cs typeface="Lato"/>
                <a:sym typeface="Lato"/>
              </a:rPr>
              <a:t>promedio de</a:t>
            </a:r>
            <a:r>
              <a:rPr lang="es" sz="1100" b="1" i="1" dirty="0">
                <a:solidFill>
                  <a:srgbClr val="434343"/>
                </a:solidFill>
                <a:latin typeface="Lato"/>
                <a:ea typeface="Lato"/>
                <a:cs typeface="Lato"/>
                <a:sym typeface="Lato"/>
              </a:rPr>
              <a:t> 9464.00</a:t>
            </a:r>
            <a:endParaRPr sz="1100" b="1" i="1" dirty="0">
              <a:solidFill>
                <a:srgbClr val="434343"/>
              </a:solidFill>
              <a:latin typeface="Lato"/>
              <a:ea typeface="Lato"/>
              <a:cs typeface="Lato"/>
              <a:sym typeface="Lato"/>
            </a:endParaRPr>
          </a:p>
          <a:p>
            <a:pPr marL="0" lvl="0" indent="0" algn="just" rtl="0">
              <a:lnSpc>
                <a:spcPct val="150000"/>
              </a:lnSpc>
              <a:spcBef>
                <a:spcPts val="0"/>
              </a:spcBef>
              <a:spcAft>
                <a:spcPts val="0"/>
              </a:spcAft>
              <a:buNone/>
            </a:pPr>
            <a:endParaRPr sz="1100" b="1" i="1" dirty="0">
              <a:solidFill>
                <a:srgbClr val="434343"/>
              </a:solidFill>
              <a:latin typeface="Lato"/>
              <a:ea typeface="Lato"/>
              <a:cs typeface="Lato"/>
              <a:sym typeface="Lato"/>
            </a:endParaRPr>
          </a:p>
          <a:p>
            <a:pPr marL="0" lvl="0" indent="0" algn="just" rtl="0">
              <a:lnSpc>
                <a:spcPct val="150000"/>
              </a:lnSpc>
              <a:spcBef>
                <a:spcPts val="0"/>
              </a:spcBef>
              <a:spcAft>
                <a:spcPts val="0"/>
              </a:spcAft>
              <a:buNone/>
            </a:pPr>
            <a:r>
              <a:rPr lang="es" sz="1100" b="1" dirty="0">
                <a:solidFill>
                  <a:srgbClr val="434343"/>
                </a:solidFill>
                <a:latin typeface="Lato"/>
                <a:ea typeface="Lato"/>
                <a:cs typeface="Lato"/>
                <a:sym typeface="Lato"/>
              </a:rPr>
              <a:t>La media es un parámetro sensible a los valores extremos. En cambio, la </a:t>
            </a:r>
            <a:r>
              <a:rPr lang="es" sz="1100" b="1" i="1" dirty="0">
                <a:solidFill>
                  <a:srgbClr val="434343"/>
                </a:solidFill>
                <a:latin typeface="Lato"/>
                <a:ea typeface="Lato"/>
                <a:cs typeface="Lato"/>
                <a:sym typeface="Lato"/>
              </a:rPr>
              <a:t>mediana no. </a:t>
            </a:r>
            <a:endParaRPr sz="1100" b="1" i="1" dirty="0">
              <a:solidFill>
                <a:srgbClr val="434343"/>
              </a:solidFill>
              <a:latin typeface="Lato"/>
              <a:ea typeface="Lato"/>
              <a:cs typeface="Lato"/>
              <a:sym typeface="Lato"/>
            </a:endParaRPr>
          </a:p>
        </p:txBody>
      </p:sp>
      <p:pic>
        <p:nvPicPr>
          <p:cNvPr id="4" name="Google Shape;178;p29">
            <a:extLst>
              <a:ext uri="{FF2B5EF4-FFF2-40B4-BE49-F238E27FC236}">
                <a16:creationId xmlns:a16="http://schemas.microsoft.com/office/drawing/2014/main" id="{161DF236-9699-E3C5-1518-5D512F57C1AD}"/>
              </a:ext>
            </a:extLst>
          </p:cNvPr>
          <p:cNvPicPr preferRelativeResize="0"/>
          <p:nvPr/>
        </p:nvPicPr>
        <p:blipFill>
          <a:blip r:embed="rId3">
            <a:alphaModFix/>
          </a:blip>
          <a:stretch>
            <a:fillRect/>
          </a:stretch>
        </p:blipFill>
        <p:spPr>
          <a:xfrm>
            <a:off x="4454493" y="1487700"/>
            <a:ext cx="3940225" cy="2825076"/>
          </a:xfrm>
          <a:prstGeom prst="rect">
            <a:avLst/>
          </a:prstGeom>
          <a:noFill/>
          <a:ln>
            <a:noFill/>
          </a:ln>
          <a:effectLst>
            <a:outerShdw blurRad="57150" dist="19050" dir="5400000" algn="bl" rotWithShape="0">
              <a:srgbClr val="000000">
                <a:alpha val="50000"/>
              </a:srgbClr>
            </a:outerShdw>
          </a:effectLst>
        </p:spPr>
      </p:pic>
      <p:sp>
        <p:nvSpPr>
          <p:cNvPr id="5" name="Google Shape;90;p2">
            <a:extLst>
              <a:ext uri="{FF2B5EF4-FFF2-40B4-BE49-F238E27FC236}">
                <a16:creationId xmlns:a16="http://schemas.microsoft.com/office/drawing/2014/main" id="{F8474C35-B054-69E9-9D21-C1292A90ECBD}"/>
              </a:ext>
            </a:extLst>
          </p:cNvPr>
          <p:cNvSpPr txBox="1"/>
          <p:nvPr/>
        </p:nvSpPr>
        <p:spPr>
          <a:xfrm>
            <a:off x="92207" y="107770"/>
            <a:ext cx="1666255" cy="569364"/>
          </a:xfrm>
          <a:prstGeom prst="rect">
            <a:avLst/>
          </a:prstGeom>
          <a:noFill/>
          <a:ln>
            <a:noFill/>
          </a:ln>
        </p:spPr>
        <p:txBody>
          <a:bodyPr spcFirstLastPara="1" wrap="square" lIns="68569" tIns="68569" rIns="68569" bIns="68569" anchor="t" anchorCtr="0">
            <a:spAutoFit/>
          </a:bodyPr>
          <a:lstStyle/>
          <a:p>
            <a:pPr marL="0" indent="0" algn="l">
              <a:buSzPts val="605"/>
            </a:pPr>
            <a:r>
              <a:rPr lang="es-419" sz="1000" dirty="0">
                <a:solidFill>
                  <a:schemeClr val="lt1"/>
                </a:solidFill>
                <a:latin typeface="Oswald Medium" panose="00000600000000000000" pitchFamily="2" charset="0"/>
                <a:ea typeface="Montserrat"/>
                <a:cs typeface="Times New Roman" panose="02020603050405020304" pitchFamily="18" charset="0"/>
                <a:sym typeface="Montserrat"/>
              </a:rPr>
              <a:t>TECNICATURA en</a:t>
            </a:r>
            <a:br>
              <a:rPr lang="es-419" sz="800" dirty="0">
                <a:solidFill>
                  <a:schemeClr val="lt1"/>
                </a:solidFill>
                <a:latin typeface="Oswald Medium" panose="00000600000000000000" pitchFamily="2" charset="0"/>
                <a:ea typeface="Montserrat"/>
                <a:cs typeface="Times New Roman" panose="02020603050405020304" pitchFamily="18" charset="0"/>
                <a:sym typeface="Montserrat"/>
              </a:rPr>
            </a:b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PROGRAMACIÓN</a:t>
            </a:r>
            <a:endParaRPr lang="es-419" sz="1800" b="1" dirty="0">
              <a:latin typeface="Oswald Medium" panose="00000600000000000000" pitchFamily="2" charset="0"/>
              <a:ea typeface="Montserrat"/>
              <a:cs typeface="Times New Roman" panose="02020603050405020304" pitchFamily="18" charset="0"/>
              <a:sym typeface="Montserrat"/>
            </a:endParaRPr>
          </a:p>
        </p:txBody>
      </p:sp>
      <p:sp>
        <p:nvSpPr>
          <p:cNvPr id="7" name="Google Shape;90;p2">
            <a:extLst>
              <a:ext uri="{FF2B5EF4-FFF2-40B4-BE49-F238E27FC236}">
                <a16:creationId xmlns:a16="http://schemas.microsoft.com/office/drawing/2014/main" id="{0F59A41C-FFCB-77E0-8DD2-20BB0AA87BCB}"/>
              </a:ext>
            </a:extLst>
          </p:cNvPr>
          <p:cNvSpPr txBox="1"/>
          <p:nvPr/>
        </p:nvSpPr>
        <p:spPr>
          <a:xfrm>
            <a:off x="2053319" y="119669"/>
            <a:ext cx="2299188" cy="569364"/>
          </a:xfrm>
          <a:prstGeom prst="rect">
            <a:avLst/>
          </a:prstGeom>
          <a:noFill/>
          <a:ln>
            <a:noFill/>
          </a:ln>
        </p:spPr>
        <p:txBody>
          <a:bodyPr spcFirstLastPara="1" wrap="square" lIns="68569" tIns="68569" rIns="68569" bIns="68569" anchor="t" anchorCtr="0">
            <a:spAutoFit/>
          </a:bodyPr>
          <a:lstStyle/>
          <a:p>
            <a:pPr marL="0" indent="0" algn="l">
              <a:buSzPts val="605"/>
            </a:pPr>
            <a:r>
              <a:rPr lang="es-419" sz="1000" dirty="0">
                <a:solidFill>
                  <a:schemeClr val="lt1"/>
                </a:solidFill>
                <a:latin typeface="Oswald Medium" panose="00000600000000000000" pitchFamily="2" charset="0"/>
                <a:ea typeface="Montserrat"/>
                <a:cs typeface="Times New Roman" panose="02020603050405020304" pitchFamily="18" charset="0"/>
                <a:sym typeface="Montserrat"/>
              </a:rPr>
              <a:t>LICENCIATURA en</a:t>
            </a:r>
            <a:br>
              <a:rPr lang="es-419" sz="800" dirty="0">
                <a:solidFill>
                  <a:schemeClr val="lt1"/>
                </a:solidFill>
                <a:latin typeface="Oswald Medium" panose="00000600000000000000" pitchFamily="2" charset="0"/>
                <a:ea typeface="Montserrat"/>
                <a:cs typeface="Times New Roman" panose="02020603050405020304" pitchFamily="18" charset="0"/>
                <a:sym typeface="Montserrat"/>
              </a:rPr>
            </a:b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CIENCIA de DATOS</a:t>
            </a:r>
            <a:endParaRPr lang="es-419" sz="1800" b="1" dirty="0">
              <a:latin typeface="Oswald Medium" panose="00000600000000000000" pitchFamily="2" charset="0"/>
              <a:ea typeface="Montserrat"/>
              <a:cs typeface="Times New Roman" panose="02020603050405020304" pitchFamily="18" charset="0"/>
              <a:sym typeface="Montserrat"/>
            </a:endParaRPr>
          </a:p>
        </p:txBody>
      </p:sp>
      <p:sp>
        <p:nvSpPr>
          <p:cNvPr id="8" name="Google Shape;90;p2">
            <a:extLst>
              <a:ext uri="{FF2B5EF4-FFF2-40B4-BE49-F238E27FC236}">
                <a16:creationId xmlns:a16="http://schemas.microsoft.com/office/drawing/2014/main" id="{D1402AA2-74A5-2BB5-EB2F-0A1A934A8A52}"/>
              </a:ext>
            </a:extLst>
          </p:cNvPr>
          <p:cNvSpPr txBox="1"/>
          <p:nvPr/>
        </p:nvSpPr>
        <p:spPr>
          <a:xfrm>
            <a:off x="1739103" y="196613"/>
            <a:ext cx="207768" cy="415476"/>
          </a:xfrm>
          <a:prstGeom prst="rect">
            <a:avLst/>
          </a:prstGeom>
          <a:noFill/>
          <a:ln>
            <a:noFill/>
          </a:ln>
        </p:spPr>
        <p:txBody>
          <a:bodyPr spcFirstLastPara="1" wrap="square" lIns="68569" tIns="68569" rIns="68569" bIns="68569" anchor="t" anchorCtr="0">
            <a:spAutoFit/>
          </a:bodyPr>
          <a:lstStyle/>
          <a:p>
            <a:pPr marL="0" indent="0" algn="l">
              <a:buSzPts val="605"/>
            </a:pP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a:t>
            </a:r>
            <a:endParaRPr lang="es-419" sz="1800" b="1" dirty="0">
              <a:latin typeface="Oswald Medium" panose="00000600000000000000" pitchFamily="2" charset="0"/>
              <a:ea typeface="Montserrat"/>
              <a:cs typeface="Times New Roman" panose="02020603050405020304" pitchFamily="18" charset="0"/>
              <a:sym typeface="Montserrat"/>
            </a:endParaRPr>
          </a:p>
        </p:txBody>
      </p:sp>
    </p:spTree>
    <p:extLst>
      <p:ext uri="{BB962C8B-B14F-4D97-AF65-F5344CB8AC3E}">
        <p14:creationId xmlns:p14="http://schemas.microsoft.com/office/powerpoint/2010/main" val="3374179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6" name="Rectangle 5">
            <a:extLst>
              <a:ext uri="{FF2B5EF4-FFF2-40B4-BE49-F238E27FC236}">
                <a16:creationId xmlns:a16="http://schemas.microsoft.com/office/drawing/2014/main" id="{416A6534-983C-87D1-8BA5-BDD2D69AFE08}"/>
              </a:ext>
            </a:extLst>
          </p:cNvPr>
          <p:cNvSpPr/>
          <p:nvPr/>
        </p:nvSpPr>
        <p:spPr>
          <a:xfrm>
            <a:off x="176732" y="131568"/>
            <a:ext cx="1721223" cy="545566"/>
          </a:xfrm>
          <a:prstGeom prst="rect">
            <a:avLst/>
          </a:prstGeom>
          <a:solidFill>
            <a:srgbClr val="004D8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183;p30">
            <a:extLst>
              <a:ext uri="{FF2B5EF4-FFF2-40B4-BE49-F238E27FC236}">
                <a16:creationId xmlns:a16="http://schemas.microsoft.com/office/drawing/2014/main" id="{0322C601-4DB7-A953-F120-9583119202DF}"/>
              </a:ext>
            </a:extLst>
          </p:cNvPr>
          <p:cNvSpPr txBox="1"/>
          <p:nvPr/>
        </p:nvSpPr>
        <p:spPr>
          <a:xfrm>
            <a:off x="92207" y="898822"/>
            <a:ext cx="8520600" cy="516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s" sz="1500" b="1" i="1">
                <a:solidFill>
                  <a:srgbClr val="1C4587"/>
                </a:solidFill>
                <a:latin typeface="Lato"/>
                <a:ea typeface="Lato"/>
                <a:cs typeface="Lato"/>
                <a:sym typeface="Lato"/>
              </a:rPr>
              <a:t>Técnicas visuales - Distribuciones. </a:t>
            </a:r>
            <a:endParaRPr sz="1500" b="1" i="1">
              <a:solidFill>
                <a:srgbClr val="595959"/>
              </a:solidFill>
              <a:latin typeface="Lato"/>
              <a:ea typeface="Lato"/>
              <a:cs typeface="Lato"/>
              <a:sym typeface="Lato"/>
            </a:endParaRPr>
          </a:p>
        </p:txBody>
      </p:sp>
      <p:sp>
        <p:nvSpPr>
          <p:cNvPr id="7" name="Google Shape;185;p30">
            <a:extLst>
              <a:ext uri="{FF2B5EF4-FFF2-40B4-BE49-F238E27FC236}">
                <a16:creationId xmlns:a16="http://schemas.microsoft.com/office/drawing/2014/main" id="{08E4700A-8BB3-2FC9-4E11-972F19BE3073}"/>
              </a:ext>
            </a:extLst>
          </p:cNvPr>
          <p:cNvSpPr txBox="1"/>
          <p:nvPr/>
        </p:nvSpPr>
        <p:spPr>
          <a:xfrm>
            <a:off x="307032" y="1756635"/>
            <a:ext cx="3783000" cy="26397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s" sz="1100">
                <a:solidFill>
                  <a:srgbClr val="434343"/>
                </a:solidFill>
                <a:latin typeface="Lato"/>
                <a:ea typeface="Lato"/>
                <a:cs typeface="Lato"/>
                <a:sym typeface="Lato"/>
              </a:rPr>
              <a:t>Una distribución es la herramienta que nos permite </a:t>
            </a:r>
            <a:r>
              <a:rPr lang="es" sz="1100" i="1">
                <a:solidFill>
                  <a:srgbClr val="434343"/>
                </a:solidFill>
                <a:latin typeface="Lato"/>
                <a:ea typeface="Lato"/>
                <a:cs typeface="Lato"/>
                <a:sym typeface="Lato"/>
              </a:rPr>
              <a:t>visualmente </a:t>
            </a:r>
            <a:r>
              <a:rPr lang="es" sz="1100">
                <a:solidFill>
                  <a:srgbClr val="434343"/>
                </a:solidFill>
                <a:latin typeface="Lato"/>
                <a:ea typeface="Lato"/>
                <a:cs typeface="Lato"/>
                <a:sym typeface="Lato"/>
              </a:rPr>
              <a:t>ver cómo se acumulan las observaciones a lo largo de todo el rango de valores de la variable que estamos estudiando. </a:t>
            </a:r>
            <a:endParaRPr sz="1100">
              <a:solidFill>
                <a:srgbClr val="434343"/>
              </a:solidFill>
              <a:latin typeface="Lato"/>
              <a:ea typeface="Lato"/>
              <a:cs typeface="Lato"/>
              <a:sym typeface="Lato"/>
            </a:endParaRPr>
          </a:p>
          <a:p>
            <a:pPr marL="0" lvl="0" indent="0" algn="just" rtl="0">
              <a:lnSpc>
                <a:spcPct val="150000"/>
              </a:lnSpc>
              <a:spcBef>
                <a:spcPts val="0"/>
              </a:spcBef>
              <a:spcAft>
                <a:spcPts val="0"/>
              </a:spcAft>
              <a:buNone/>
            </a:pPr>
            <a:endParaRPr sz="1100">
              <a:solidFill>
                <a:srgbClr val="434343"/>
              </a:solidFill>
              <a:latin typeface="Lato"/>
              <a:ea typeface="Lato"/>
              <a:cs typeface="Lato"/>
              <a:sym typeface="Lato"/>
            </a:endParaRPr>
          </a:p>
          <a:p>
            <a:pPr marL="0" lvl="0" indent="0" algn="just" rtl="0">
              <a:lnSpc>
                <a:spcPct val="150000"/>
              </a:lnSpc>
              <a:spcBef>
                <a:spcPts val="0"/>
              </a:spcBef>
              <a:spcAft>
                <a:spcPts val="0"/>
              </a:spcAft>
              <a:buNone/>
            </a:pPr>
            <a:r>
              <a:rPr lang="es" sz="1100">
                <a:solidFill>
                  <a:srgbClr val="434343"/>
                </a:solidFill>
                <a:latin typeface="Lato"/>
                <a:ea typeface="Lato"/>
                <a:cs typeface="Lato"/>
                <a:sym typeface="Lato"/>
              </a:rPr>
              <a:t>Tenemos 3 tipos de distribuciones que podemos identificar:</a:t>
            </a:r>
            <a:endParaRPr sz="1100">
              <a:solidFill>
                <a:srgbClr val="434343"/>
              </a:solidFill>
              <a:latin typeface="Lato"/>
              <a:ea typeface="Lato"/>
              <a:cs typeface="Lato"/>
              <a:sym typeface="Lato"/>
            </a:endParaRPr>
          </a:p>
          <a:p>
            <a:pPr marL="457200" lvl="0" indent="-298450" algn="just" rtl="0">
              <a:lnSpc>
                <a:spcPct val="150000"/>
              </a:lnSpc>
              <a:spcBef>
                <a:spcPts val="0"/>
              </a:spcBef>
              <a:spcAft>
                <a:spcPts val="0"/>
              </a:spcAft>
              <a:buClr>
                <a:srgbClr val="434343"/>
              </a:buClr>
              <a:buSzPts val="1100"/>
              <a:buFont typeface="Lato"/>
              <a:buAutoNum type="arabicPeriod"/>
            </a:pPr>
            <a:r>
              <a:rPr lang="es" sz="1100" i="1">
                <a:solidFill>
                  <a:srgbClr val="434343"/>
                </a:solidFill>
                <a:latin typeface="Lato"/>
                <a:ea typeface="Lato"/>
                <a:cs typeface="Lato"/>
                <a:sym typeface="Lato"/>
              </a:rPr>
              <a:t>Asimétrica a la izquierda.</a:t>
            </a:r>
            <a:endParaRPr sz="1100" i="1">
              <a:solidFill>
                <a:srgbClr val="434343"/>
              </a:solidFill>
              <a:latin typeface="Lato"/>
              <a:ea typeface="Lato"/>
              <a:cs typeface="Lato"/>
              <a:sym typeface="Lato"/>
            </a:endParaRPr>
          </a:p>
          <a:p>
            <a:pPr marL="457200" lvl="0" indent="-298450" algn="just" rtl="0">
              <a:lnSpc>
                <a:spcPct val="150000"/>
              </a:lnSpc>
              <a:spcBef>
                <a:spcPts val="0"/>
              </a:spcBef>
              <a:spcAft>
                <a:spcPts val="0"/>
              </a:spcAft>
              <a:buClr>
                <a:srgbClr val="434343"/>
              </a:buClr>
              <a:buSzPts val="1100"/>
              <a:buFont typeface="Lato"/>
              <a:buAutoNum type="arabicPeriod"/>
            </a:pPr>
            <a:r>
              <a:rPr lang="es" sz="1100" i="1">
                <a:solidFill>
                  <a:srgbClr val="434343"/>
                </a:solidFill>
                <a:latin typeface="Lato"/>
                <a:ea typeface="Lato"/>
                <a:cs typeface="Lato"/>
                <a:sym typeface="Lato"/>
              </a:rPr>
              <a:t>Simétrica.</a:t>
            </a:r>
            <a:endParaRPr sz="1100" i="1">
              <a:solidFill>
                <a:srgbClr val="434343"/>
              </a:solidFill>
              <a:latin typeface="Lato"/>
              <a:ea typeface="Lato"/>
              <a:cs typeface="Lato"/>
              <a:sym typeface="Lato"/>
            </a:endParaRPr>
          </a:p>
          <a:p>
            <a:pPr marL="457200" lvl="0" indent="-298450" algn="just" rtl="0">
              <a:lnSpc>
                <a:spcPct val="150000"/>
              </a:lnSpc>
              <a:spcBef>
                <a:spcPts val="0"/>
              </a:spcBef>
              <a:spcAft>
                <a:spcPts val="0"/>
              </a:spcAft>
              <a:buClr>
                <a:srgbClr val="434343"/>
              </a:buClr>
              <a:buSzPts val="1100"/>
              <a:buFont typeface="Lato"/>
              <a:buAutoNum type="arabicPeriod"/>
            </a:pPr>
            <a:r>
              <a:rPr lang="es" sz="1100" i="1">
                <a:solidFill>
                  <a:srgbClr val="434343"/>
                </a:solidFill>
                <a:latin typeface="Lato"/>
                <a:ea typeface="Lato"/>
                <a:cs typeface="Lato"/>
                <a:sym typeface="Lato"/>
              </a:rPr>
              <a:t>Asimétrica a la derecha.</a:t>
            </a:r>
            <a:endParaRPr sz="1100" i="1">
              <a:solidFill>
                <a:srgbClr val="434343"/>
              </a:solidFill>
              <a:latin typeface="Lato"/>
              <a:ea typeface="Lato"/>
              <a:cs typeface="Lato"/>
              <a:sym typeface="Lato"/>
            </a:endParaRPr>
          </a:p>
        </p:txBody>
      </p:sp>
      <p:pic>
        <p:nvPicPr>
          <p:cNvPr id="8" name="Google Shape;186;p30">
            <a:extLst>
              <a:ext uri="{FF2B5EF4-FFF2-40B4-BE49-F238E27FC236}">
                <a16:creationId xmlns:a16="http://schemas.microsoft.com/office/drawing/2014/main" id="{43EBDB41-949A-E498-B2E3-69D8A41E7D43}"/>
              </a:ext>
            </a:extLst>
          </p:cNvPr>
          <p:cNvPicPr preferRelativeResize="0"/>
          <p:nvPr/>
        </p:nvPicPr>
        <p:blipFill>
          <a:blip r:embed="rId3">
            <a:alphaModFix/>
          </a:blip>
          <a:stretch>
            <a:fillRect/>
          </a:stretch>
        </p:blipFill>
        <p:spPr>
          <a:xfrm>
            <a:off x="4511807" y="1563947"/>
            <a:ext cx="3827832" cy="2870874"/>
          </a:xfrm>
          <a:prstGeom prst="rect">
            <a:avLst/>
          </a:prstGeom>
          <a:noFill/>
          <a:ln>
            <a:noFill/>
          </a:ln>
          <a:effectLst>
            <a:outerShdw blurRad="57150" dist="19050" dir="5400000" algn="bl" rotWithShape="0">
              <a:srgbClr val="000000">
                <a:alpha val="50000"/>
              </a:srgbClr>
            </a:outerShdw>
          </a:effectLst>
        </p:spPr>
      </p:pic>
      <p:sp>
        <p:nvSpPr>
          <p:cNvPr id="2" name="Google Shape;90;p2">
            <a:extLst>
              <a:ext uri="{FF2B5EF4-FFF2-40B4-BE49-F238E27FC236}">
                <a16:creationId xmlns:a16="http://schemas.microsoft.com/office/drawing/2014/main" id="{4CC7408B-160A-71CD-BE04-A124646F28FD}"/>
              </a:ext>
            </a:extLst>
          </p:cNvPr>
          <p:cNvSpPr txBox="1"/>
          <p:nvPr/>
        </p:nvSpPr>
        <p:spPr>
          <a:xfrm>
            <a:off x="92207" y="107770"/>
            <a:ext cx="1666255" cy="569364"/>
          </a:xfrm>
          <a:prstGeom prst="rect">
            <a:avLst/>
          </a:prstGeom>
          <a:noFill/>
          <a:ln>
            <a:noFill/>
          </a:ln>
        </p:spPr>
        <p:txBody>
          <a:bodyPr spcFirstLastPara="1" wrap="square" lIns="68569" tIns="68569" rIns="68569" bIns="68569" anchor="t" anchorCtr="0">
            <a:spAutoFit/>
          </a:bodyPr>
          <a:lstStyle/>
          <a:p>
            <a:pPr marL="0" indent="0" algn="l">
              <a:buSzPts val="605"/>
            </a:pPr>
            <a:r>
              <a:rPr lang="es-419" sz="1000" dirty="0">
                <a:solidFill>
                  <a:schemeClr val="lt1"/>
                </a:solidFill>
                <a:latin typeface="Oswald Medium" panose="00000600000000000000" pitchFamily="2" charset="0"/>
                <a:ea typeface="Montserrat"/>
                <a:cs typeface="Times New Roman" panose="02020603050405020304" pitchFamily="18" charset="0"/>
                <a:sym typeface="Montserrat"/>
              </a:rPr>
              <a:t>TECNICATURA en</a:t>
            </a:r>
            <a:br>
              <a:rPr lang="es-419" sz="800" dirty="0">
                <a:solidFill>
                  <a:schemeClr val="lt1"/>
                </a:solidFill>
                <a:latin typeface="Oswald Medium" panose="00000600000000000000" pitchFamily="2" charset="0"/>
                <a:ea typeface="Montserrat"/>
                <a:cs typeface="Times New Roman" panose="02020603050405020304" pitchFamily="18" charset="0"/>
                <a:sym typeface="Montserrat"/>
              </a:rPr>
            </a:b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PROGRAMACIÓN</a:t>
            </a:r>
            <a:endParaRPr lang="es-419" sz="1800" b="1" dirty="0">
              <a:latin typeface="Oswald Medium" panose="00000600000000000000" pitchFamily="2" charset="0"/>
              <a:ea typeface="Montserrat"/>
              <a:cs typeface="Times New Roman" panose="02020603050405020304" pitchFamily="18" charset="0"/>
              <a:sym typeface="Montserrat"/>
            </a:endParaRPr>
          </a:p>
        </p:txBody>
      </p:sp>
      <p:sp>
        <p:nvSpPr>
          <p:cNvPr id="3" name="Google Shape;90;p2">
            <a:extLst>
              <a:ext uri="{FF2B5EF4-FFF2-40B4-BE49-F238E27FC236}">
                <a16:creationId xmlns:a16="http://schemas.microsoft.com/office/drawing/2014/main" id="{665390C9-02EE-AC01-95F4-177A46C9E2DD}"/>
              </a:ext>
            </a:extLst>
          </p:cNvPr>
          <p:cNvSpPr txBox="1"/>
          <p:nvPr/>
        </p:nvSpPr>
        <p:spPr>
          <a:xfrm>
            <a:off x="2053319" y="119669"/>
            <a:ext cx="2299188" cy="569364"/>
          </a:xfrm>
          <a:prstGeom prst="rect">
            <a:avLst/>
          </a:prstGeom>
          <a:noFill/>
          <a:ln>
            <a:noFill/>
          </a:ln>
        </p:spPr>
        <p:txBody>
          <a:bodyPr spcFirstLastPara="1" wrap="square" lIns="68569" tIns="68569" rIns="68569" bIns="68569" anchor="t" anchorCtr="0">
            <a:spAutoFit/>
          </a:bodyPr>
          <a:lstStyle/>
          <a:p>
            <a:pPr marL="0" indent="0" algn="l">
              <a:buSzPts val="605"/>
            </a:pPr>
            <a:r>
              <a:rPr lang="es-419" sz="1000" dirty="0">
                <a:solidFill>
                  <a:schemeClr val="lt1"/>
                </a:solidFill>
                <a:latin typeface="Oswald Medium" panose="00000600000000000000" pitchFamily="2" charset="0"/>
                <a:ea typeface="Montserrat"/>
                <a:cs typeface="Times New Roman" panose="02020603050405020304" pitchFamily="18" charset="0"/>
                <a:sym typeface="Montserrat"/>
              </a:rPr>
              <a:t>LICENCIATURA en</a:t>
            </a:r>
            <a:br>
              <a:rPr lang="es-419" sz="800" dirty="0">
                <a:solidFill>
                  <a:schemeClr val="lt1"/>
                </a:solidFill>
                <a:latin typeface="Oswald Medium" panose="00000600000000000000" pitchFamily="2" charset="0"/>
                <a:ea typeface="Montserrat"/>
                <a:cs typeface="Times New Roman" panose="02020603050405020304" pitchFamily="18" charset="0"/>
                <a:sym typeface="Montserrat"/>
              </a:rPr>
            </a:b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CIENCIA de DATOS</a:t>
            </a:r>
            <a:endParaRPr lang="es-419" sz="1800" b="1" dirty="0">
              <a:latin typeface="Oswald Medium" panose="00000600000000000000" pitchFamily="2" charset="0"/>
              <a:ea typeface="Montserrat"/>
              <a:cs typeface="Times New Roman" panose="02020603050405020304" pitchFamily="18" charset="0"/>
              <a:sym typeface="Montserrat"/>
            </a:endParaRPr>
          </a:p>
        </p:txBody>
      </p:sp>
      <p:sp>
        <p:nvSpPr>
          <p:cNvPr id="4" name="Google Shape;90;p2">
            <a:extLst>
              <a:ext uri="{FF2B5EF4-FFF2-40B4-BE49-F238E27FC236}">
                <a16:creationId xmlns:a16="http://schemas.microsoft.com/office/drawing/2014/main" id="{B8304816-F8F6-3FA7-145D-624FD2ADE27B}"/>
              </a:ext>
            </a:extLst>
          </p:cNvPr>
          <p:cNvSpPr txBox="1"/>
          <p:nvPr/>
        </p:nvSpPr>
        <p:spPr>
          <a:xfrm>
            <a:off x="1739103" y="196613"/>
            <a:ext cx="207768" cy="415476"/>
          </a:xfrm>
          <a:prstGeom prst="rect">
            <a:avLst/>
          </a:prstGeom>
          <a:noFill/>
          <a:ln>
            <a:noFill/>
          </a:ln>
        </p:spPr>
        <p:txBody>
          <a:bodyPr spcFirstLastPara="1" wrap="square" lIns="68569" tIns="68569" rIns="68569" bIns="68569" anchor="t" anchorCtr="0">
            <a:spAutoFit/>
          </a:bodyPr>
          <a:lstStyle/>
          <a:p>
            <a:pPr marL="0" indent="0" algn="l">
              <a:buSzPts val="605"/>
            </a:pP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a:t>
            </a:r>
            <a:endParaRPr lang="es-419" sz="1800" b="1" dirty="0">
              <a:latin typeface="Oswald Medium" panose="00000600000000000000" pitchFamily="2" charset="0"/>
              <a:ea typeface="Montserrat"/>
              <a:cs typeface="Times New Roman" panose="02020603050405020304" pitchFamily="18" charset="0"/>
              <a:sym typeface="Montserrat"/>
            </a:endParaRPr>
          </a:p>
        </p:txBody>
      </p:sp>
    </p:spTree>
    <p:extLst>
      <p:ext uri="{BB962C8B-B14F-4D97-AF65-F5344CB8AC3E}">
        <p14:creationId xmlns:p14="http://schemas.microsoft.com/office/powerpoint/2010/main" val="1326808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6" name="Rectangle 5">
            <a:extLst>
              <a:ext uri="{FF2B5EF4-FFF2-40B4-BE49-F238E27FC236}">
                <a16:creationId xmlns:a16="http://schemas.microsoft.com/office/drawing/2014/main" id="{416A6534-983C-87D1-8BA5-BDD2D69AFE08}"/>
              </a:ext>
            </a:extLst>
          </p:cNvPr>
          <p:cNvSpPr/>
          <p:nvPr/>
        </p:nvSpPr>
        <p:spPr>
          <a:xfrm>
            <a:off x="176732" y="131568"/>
            <a:ext cx="1721223" cy="545566"/>
          </a:xfrm>
          <a:prstGeom prst="rect">
            <a:avLst/>
          </a:prstGeom>
          <a:solidFill>
            <a:srgbClr val="004D8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191;p31">
            <a:extLst>
              <a:ext uri="{FF2B5EF4-FFF2-40B4-BE49-F238E27FC236}">
                <a16:creationId xmlns:a16="http://schemas.microsoft.com/office/drawing/2014/main" id="{CFFF47CE-3C84-9DD8-FBAD-7B8F067B046F}"/>
              </a:ext>
            </a:extLst>
          </p:cNvPr>
          <p:cNvSpPr txBox="1"/>
          <p:nvPr/>
        </p:nvSpPr>
        <p:spPr>
          <a:xfrm>
            <a:off x="275834" y="932689"/>
            <a:ext cx="8520600" cy="516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s" sz="1500" b="1" i="1">
                <a:solidFill>
                  <a:srgbClr val="1C4587"/>
                </a:solidFill>
                <a:latin typeface="Lato"/>
                <a:ea typeface="Lato"/>
                <a:cs typeface="Lato"/>
                <a:sym typeface="Lato"/>
              </a:rPr>
              <a:t>Técnicas visuales - Distribuciones. </a:t>
            </a:r>
            <a:endParaRPr sz="1500" b="1" i="1">
              <a:solidFill>
                <a:srgbClr val="595959"/>
              </a:solidFill>
              <a:latin typeface="Lato"/>
              <a:ea typeface="Lato"/>
              <a:cs typeface="Lato"/>
              <a:sym typeface="Lato"/>
            </a:endParaRPr>
          </a:p>
        </p:txBody>
      </p:sp>
      <p:sp>
        <p:nvSpPr>
          <p:cNvPr id="10" name="Google Shape;193;p31">
            <a:extLst>
              <a:ext uri="{FF2B5EF4-FFF2-40B4-BE49-F238E27FC236}">
                <a16:creationId xmlns:a16="http://schemas.microsoft.com/office/drawing/2014/main" id="{8AD69A86-759F-6782-AF3E-3270AD1D9F5C}"/>
              </a:ext>
            </a:extLst>
          </p:cNvPr>
          <p:cNvSpPr txBox="1"/>
          <p:nvPr/>
        </p:nvSpPr>
        <p:spPr>
          <a:xfrm>
            <a:off x="540234" y="1919277"/>
            <a:ext cx="3783000" cy="26397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s" sz="1100">
                <a:solidFill>
                  <a:srgbClr val="434343"/>
                </a:solidFill>
                <a:latin typeface="Lato"/>
                <a:ea typeface="Lato"/>
                <a:cs typeface="Lato"/>
                <a:sym typeface="Lato"/>
              </a:rPr>
              <a:t>Una distribución </a:t>
            </a:r>
            <a:r>
              <a:rPr lang="es" sz="1100" b="1">
                <a:solidFill>
                  <a:srgbClr val="434343"/>
                </a:solidFill>
                <a:latin typeface="Lato"/>
                <a:ea typeface="Lato"/>
                <a:cs typeface="Lato"/>
                <a:sym typeface="Lato"/>
              </a:rPr>
              <a:t>asimétrica a la izquierda </a:t>
            </a:r>
            <a:r>
              <a:rPr lang="es" sz="1100">
                <a:solidFill>
                  <a:srgbClr val="434343"/>
                </a:solidFill>
                <a:latin typeface="Lato"/>
                <a:ea typeface="Lato"/>
                <a:cs typeface="Lato"/>
                <a:sym typeface="Lato"/>
              </a:rPr>
              <a:t>significa que la cola de la izquierda es más larga que la de la derecha. </a:t>
            </a:r>
            <a:endParaRPr sz="1100">
              <a:solidFill>
                <a:srgbClr val="434343"/>
              </a:solidFill>
              <a:latin typeface="Lato"/>
              <a:ea typeface="Lato"/>
              <a:cs typeface="Lato"/>
              <a:sym typeface="Lato"/>
            </a:endParaRPr>
          </a:p>
          <a:p>
            <a:pPr marL="0" lvl="0" indent="0" algn="just" rtl="0">
              <a:lnSpc>
                <a:spcPct val="150000"/>
              </a:lnSpc>
              <a:spcBef>
                <a:spcPts val="0"/>
              </a:spcBef>
              <a:spcAft>
                <a:spcPts val="0"/>
              </a:spcAft>
              <a:buNone/>
            </a:pPr>
            <a:endParaRPr sz="1100">
              <a:solidFill>
                <a:srgbClr val="434343"/>
              </a:solidFill>
              <a:latin typeface="Lato"/>
              <a:ea typeface="Lato"/>
              <a:cs typeface="Lato"/>
              <a:sym typeface="Lato"/>
            </a:endParaRPr>
          </a:p>
          <a:p>
            <a:pPr marL="0" lvl="0" indent="0" algn="just" rtl="0">
              <a:lnSpc>
                <a:spcPct val="150000"/>
              </a:lnSpc>
              <a:spcBef>
                <a:spcPts val="0"/>
              </a:spcBef>
              <a:spcAft>
                <a:spcPts val="0"/>
              </a:spcAft>
              <a:buNone/>
            </a:pPr>
            <a:r>
              <a:rPr lang="es" sz="1100">
                <a:solidFill>
                  <a:srgbClr val="434343"/>
                </a:solidFill>
                <a:latin typeface="Lato"/>
                <a:ea typeface="Lato"/>
                <a:cs typeface="Lato"/>
                <a:sym typeface="Lato"/>
              </a:rPr>
              <a:t>Esto significa que tengo valores </a:t>
            </a:r>
            <a:r>
              <a:rPr lang="es" sz="1100" b="1" i="1">
                <a:solidFill>
                  <a:srgbClr val="434343"/>
                </a:solidFill>
                <a:latin typeface="Lato"/>
                <a:ea typeface="Lato"/>
                <a:cs typeface="Lato"/>
                <a:sym typeface="Lato"/>
              </a:rPr>
              <a:t>muy pequeños </a:t>
            </a:r>
            <a:r>
              <a:rPr lang="es" sz="1100">
                <a:solidFill>
                  <a:srgbClr val="434343"/>
                </a:solidFill>
                <a:latin typeface="Lato"/>
                <a:ea typeface="Lato"/>
                <a:cs typeface="Lato"/>
                <a:sym typeface="Lato"/>
              </a:rPr>
              <a:t>que se comportan como outliers y me tiran la cola bien cerca del eje X.</a:t>
            </a:r>
            <a:endParaRPr sz="1100">
              <a:solidFill>
                <a:srgbClr val="434343"/>
              </a:solidFill>
              <a:latin typeface="Lato"/>
              <a:ea typeface="Lato"/>
              <a:cs typeface="Lato"/>
              <a:sym typeface="Lato"/>
            </a:endParaRPr>
          </a:p>
          <a:p>
            <a:pPr marL="0" lvl="0" indent="0" algn="just" rtl="0">
              <a:lnSpc>
                <a:spcPct val="150000"/>
              </a:lnSpc>
              <a:spcBef>
                <a:spcPts val="0"/>
              </a:spcBef>
              <a:spcAft>
                <a:spcPts val="0"/>
              </a:spcAft>
              <a:buNone/>
            </a:pPr>
            <a:endParaRPr sz="1100">
              <a:solidFill>
                <a:srgbClr val="434343"/>
              </a:solidFill>
              <a:latin typeface="Lato"/>
              <a:ea typeface="Lato"/>
              <a:cs typeface="Lato"/>
              <a:sym typeface="Lato"/>
            </a:endParaRPr>
          </a:p>
          <a:p>
            <a:pPr marL="0" lvl="0" indent="0" algn="just" rtl="0">
              <a:lnSpc>
                <a:spcPct val="150000"/>
              </a:lnSpc>
              <a:spcBef>
                <a:spcPts val="0"/>
              </a:spcBef>
              <a:spcAft>
                <a:spcPts val="0"/>
              </a:spcAft>
              <a:buNone/>
            </a:pPr>
            <a:r>
              <a:rPr lang="es" sz="1100">
                <a:solidFill>
                  <a:srgbClr val="434343"/>
                </a:solidFill>
                <a:latin typeface="Lato"/>
                <a:ea typeface="Lato"/>
                <a:cs typeface="Lato"/>
                <a:sym typeface="Lato"/>
              </a:rPr>
              <a:t>La media en este caso estará </a:t>
            </a:r>
            <a:r>
              <a:rPr lang="es" sz="1100" b="1" i="1">
                <a:solidFill>
                  <a:srgbClr val="434343"/>
                </a:solidFill>
                <a:latin typeface="Lato"/>
                <a:ea typeface="Lato"/>
                <a:cs typeface="Lato"/>
                <a:sym typeface="Lato"/>
              </a:rPr>
              <a:t>tironeada </a:t>
            </a:r>
            <a:r>
              <a:rPr lang="es" sz="1100">
                <a:solidFill>
                  <a:srgbClr val="434343"/>
                </a:solidFill>
                <a:latin typeface="Lato"/>
                <a:ea typeface="Lato"/>
                <a:cs typeface="Lato"/>
                <a:sym typeface="Lato"/>
              </a:rPr>
              <a:t>por ese valor pequeño tirándola a un valor lejos de la mediana o la moda. </a:t>
            </a:r>
            <a:endParaRPr sz="1100">
              <a:solidFill>
                <a:srgbClr val="434343"/>
              </a:solidFill>
              <a:latin typeface="Lato"/>
              <a:ea typeface="Lato"/>
              <a:cs typeface="Lato"/>
              <a:sym typeface="Lato"/>
            </a:endParaRPr>
          </a:p>
        </p:txBody>
      </p:sp>
      <p:pic>
        <p:nvPicPr>
          <p:cNvPr id="11" name="Google Shape;194;p31">
            <a:extLst>
              <a:ext uri="{FF2B5EF4-FFF2-40B4-BE49-F238E27FC236}">
                <a16:creationId xmlns:a16="http://schemas.microsoft.com/office/drawing/2014/main" id="{DF2B97B7-C547-C065-5272-8787098DEFEA}"/>
              </a:ext>
            </a:extLst>
          </p:cNvPr>
          <p:cNvPicPr preferRelativeResize="0"/>
          <p:nvPr/>
        </p:nvPicPr>
        <p:blipFill rotWithShape="1">
          <a:blip r:embed="rId3">
            <a:alphaModFix/>
          </a:blip>
          <a:srcRect l="1692" t="3422" r="64330" b="21688"/>
          <a:stretch/>
        </p:blipFill>
        <p:spPr>
          <a:xfrm>
            <a:off x="5248935" y="2293677"/>
            <a:ext cx="1877950" cy="1890925"/>
          </a:xfrm>
          <a:prstGeom prst="rect">
            <a:avLst/>
          </a:prstGeom>
          <a:noFill/>
          <a:ln>
            <a:noFill/>
          </a:ln>
          <a:effectLst>
            <a:outerShdw blurRad="57150" dist="19050" dir="5400000" algn="bl" rotWithShape="0">
              <a:srgbClr val="000000">
                <a:alpha val="50000"/>
              </a:srgbClr>
            </a:outerShdw>
          </a:effectLst>
        </p:spPr>
      </p:pic>
      <p:sp>
        <p:nvSpPr>
          <p:cNvPr id="2" name="Google Shape;90;p2">
            <a:extLst>
              <a:ext uri="{FF2B5EF4-FFF2-40B4-BE49-F238E27FC236}">
                <a16:creationId xmlns:a16="http://schemas.microsoft.com/office/drawing/2014/main" id="{691A730B-22A0-2B99-7ACD-07AA1C363846}"/>
              </a:ext>
            </a:extLst>
          </p:cNvPr>
          <p:cNvSpPr txBox="1"/>
          <p:nvPr/>
        </p:nvSpPr>
        <p:spPr>
          <a:xfrm>
            <a:off x="92207" y="107770"/>
            <a:ext cx="1666255" cy="569364"/>
          </a:xfrm>
          <a:prstGeom prst="rect">
            <a:avLst/>
          </a:prstGeom>
          <a:noFill/>
          <a:ln>
            <a:noFill/>
          </a:ln>
        </p:spPr>
        <p:txBody>
          <a:bodyPr spcFirstLastPara="1" wrap="square" lIns="68569" tIns="68569" rIns="68569" bIns="68569" anchor="t" anchorCtr="0">
            <a:spAutoFit/>
          </a:bodyPr>
          <a:lstStyle/>
          <a:p>
            <a:pPr marL="0" indent="0" algn="l">
              <a:buSzPts val="605"/>
            </a:pPr>
            <a:r>
              <a:rPr lang="es-419" sz="1000" dirty="0">
                <a:solidFill>
                  <a:schemeClr val="lt1"/>
                </a:solidFill>
                <a:latin typeface="Oswald Medium" panose="00000600000000000000" pitchFamily="2" charset="0"/>
                <a:ea typeface="Montserrat"/>
                <a:cs typeface="Times New Roman" panose="02020603050405020304" pitchFamily="18" charset="0"/>
                <a:sym typeface="Montserrat"/>
              </a:rPr>
              <a:t>TECNICATURA en</a:t>
            </a:r>
            <a:br>
              <a:rPr lang="es-419" sz="800" dirty="0">
                <a:solidFill>
                  <a:schemeClr val="lt1"/>
                </a:solidFill>
                <a:latin typeface="Oswald Medium" panose="00000600000000000000" pitchFamily="2" charset="0"/>
                <a:ea typeface="Montserrat"/>
                <a:cs typeface="Times New Roman" panose="02020603050405020304" pitchFamily="18" charset="0"/>
                <a:sym typeface="Montserrat"/>
              </a:rPr>
            </a:b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PROGRAMACIÓN</a:t>
            </a:r>
            <a:endParaRPr lang="es-419" sz="1800" b="1" dirty="0">
              <a:latin typeface="Oswald Medium" panose="00000600000000000000" pitchFamily="2" charset="0"/>
              <a:ea typeface="Montserrat"/>
              <a:cs typeface="Times New Roman" panose="02020603050405020304" pitchFamily="18" charset="0"/>
              <a:sym typeface="Montserrat"/>
            </a:endParaRPr>
          </a:p>
        </p:txBody>
      </p:sp>
      <p:sp>
        <p:nvSpPr>
          <p:cNvPr id="3" name="Google Shape;90;p2">
            <a:extLst>
              <a:ext uri="{FF2B5EF4-FFF2-40B4-BE49-F238E27FC236}">
                <a16:creationId xmlns:a16="http://schemas.microsoft.com/office/drawing/2014/main" id="{3FFFA61A-99C2-FA00-218D-20D5D14FFE20}"/>
              </a:ext>
            </a:extLst>
          </p:cNvPr>
          <p:cNvSpPr txBox="1"/>
          <p:nvPr/>
        </p:nvSpPr>
        <p:spPr>
          <a:xfrm>
            <a:off x="2053319" y="119669"/>
            <a:ext cx="2299188" cy="569364"/>
          </a:xfrm>
          <a:prstGeom prst="rect">
            <a:avLst/>
          </a:prstGeom>
          <a:noFill/>
          <a:ln>
            <a:noFill/>
          </a:ln>
        </p:spPr>
        <p:txBody>
          <a:bodyPr spcFirstLastPara="1" wrap="square" lIns="68569" tIns="68569" rIns="68569" bIns="68569" anchor="t" anchorCtr="0">
            <a:spAutoFit/>
          </a:bodyPr>
          <a:lstStyle/>
          <a:p>
            <a:pPr marL="0" indent="0" algn="l">
              <a:buSzPts val="605"/>
            </a:pPr>
            <a:r>
              <a:rPr lang="es-419" sz="1000" dirty="0">
                <a:solidFill>
                  <a:schemeClr val="lt1"/>
                </a:solidFill>
                <a:latin typeface="Oswald Medium" panose="00000600000000000000" pitchFamily="2" charset="0"/>
                <a:ea typeface="Montserrat"/>
                <a:cs typeface="Times New Roman" panose="02020603050405020304" pitchFamily="18" charset="0"/>
                <a:sym typeface="Montserrat"/>
              </a:rPr>
              <a:t>LICENCIATURA en</a:t>
            </a:r>
            <a:br>
              <a:rPr lang="es-419" sz="800" dirty="0">
                <a:solidFill>
                  <a:schemeClr val="lt1"/>
                </a:solidFill>
                <a:latin typeface="Oswald Medium" panose="00000600000000000000" pitchFamily="2" charset="0"/>
                <a:ea typeface="Montserrat"/>
                <a:cs typeface="Times New Roman" panose="02020603050405020304" pitchFamily="18" charset="0"/>
                <a:sym typeface="Montserrat"/>
              </a:rPr>
            </a:b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CIENCIA de DATOS</a:t>
            </a:r>
            <a:endParaRPr lang="es-419" sz="1800" b="1" dirty="0">
              <a:latin typeface="Oswald Medium" panose="00000600000000000000" pitchFamily="2" charset="0"/>
              <a:ea typeface="Montserrat"/>
              <a:cs typeface="Times New Roman" panose="02020603050405020304" pitchFamily="18" charset="0"/>
              <a:sym typeface="Montserrat"/>
            </a:endParaRPr>
          </a:p>
        </p:txBody>
      </p:sp>
      <p:sp>
        <p:nvSpPr>
          <p:cNvPr id="4" name="Google Shape;90;p2">
            <a:extLst>
              <a:ext uri="{FF2B5EF4-FFF2-40B4-BE49-F238E27FC236}">
                <a16:creationId xmlns:a16="http://schemas.microsoft.com/office/drawing/2014/main" id="{C615FEC6-708E-40D3-BF72-E7E2E75F70A4}"/>
              </a:ext>
            </a:extLst>
          </p:cNvPr>
          <p:cNvSpPr txBox="1"/>
          <p:nvPr/>
        </p:nvSpPr>
        <p:spPr>
          <a:xfrm>
            <a:off x="1739103" y="196613"/>
            <a:ext cx="207768" cy="415476"/>
          </a:xfrm>
          <a:prstGeom prst="rect">
            <a:avLst/>
          </a:prstGeom>
          <a:noFill/>
          <a:ln>
            <a:noFill/>
          </a:ln>
        </p:spPr>
        <p:txBody>
          <a:bodyPr spcFirstLastPara="1" wrap="square" lIns="68569" tIns="68569" rIns="68569" bIns="68569" anchor="t" anchorCtr="0">
            <a:spAutoFit/>
          </a:bodyPr>
          <a:lstStyle/>
          <a:p>
            <a:pPr marL="0" indent="0" algn="l">
              <a:buSzPts val="605"/>
            </a:pP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a:t>
            </a:r>
            <a:endParaRPr lang="es-419" sz="1800" b="1" dirty="0">
              <a:latin typeface="Oswald Medium" panose="00000600000000000000" pitchFamily="2" charset="0"/>
              <a:ea typeface="Montserrat"/>
              <a:cs typeface="Times New Roman" panose="02020603050405020304" pitchFamily="18" charset="0"/>
              <a:sym typeface="Montserrat"/>
            </a:endParaRPr>
          </a:p>
        </p:txBody>
      </p:sp>
    </p:spTree>
    <p:extLst>
      <p:ext uri="{BB962C8B-B14F-4D97-AF65-F5344CB8AC3E}">
        <p14:creationId xmlns:p14="http://schemas.microsoft.com/office/powerpoint/2010/main" val="4241654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6" name="Rectangle 5">
            <a:extLst>
              <a:ext uri="{FF2B5EF4-FFF2-40B4-BE49-F238E27FC236}">
                <a16:creationId xmlns:a16="http://schemas.microsoft.com/office/drawing/2014/main" id="{416A6534-983C-87D1-8BA5-BDD2D69AFE08}"/>
              </a:ext>
            </a:extLst>
          </p:cNvPr>
          <p:cNvSpPr/>
          <p:nvPr/>
        </p:nvSpPr>
        <p:spPr>
          <a:xfrm>
            <a:off x="176732" y="131568"/>
            <a:ext cx="1721223" cy="545566"/>
          </a:xfrm>
          <a:prstGeom prst="rect">
            <a:avLst/>
          </a:prstGeom>
          <a:solidFill>
            <a:srgbClr val="004D8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199;p32">
            <a:extLst>
              <a:ext uri="{FF2B5EF4-FFF2-40B4-BE49-F238E27FC236}">
                <a16:creationId xmlns:a16="http://schemas.microsoft.com/office/drawing/2014/main" id="{C4AF5BDC-C5B6-0E15-6191-76E70E46F86C}"/>
              </a:ext>
            </a:extLst>
          </p:cNvPr>
          <p:cNvSpPr txBox="1"/>
          <p:nvPr/>
        </p:nvSpPr>
        <p:spPr>
          <a:xfrm>
            <a:off x="264544" y="932689"/>
            <a:ext cx="8520600" cy="516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s" sz="1500" b="1" i="1">
                <a:solidFill>
                  <a:srgbClr val="1C4587"/>
                </a:solidFill>
                <a:latin typeface="Lato"/>
                <a:ea typeface="Lato"/>
                <a:cs typeface="Lato"/>
                <a:sym typeface="Lato"/>
              </a:rPr>
              <a:t>Técnicas visuales - Distribuciones. </a:t>
            </a:r>
            <a:endParaRPr sz="1500" b="1" i="1">
              <a:solidFill>
                <a:srgbClr val="595959"/>
              </a:solidFill>
              <a:latin typeface="Lato"/>
              <a:ea typeface="Lato"/>
              <a:cs typeface="Lato"/>
              <a:sym typeface="Lato"/>
            </a:endParaRPr>
          </a:p>
        </p:txBody>
      </p:sp>
      <p:sp>
        <p:nvSpPr>
          <p:cNvPr id="3" name="Google Shape;201;p32">
            <a:extLst>
              <a:ext uri="{FF2B5EF4-FFF2-40B4-BE49-F238E27FC236}">
                <a16:creationId xmlns:a16="http://schemas.microsoft.com/office/drawing/2014/main" id="{E3EC3A46-B3B5-75E5-EDC5-4A1DF234AFDB}"/>
              </a:ext>
            </a:extLst>
          </p:cNvPr>
          <p:cNvSpPr txBox="1"/>
          <p:nvPr/>
        </p:nvSpPr>
        <p:spPr>
          <a:xfrm>
            <a:off x="528944" y="1919277"/>
            <a:ext cx="3783000" cy="26397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s" sz="1100">
                <a:solidFill>
                  <a:srgbClr val="434343"/>
                </a:solidFill>
                <a:latin typeface="Lato"/>
                <a:ea typeface="Lato"/>
                <a:cs typeface="Lato"/>
                <a:sym typeface="Lato"/>
              </a:rPr>
              <a:t>Una distribución </a:t>
            </a:r>
            <a:r>
              <a:rPr lang="es" sz="1100" b="1">
                <a:solidFill>
                  <a:srgbClr val="434343"/>
                </a:solidFill>
                <a:latin typeface="Lato"/>
                <a:ea typeface="Lato"/>
                <a:cs typeface="Lato"/>
                <a:sym typeface="Lato"/>
              </a:rPr>
              <a:t>asimétrica a la derecha </a:t>
            </a:r>
            <a:r>
              <a:rPr lang="es" sz="1100">
                <a:solidFill>
                  <a:srgbClr val="434343"/>
                </a:solidFill>
                <a:latin typeface="Lato"/>
                <a:ea typeface="Lato"/>
                <a:cs typeface="Lato"/>
                <a:sym typeface="Lato"/>
              </a:rPr>
              <a:t>significa que la cola de la derecha es más larga que la de la izquierda </a:t>
            </a:r>
            <a:endParaRPr sz="1100">
              <a:solidFill>
                <a:srgbClr val="434343"/>
              </a:solidFill>
              <a:latin typeface="Lato"/>
              <a:ea typeface="Lato"/>
              <a:cs typeface="Lato"/>
              <a:sym typeface="Lato"/>
            </a:endParaRPr>
          </a:p>
          <a:p>
            <a:pPr marL="0" lvl="0" indent="0" algn="just" rtl="0">
              <a:lnSpc>
                <a:spcPct val="150000"/>
              </a:lnSpc>
              <a:spcBef>
                <a:spcPts val="0"/>
              </a:spcBef>
              <a:spcAft>
                <a:spcPts val="0"/>
              </a:spcAft>
              <a:buNone/>
            </a:pPr>
            <a:endParaRPr sz="1100">
              <a:solidFill>
                <a:srgbClr val="434343"/>
              </a:solidFill>
              <a:latin typeface="Lato"/>
              <a:ea typeface="Lato"/>
              <a:cs typeface="Lato"/>
              <a:sym typeface="Lato"/>
            </a:endParaRPr>
          </a:p>
          <a:p>
            <a:pPr marL="0" lvl="0" indent="0" algn="just" rtl="0">
              <a:lnSpc>
                <a:spcPct val="150000"/>
              </a:lnSpc>
              <a:spcBef>
                <a:spcPts val="0"/>
              </a:spcBef>
              <a:spcAft>
                <a:spcPts val="0"/>
              </a:spcAft>
              <a:buNone/>
            </a:pPr>
            <a:r>
              <a:rPr lang="es" sz="1100">
                <a:solidFill>
                  <a:srgbClr val="434343"/>
                </a:solidFill>
                <a:latin typeface="Lato"/>
                <a:ea typeface="Lato"/>
                <a:cs typeface="Lato"/>
                <a:sym typeface="Lato"/>
              </a:rPr>
              <a:t>Esto significa que tengo valores </a:t>
            </a:r>
            <a:r>
              <a:rPr lang="es" sz="1100" b="1" i="1">
                <a:solidFill>
                  <a:srgbClr val="434343"/>
                </a:solidFill>
                <a:latin typeface="Lato"/>
                <a:ea typeface="Lato"/>
                <a:cs typeface="Lato"/>
                <a:sym typeface="Lato"/>
              </a:rPr>
              <a:t>muy grandes </a:t>
            </a:r>
            <a:r>
              <a:rPr lang="es" sz="1100">
                <a:solidFill>
                  <a:srgbClr val="434343"/>
                </a:solidFill>
                <a:latin typeface="Lato"/>
                <a:ea typeface="Lato"/>
                <a:cs typeface="Lato"/>
                <a:sym typeface="Lato"/>
              </a:rPr>
              <a:t>que se comportan como outliers y me tiran la cola bien lejos del eje X.</a:t>
            </a:r>
            <a:endParaRPr sz="1100">
              <a:solidFill>
                <a:srgbClr val="434343"/>
              </a:solidFill>
              <a:latin typeface="Lato"/>
              <a:ea typeface="Lato"/>
              <a:cs typeface="Lato"/>
              <a:sym typeface="Lato"/>
            </a:endParaRPr>
          </a:p>
          <a:p>
            <a:pPr marL="0" lvl="0" indent="0" algn="just" rtl="0">
              <a:lnSpc>
                <a:spcPct val="150000"/>
              </a:lnSpc>
              <a:spcBef>
                <a:spcPts val="0"/>
              </a:spcBef>
              <a:spcAft>
                <a:spcPts val="0"/>
              </a:spcAft>
              <a:buNone/>
            </a:pPr>
            <a:endParaRPr sz="1100">
              <a:solidFill>
                <a:srgbClr val="434343"/>
              </a:solidFill>
              <a:latin typeface="Lato"/>
              <a:ea typeface="Lato"/>
              <a:cs typeface="Lato"/>
              <a:sym typeface="Lato"/>
            </a:endParaRPr>
          </a:p>
          <a:p>
            <a:pPr marL="0" lvl="0" indent="0" algn="just" rtl="0">
              <a:lnSpc>
                <a:spcPct val="150000"/>
              </a:lnSpc>
              <a:spcBef>
                <a:spcPts val="0"/>
              </a:spcBef>
              <a:spcAft>
                <a:spcPts val="0"/>
              </a:spcAft>
              <a:buNone/>
            </a:pPr>
            <a:r>
              <a:rPr lang="es" sz="1100">
                <a:solidFill>
                  <a:srgbClr val="434343"/>
                </a:solidFill>
                <a:latin typeface="Lato"/>
                <a:ea typeface="Lato"/>
                <a:cs typeface="Lato"/>
                <a:sym typeface="Lato"/>
              </a:rPr>
              <a:t>La media en este caso estará </a:t>
            </a:r>
            <a:r>
              <a:rPr lang="es" sz="1100" b="1" i="1">
                <a:solidFill>
                  <a:srgbClr val="434343"/>
                </a:solidFill>
                <a:latin typeface="Lato"/>
                <a:ea typeface="Lato"/>
                <a:cs typeface="Lato"/>
                <a:sym typeface="Lato"/>
              </a:rPr>
              <a:t>tironeada </a:t>
            </a:r>
            <a:r>
              <a:rPr lang="es" sz="1100">
                <a:solidFill>
                  <a:srgbClr val="434343"/>
                </a:solidFill>
                <a:latin typeface="Lato"/>
                <a:ea typeface="Lato"/>
                <a:cs typeface="Lato"/>
                <a:sym typeface="Lato"/>
              </a:rPr>
              <a:t>por ese valor pequeño tirándola a un valor lejos de la mediana o la moda. </a:t>
            </a:r>
            <a:endParaRPr sz="1100">
              <a:solidFill>
                <a:srgbClr val="434343"/>
              </a:solidFill>
              <a:latin typeface="Lato"/>
              <a:ea typeface="Lato"/>
              <a:cs typeface="Lato"/>
              <a:sym typeface="Lato"/>
            </a:endParaRPr>
          </a:p>
        </p:txBody>
      </p:sp>
      <p:pic>
        <p:nvPicPr>
          <p:cNvPr id="4" name="Google Shape;202;p32">
            <a:extLst>
              <a:ext uri="{FF2B5EF4-FFF2-40B4-BE49-F238E27FC236}">
                <a16:creationId xmlns:a16="http://schemas.microsoft.com/office/drawing/2014/main" id="{96B4DE04-ED36-D537-3728-65DBE7756E01}"/>
              </a:ext>
            </a:extLst>
          </p:cNvPr>
          <p:cNvPicPr preferRelativeResize="0"/>
          <p:nvPr/>
        </p:nvPicPr>
        <p:blipFill rotWithShape="1">
          <a:blip r:embed="rId3">
            <a:alphaModFix/>
          </a:blip>
          <a:srcRect l="66071" t="2621" r="1147" b="22489"/>
          <a:stretch/>
        </p:blipFill>
        <p:spPr>
          <a:xfrm>
            <a:off x="5094444" y="2293689"/>
            <a:ext cx="1811850" cy="1890900"/>
          </a:xfrm>
          <a:prstGeom prst="rect">
            <a:avLst/>
          </a:prstGeom>
          <a:noFill/>
          <a:ln>
            <a:noFill/>
          </a:ln>
          <a:effectLst>
            <a:outerShdw blurRad="57150" dist="19050" dir="5400000" algn="bl" rotWithShape="0">
              <a:srgbClr val="000000">
                <a:alpha val="50000"/>
              </a:srgbClr>
            </a:outerShdw>
          </a:effectLst>
        </p:spPr>
      </p:pic>
      <p:sp>
        <p:nvSpPr>
          <p:cNvPr id="5" name="Google Shape;90;p2">
            <a:extLst>
              <a:ext uri="{FF2B5EF4-FFF2-40B4-BE49-F238E27FC236}">
                <a16:creationId xmlns:a16="http://schemas.microsoft.com/office/drawing/2014/main" id="{665E4AA3-C95E-F24F-F272-B135F4F41082}"/>
              </a:ext>
            </a:extLst>
          </p:cNvPr>
          <p:cNvSpPr txBox="1"/>
          <p:nvPr/>
        </p:nvSpPr>
        <p:spPr>
          <a:xfrm>
            <a:off x="92207" y="107770"/>
            <a:ext cx="1666255" cy="569364"/>
          </a:xfrm>
          <a:prstGeom prst="rect">
            <a:avLst/>
          </a:prstGeom>
          <a:noFill/>
          <a:ln>
            <a:noFill/>
          </a:ln>
        </p:spPr>
        <p:txBody>
          <a:bodyPr spcFirstLastPara="1" wrap="square" lIns="68569" tIns="68569" rIns="68569" bIns="68569" anchor="t" anchorCtr="0">
            <a:spAutoFit/>
          </a:bodyPr>
          <a:lstStyle/>
          <a:p>
            <a:pPr marL="0" indent="0" algn="l">
              <a:buSzPts val="605"/>
            </a:pPr>
            <a:r>
              <a:rPr lang="es-419" sz="1000" dirty="0">
                <a:solidFill>
                  <a:schemeClr val="lt1"/>
                </a:solidFill>
                <a:latin typeface="Oswald Medium" panose="00000600000000000000" pitchFamily="2" charset="0"/>
                <a:ea typeface="Montserrat"/>
                <a:cs typeface="Times New Roman" panose="02020603050405020304" pitchFamily="18" charset="0"/>
                <a:sym typeface="Montserrat"/>
              </a:rPr>
              <a:t>TECNICATURA en</a:t>
            </a:r>
            <a:br>
              <a:rPr lang="es-419" sz="800" dirty="0">
                <a:solidFill>
                  <a:schemeClr val="lt1"/>
                </a:solidFill>
                <a:latin typeface="Oswald Medium" panose="00000600000000000000" pitchFamily="2" charset="0"/>
                <a:ea typeface="Montserrat"/>
                <a:cs typeface="Times New Roman" panose="02020603050405020304" pitchFamily="18" charset="0"/>
                <a:sym typeface="Montserrat"/>
              </a:rPr>
            </a:b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PROGRAMACIÓN</a:t>
            </a:r>
            <a:endParaRPr lang="es-419" sz="1800" b="1" dirty="0">
              <a:latin typeface="Oswald Medium" panose="00000600000000000000" pitchFamily="2" charset="0"/>
              <a:ea typeface="Montserrat"/>
              <a:cs typeface="Times New Roman" panose="02020603050405020304" pitchFamily="18" charset="0"/>
              <a:sym typeface="Montserrat"/>
            </a:endParaRPr>
          </a:p>
        </p:txBody>
      </p:sp>
      <p:sp>
        <p:nvSpPr>
          <p:cNvPr id="7" name="Google Shape;90;p2">
            <a:extLst>
              <a:ext uri="{FF2B5EF4-FFF2-40B4-BE49-F238E27FC236}">
                <a16:creationId xmlns:a16="http://schemas.microsoft.com/office/drawing/2014/main" id="{5E044CBF-E1E9-2309-4C68-80FFA3EE5B28}"/>
              </a:ext>
            </a:extLst>
          </p:cNvPr>
          <p:cNvSpPr txBox="1"/>
          <p:nvPr/>
        </p:nvSpPr>
        <p:spPr>
          <a:xfrm>
            <a:off x="2053319" y="119669"/>
            <a:ext cx="2299188" cy="569364"/>
          </a:xfrm>
          <a:prstGeom prst="rect">
            <a:avLst/>
          </a:prstGeom>
          <a:noFill/>
          <a:ln>
            <a:noFill/>
          </a:ln>
        </p:spPr>
        <p:txBody>
          <a:bodyPr spcFirstLastPara="1" wrap="square" lIns="68569" tIns="68569" rIns="68569" bIns="68569" anchor="t" anchorCtr="0">
            <a:spAutoFit/>
          </a:bodyPr>
          <a:lstStyle/>
          <a:p>
            <a:pPr marL="0" indent="0" algn="l">
              <a:buSzPts val="605"/>
            </a:pPr>
            <a:r>
              <a:rPr lang="es-419" sz="1000" dirty="0">
                <a:solidFill>
                  <a:schemeClr val="lt1"/>
                </a:solidFill>
                <a:latin typeface="Oswald Medium" panose="00000600000000000000" pitchFamily="2" charset="0"/>
                <a:ea typeface="Montserrat"/>
                <a:cs typeface="Times New Roman" panose="02020603050405020304" pitchFamily="18" charset="0"/>
                <a:sym typeface="Montserrat"/>
              </a:rPr>
              <a:t>LICENCIATURA en</a:t>
            </a:r>
            <a:br>
              <a:rPr lang="es-419" sz="800" dirty="0">
                <a:solidFill>
                  <a:schemeClr val="lt1"/>
                </a:solidFill>
                <a:latin typeface="Oswald Medium" panose="00000600000000000000" pitchFamily="2" charset="0"/>
                <a:ea typeface="Montserrat"/>
                <a:cs typeface="Times New Roman" panose="02020603050405020304" pitchFamily="18" charset="0"/>
                <a:sym typeface="Montserrat"/>
              </a:rPr>
            </a:b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CIENCIA de DATOS</a:t>
            </a:r>
            <a:endParaRPr lang="es-419" sz="1800" b="1" dirty="0">
              <a:latin typeface="Oswald Medium" panose="00000600000000000000" pitchFamily="2" charset="0"/>
              <a:ea typeface="Montserrat"/>
              <a:cs typeface="Times New Roman" panose="02020603050405020304" pitchFamily="18" charset="0"/>
              <a:sym typeface="Montserrat"/>
            </a:endParaRPr>
          </a:p>
        </p:txBody>
      </p:sp>
      <p:sp>
        <p:nvSpPr>
          <p:cNvPr id="8" name="Google Shape;90;p2">
            <a:extLst>
              <a:ext uri="{FF2B5EF4-FFF2-40B4-BE49-F238E27FC236}">
                <a16:creationId xmlns:a16="http://schemas.microsoft.com/office/drawing/2014/main" id="{94088F36-CF24-BB3C-E139-3FC21C484CFF}"/>
              </a:ext>
            </a:extLst>
          </p:cNvPr>
          <p:cNvSpPr txBox="1"/>
          <p:nvPr/>
        </p:nvSpPr>
        <p:spPr>
          <a:xfrm>
            <a:off x="1739103" y="196613"/>
            <a:ext cx="207768" cy="415476"/>
          </a:xfrm>
          <a:prstGeom prst="rect">
            <a:avLst/>
          </a:prstGeom>
          <a:noFill/>
          <a:ln>
            <a:noFill/>
          </a:ln>
        </p:spPr>
        <p:txBody>
          <a:bodyPr spcFirstLastPara="1" wrap="square" lIns="68569" tIns="68569" rIns="68569" bIns="68569" anchor="t" anchorCtr="0">
            <a:spAutoFit/>
          </a:bodyPr>
          <a:lstStyle/>
          <a:p>
            <a:pPr marL="0" indent="0" algn="l">
              <a:buSzPts val="605"/>
            </a:pP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a:t>
            </a:r>
            <a:endParaRPr lang="es-419" sz="1800" b="1" dirty="0">
              <a:latin typeface="Oswald Medium" panose="00000600000000000000" pitchFamily="2" charset="0"/>
              <a:ea typeface="Montserrat"/>
              <a:cs typeface="Times New Roman" panose="02020603050405020304" pitchFamily="18" charset="0"/>
              <a:sym typeface="Montserrat"/>
            </a:endParaRPr>
          </a:p>
        </p:txBody>
      </p:sp>
    </p:spTree>
    <p:extLst>
      <p:ext uri="{BB962C8B-B14F-4D97-AF65-F5344CB8AC3E}">
        <p14:creationId xmlns:p14="http://schemas.microsoft.com/office/powerpoint/2010/main" val="2889760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6" name="Rectangle 5">
            <a:extLst>
              <a:ext uri="{FF2B5EF4-FFF2-40B4-BE49-F238E27FC236}">
                <a16:creationId xmlns:a16="http://schemas.microsoft.com/office/drawing/2014/main" id="{416A6534-983C-87D1-8BA5-BDD2D69AFE08}"/>
              </a:ext>
            </a:extLst>
          </p:cNvPr>
          <p:cNvSpPr/>
          <p:nvPr/>
        </p:nvSpPr>
        <p:spPr>
          <a:xfrm>
            <a:off x="176732" y="131568"/>
            <a:ext cx="1721223" cy="545566"/>
          </a:xfrm>
          <a:prstGeom prst="rect">
            <a:avLst/>
          </a:prstGeom>
          <a:solidFill>
            <a:srgbClr val="004D8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207;p33">
            <a:extLst>
              <a:ext uri="{FF2B5EF4-FFF2-40B4-BE49-F238E27FC236}">
                <a16:creationId xmlns:a16="http://schemas.microsoft.com/office/drawing/2014/main" id="{BA715CC0-A227-04E0-4648-2C3BE13D3024}"/>
              </a:ext>
            </a:extLst>
          </p:cNvPr>
          <p:cNvSpPr txBox="1"/>
          <p:nvPr/>
        </p:nvSpPr>
        <p:spPr>
          <a:xfrm>
            <a:off x="176732" y="1034289"/>
            <a:ext cx="8520600" cy="516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s" sz="1500" b="1" i="1" dirty="0">
                <a:solidFill>
                  <a:srgbClr val="1C4587"/>
                </a:solidFill>
                <a:latin typeface="Lato"/>
                <a:ea typeface="Lato"/>
                <a:cs typeface="Lato"/>
                <a:sym typeface="Lato"/>
              </a:rPr>
              <a:t>Técnicas visuales - Distribuciones. </a:t>
            </a:r>
            <a:endParaRPr sz="1500" b="1" i="1" dirty="0">
              <a:solidFill>
                <a:srgbClr val="595959"/>
              </a:solidFill>
              <a:latin typeface="Lato"/>
              <a:ea typeface="Lato"/>
              <a:cs typeface="Lato"/>
              <a:sym typeface="Lato"/>
            </a:endParaRPr>
          </a:p>
        </p:txBody>
      </p:sp>
      <p:sp>
        <p:nvSpPr>
          <p:cNvPr id="7" name="Google Shape;209;p33">
            <a:extLst>
              <a:ext uri="{FF2B5EF4-FFF2-40B4-BE49-F238E27FC236}">
                <a16:creationId xmlns:a16="http://schemas.microsoft.com/office/drawing/2014/main" id="{DBAB333E-D7BA-139A-CE9F-00B0EFA011C6}"/>
              </a:ext>
            </a:extLst>
          </p:cNvPr>
          <p:cNvSpPr txBox="1"/>
          <p:nvPr/>
        </p:nvSpPr>
        <p:spPr>
          <a:xfrm>
            <a:off x="441132" y="2020877"/>
            <a:ext cx="3783000" cy="23859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s" sz="1100">
                <a:solidFill>
                  <a:srgbClr val="434343"/>
                </a:solidFill>
                <a:latin typeface="Lato"/>
                <a:ea typeface="Lato"/>
                <a:cs typeface="Lato"/>
                <a:sym typeface="Lato"/>
              </a:rPr>
              <a:t>Por último, tenemos la distribución simétrica en donde la media, la moda y la mediana se alinean en torno al centro de la distribución.</a:t>
            </a:r>
            <a:endParaRPr sz="1100">
              <a:solidFill>
                <a:srgbClr val="434343"/>
              </a:solidFill>
              <a:latin typeface="Lato"/>
              <a:ea typeface="Lato"/>
              <a:cs typeface="Lato"/>
              <a:sym typeface="Lato"/>
            </a:endParaRPr>
          </a:p>
          <a:p>
            <a:pPr marL="0" lvl="0" indent="0" algn="just" rtl="0">
              <a:lnSpc>
                <a:spcPct val="150000"/>
              </a:lnSpc>
              <a:spcBef>
                <a:spcPts val="0"/>
              </a:spcBef>
              <a:spcAft>
                <a:spcPts val="0"/>
              </a:spcAft>
              <a:buNone/>
            </a:pPr>
            <a:endParaRPr sz="1100">
              <a:solidFill>
                <a:srgbClr val="434343"/>
              </a:solidFill>
              <a:latin typeface="Lato"/>
              <a:ea typeface="Lato"/>
              <a:cs typeface="Lato"/>
              <a:sym typeface="Lato"/>
            </a:endParaRPr>
          </a:p>
          <a:p>
            <a:pPr marL="0" lvl="0" indent="0" algn="just" rtl="0">
              <a:lnSpc>
                <a:spcPct val="150000"/>
              </a:lnSpc>
              <a:spcBef>
                <a:spcPts val="0"/>
              </a:spcBef>
              <a:spcAft>
                <a:spcPts val="0"/>
              </a:spcAft>
              <a:buNone/>
            </a:pPr>
            <a:r>
              <a:rPr lang="es" sz="1100">
                <a:solidFill>
                  <a:srgbClr val="434343"/>
                </a:solidFill>
                <a:latin typeface="Lato"/>
                <a:ea typeface="Lato"/>
                <a:cs typeface="Lato"/>
                <a:sym typeface="Lato"/>
              </a:rPr>
              <a:t>La longitud de las colas tanto a la izquierda o a la derecha es idéntica y esto se debe a que no contamos con valores </a:t>
            </a:r>
            <a:r>
              <a:rPr lang="es" sz="1100" b="1">
                <a:solidFill>
                  <a:srgbClr val="434343"/>
                </a:solidFill>
                <a:latin typeface="Lato"/>
                <a:ea typeface="Lato"/>
                <a:cs typeface="Lato"/>
                <a:sym typeface="Lato"/>
              </a:rPr>
              <a:t>extremos asimétricos. </a:t>
            </a:r>
            <a:endParaRPr sz="1100">
              <a:solidFill>
                <a:srgbClr val="434343"/>
              </a:solidFill>
              <a:latin typeface="Lato"/>
              <a:ea typeface="Lato"/>
              <a:cs typeface="Lato"/>
              <a:sym typeface="Lato"/>
            </a:endParaRPr>
          </a:p>
          <a:p>
            <a:pPr marL="0" lvl="0" indent="0" algn="just" rtl="0">
              <a:lnSpc>
                <a:spcPct val="150000"/>
              </a:lnSpc>
              <a:spcBef>
                <a:spcPts val="0"/>
              </a:spcBef>
              <a:spcAft>
                <a:spcPts val="0"/>
              </a:spcAft>
              <a:buNone/>
            </a:pPr>
            <a:endParaRPr sz="1100">
              <a:solidFill>
                <a:srgbClr val="434343"/>
              </a:solidFill>
              <a:latin typeface="Lato"/>
              <a:ea typeface="Lato"/>
              <a:cs typeface="Lato"/>
              <a:sym typeface="Lato"/>
            </a:endParaRPr>
          </a:p>
          <a:p>
            <a:pPr marL="0" lvl="0" indent="0" algn="just" rtl="0">
              <a:lnSpc>
                <a:spcPct val="150000"/>
              </a:lnSpc>
              <a:spcBef>
                <a:spcPts val="0"/>
              </a:spcBef>
              <a:spcAft>
                <a:spcPts val="0"/>
              </a:spcAft>
              <a:buNone/>
            </a:pPr>
            <a:endParaRPr sz="1100">
              <a:solidFill>
                <a:srgbClr val="434343"/>
              </a:solidFill>
              <a:latin typeface="Lato"/>
              <a:ea typeface="Lato"/>
              <a:cs typeface="Lato"/>
              <a:sym typeface="Lato"/>
            </a:endParaRPr>
          </a:p>
        </p:txBody>
      </p:sp>
      <p:pic>
        <p:nvPicPr>
          <p:cNvPr id="8" name="Google Shape;210;p33">
            <a:extLst>
              <a:ext uri="{FF2B5EF4-FFF2-40B4-BE49-F238E27FC236}">
                <a16:creationId xmlns:a16="http://schemas.microsoft.com/office/drawing/2014/main" id="{554936CE-7166-28E8-C3DE-9470195B0F3C}"/>
              </a:ext>
            </a:extLst>
          </p:cNvPr>
          <p:cNvPicPr preferRelativeResize="0"/>
          <p:nvPr/>
        </p:nvPicPr>
        <p:blipFill rotWithShape="1">
          <a:blip r:embed="rId3">
            <a:alphaModFix/>
          </a:blip>
          <a:srcRect l="35171" t="4366" r="33734" b="20744"/>
          <a:stretch/>
        </p:blipFill>
        <p:spPr>
          <a:xfrm>
            <a:off x="5089232" y="2230039"/>
            <a:ext cx="1718626" cy="1890900"/>
          </a:xfrm>
          <a:prstGeom prst="rect">
            <a:avLst/>
          </a:prstGeom>
          <a:noFill/>
          <a:ln>
            <a:noFill/>
          </a:ln>
          <a:effectLst>
            <a:outerShdw blurRad="57150" dist="19050" dir="5400000" algn="bl" rotWithShape="0">
              <a:srgbClr val="000000">
                <a:alpha val="50000"/>
              </a:srgbClr>
            </a:outerShdw>
          </a:effectLst>
        </p:spPr>
      </p:pic>
      <p:sp>
        <p:nvSpPr>
          <p:cNvPr id="2" name="Google Shape;90;p2">
            <a:extLst>
              <a:ext uri="{FF2B5EF4-FFF2-40B4-BE49-F238E27FC236}">
                <a16:creationId xmlns:a16="http://schemas.microsoft.com/office/drawing/2014/main" id="{B878DAA5-C33D-57B6-FF0B-D6E881D6F75B}"/>
              </a:ext>
            </a:extLst>
          </p:cNvPr>
          <p:cNvSpPr txBox="1"/>
          <p:nvPr/>
        </p:nvSpPr>
        <p:spPr>
          <a:xfrm>
            <a:off x="92207" y="107770"/>
            <a:ext cx="1666255" cy="569364"/>
          </a:xfrm>
          <a:prstGeom prst="rect">
            <a:avLst/>
          </a:prstGeom>
          <a:noFill/>
          <a:ln>
            <a:noFill/>
          </a:ln>
        </p:spPr>
        <p:txBody>
          <a:bodyPr spcFirstLastPara="1" wrap="square" lIns="68569" tIns="68569" rIns="68569" bIns="68569" anchor="t" anchorCtr="0">
            <a:spAutoFit/>
          </a:bodyPr>
          <a:lstStyle/>
          <a:p>
            <a:pPr marL="0" indent="0" algn="l">
              <a:buSzPts val="605"/>
            </a:pPr>
            <a:r>
              <a:rPr lang="es-419" sz="1000" dirty="0">
                <a:solidFill>
                  <a:schemeClr val="lt1"/>
                </a:solidFill>
                <a:latin typeface="Oswald Medium" panose="00000600000000000000" pitchFamily="2" charset="0"/>
                <a:ea typeface="Montserrat"/>
                <a:cs typeface="Times New Roman" panose="02020603050405020304" pitchFamily="18" charset="0"/>
                <a:sym typeface="Montserrat"/>
              </a:rPr>
              <a:t>TECNICATURA en</a:t>
            </a:r>
            <a:br>
              <a:rPr lang="es-419" sz="800" dirty="0">
                <a:solidFill>
                  <a:schemeClr val="lt1"/>
                </a:solidFill>
                <a:latin typeface="Oswald Medium" panose="00000600000000000000" pitchFamily="2" charset="0"/>
                <a:ea typeface="Montserrat"/>
                <a:cs typeface="Times New Roman" panose="02020603050405020304" pitchFamily="18" charset="0"/>
                <a:sym typeface="Montserrat"/>
              </a:rPr>
            </a:b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PROGRAMACIÓN</a:t>
            </a:r>
            <a:endParaRPr lang="es-419" sz="1800" b="1" dirty="0">
              <a:latin typeface="Oswald Medium" panose="00000600000000000000" pitchFamily="2" charset="0"/>
              <a:ea typeface="Montserrat"/>
              <a:cs typeface="Times New Roman" panose="02020603050405020304" pitchFamily="18" charset="0"/>
              <a:sym typeface="Montserrat"/>
            </a:endParaRPr>
          </a:p>
        </p:txBody>
      </p:sp>
      <p:sp>
        <p:nvSpPr>
          <p:cNvPr id="3" name="Google Shape;90;p2">
            <a:extLst>
              <a:ext uri="{FF2B5EF4-FFF2-40B4-BE49-F238E27FC236}">
                <a16:creationId xmlns:a16="http://schemas.microsoft.com/office/drawing/2014/main" id="{8B8652FB-05AC-6085-319D-EA4E79950460}"/>
              </a:ext>
            </a:extLst>
          </p:cNvPr>
          <p:cNvSpPr txBox="1"/>
          <p:nvPr/>
        </p:nvSpPr>
        <p:spPr>
          <a:xfrm>
            <a:off x="2053319" y="119669"/>
            <a:ext cx="2299188" cy="569364"/>
          </a:xfrm>
          <a:prstGeom prst="rect">
            <a:avLst/>
          </a:prstGeom>
          <a:noFill/>
          <a:ln>
            <a:noFill/>
          </a:ln>
        </p:spPr>
        <p:txBody>
          <a:bodyPr spcFirstLastPara="1" wrap="square" lIns="68569" tIns="68569" rIns="68569" bIns="68569" anchor="t" anchorCtr="0">
            <a:spAutoFit/>
          </a:bodyPr>
          <a:lstStyle/>
          <a:p>
            <a:pPr marL="0" indent="0" algn="l">
              <a:buSzPts val="605"/>
            </a:pPr>
            <a:r>
              <a:rPr lang="es-419" sz="1000" dirty="0">
                <a:solidFill>
                  <a:schemeClr val="lt1"/>
                </a:solidFill>
                <a:latin typeface="Oswald Medium" panose="00000600000000000000" pitchFamily="2" charset="0"/>
                <a:ea typeface="Montserrat"/>
                <a:cs typeface="Times New Roman" panose="02020603050405020304" pitchFamily="18" charset="0"/>
                <a:sym typeface="Montserrat"/>
              </a:rPr>
              <a:t>LICENCIATURA en</a:t>
            </a:r>
            <a:br>
              <a:rPr lang="es-419" sz="800" dirty="0">
                <a:solidFill>
                  <a:schemeClr val="lt1"/>
                </a:solidFill>
                <a:latin typeface="Oswald Medium" panose="00000600000000000000" pitchFamily="2" charset="0"/>
                <a:ea typeface="Montserrat"/>
                <a:cs typeface="Times New Roman" panose="02020603050405020304" pitchFamily="18" charset="0"/>
                <a:sym typeface="Montserrat"/>
              </a:rPr>
            </a:b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CIENCIA de DATOS</a:t>
            </a:r>
            <a:endParaRPr lang="es-419" sz="1800" b="1" dirty="0">
              <a:latin typeface="Oswald Medium" panose="00000600000000000000" pitchFamily="2" charset="0"/>
              <a:ea typeface="Montserrat"/>
              <a:cs typeface="Times New Roman" panose="02020603050405020304" pitchFamily="18" charset="0"/>
              <a:sym typeface="Montserrat"/>
            </a:endParaRPr>
          </a:p>
        </p:txBody>
      </p:sp>
      <p:sp>
        <p:nvSpPr>
          <p:cNvPr id="4" name="Google Shape;90;p2">
            <a:extLst>
              <a:ext uri="{FF2B5EF4-FFF2-40B4-BE49-F238E27FC236}">
                <a16:creationId xmlns:a16="http://schemas.microsoft.com/office/drawing/2014/main" id="{69DC09C6-A85A-F01D-60A1-74298DEBC239}"/>
              </a:ext>
            </a:extLst>
          </p:cNvPr>
          <p:cNvSpPr txBox="1"/>
          <p:nvPr/>
        </p:nvSpPr>
        <p:spPr>
          <a:xfrm>
            <a:off x="1739103" y="196613"/>
            <a:ext cx="207768" cy="415476"/>
          </a:xfrm>
          <a:prstGeom prst="rect">
            <a:avLst/>
          </a:prstGeom>
          <a:noFill/>
          <a:ln>
            <a:noFill/>
          </a:ln>
        </p:spPr>
        <p:txBody>
          <a:bodyPr spcFirstLastPara="1" wrap="square" lIns="68569" tIns="68569" rIns="68569" bIns="68569" anchor="t" anchorCtr="0">
            <a:spAutoFit/>
          </a:bodyPr>
          <a:lstStyle/>
          <a:p>
            <a:pPr marL="0" indent="0" algn="l">
              <a:buSzPts val="605"/>
            </a:pP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a:t>
            </a:r>
            <a:endParaRPr lang="es-419" sz="1800" b="1" dirty="0">
              <a:latin typeface="Oswald Medium" panose="00000600000000000000" pitchFamily="2" charset="0"/>
              <a:ea typeface="Montserrat"/>
              <a:cs typeface="Times New Roman" panose="02020603050405020304" pitchFamily="18" charset="0"/>
              <a:sym typeface="Montserrat"/>
            </a:endParaRPr>
          </a:p>
        </p:txBody>
      </p:sp>
    </p:spTree>
    <p:extLst>
      <p:ext uri="{BB962C8B-B14F-4D97-AF65-F5344CB8AC3E}">
        <p14:creationId xmlns:p14="http://schemas.microsoft.com/office/powerpoint/2010/main" val="794919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6" name="Rectangle 5">
            <a:extLst>
              <a:ext uri="{FF2B5EF4-FFF2-40B4-BE49-F238E27FC236}">
                <a16:creationId xmlns:a16="http://schemas.microsoft.com/office/drawing/2014/main" id="{416A6534-983C-87D1-8BA5-BDD2D69AFE08}"/>
              </a:ext>
            </a:extLst>
          </p:cNvPr>
          <p:cNvSpPr/>
          <p:nvPr/>
        </p:nvSpPr>
        <p:spPr>
          <a:xfrm>
            <a:off x="176732" y="131568"/>
            <a:ext cx="1721223" cy="545566"/>
          </a:xfrm>
          <a:prstGeom prst="rect">
            <a:avLst/>
          </a:prstGeom>
          <a:solidFill>
            <a:srgbClr val="004D8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215;p34">
            <a:extLst>
              <a:ext uri="{FF2B5EF4-FFF2-40B4-BE49-F238E27FC236}">
                <a16:creationId xmlns:a16="http://schemas.microsoft.com/office/drawing/2014/main" id="{B31B30AB-D9AC-4B5D-C88C-2F6D021A9FAB}"/>
              </a:ext>
            </a:extLst>
          </p:cNvPr>
          <p:cNvSpPr txBox="1"/>
          <p:nvPr/>
        </p:nvSpPr>
        <p:spPr>
          <a:xfrm>
            <a:off x="92207" y="1023000"/>
            <a:ext cx="8520600" cy="516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s" sz="1500" b="1">
                <a:solidFill>
                  <a:srgbClr val="1C4587"/>
                </a:solidFill>
                <a:latin typeface="Lato"/>
                <a:ea typeface="Lato"/>
                <a:cs typeface="Lato"/>
                <a:sym typeface="Lato"/>
              </a:rPr>
              <a:t>¿Cómo se comportan los datos? Medidas de Dispersión. </a:t>
            </a:r>
            <a:endParaRPr sz="1500" b="1">
              <a:solidFill>
                <a:srgbClr val="595959"/>
              </a:solidFill>
              <a:latin typeface="Lato"/>
              <a:ea typeface="Lato"/>
              <a:cs typeface="Lato"/>
              <a:sym typeface="Lato"/>
            </a:endParaRPr>
          </a:p>
        </p:txBody>
      </p:sp>
      <p:sp>
        <p:nvSpPr>
          <p:cNvPr id="3" name="Google Shape;217;p34">
            <a:extLst>
              <a:ext uri="{FF2B5EF4-FFF2-40B4-BE49-F238E27FC236}">
                <a16:creationId xmlns:a16="http://schemas.microsoft.com/office/drawing/2014/main" id="{97302DC7-CABE-61C6-6BCE-CE34C8EEED10}"/>
              </a:ext>
            </a:extLst>
          </p:cNvPr>
          <p:cNvSpPr txBox="1"/>
          <p:nvPr/>
        </p:nvSpPr>
        <p:spPr>
          <a:xfrm>
            <a:off x="345407" y="2340100"/>
            <a:ext cx="8267400" cy="16239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s" sz="1100" dirty="0">
                <a:solidFill>
                  <a:srgbClr val="434343"/>
                </a:solidFill>
                <a:latin typeface="Lato"/>
                <a:ea typeface="Lato"/>
                <a:cs typeface="Lato"/>
                <a:sym typeface="Lato"/>
              </a:rPr>
              <a:t>Las medidas de </a:t>
            </a:r>
            <a:r>
              <a:rPr lang="es" sz="1100" i="1" dirty="0">
                <a:solidFill>
                  <a:srgbClr val="434343"/>
                </a:solidFill>
                <a:latin typeface="Lato"/>
                <a:ea typeface="Lato"/>
                <a:cs typeface="Lato"/>
                <a:sym typeface="Lato"/>
              </a:rPr>
              <a:t>variabilidad o de dispersión </a:t>
            </a:r>
            <a:r>
              <a:rPr lang="es" sz="1100" dirty="0">
                <a:solidFill>
                  <a:srgbClr val="434343"/>
                </a:solidFill>
                <a:latin typeface="Lato"/>
                <a:ea typeface="Lato"/>
                <a:cs typeface="Lato"/>
                <a:sym typeface="Lato"/>
              </a:rPr>
              <a:t>indican cómo están esparcidos los datos. Estas medidas nos dicen </a:t>
            </a:r>
            <a:r>
              <a:rPr lang="es" sz="1100" i="1" dirty="0">
                <a:solidFill>
                  <a:srgbClr val="434343"/>
                </a:solidFill>
                <a:latin typeface="Lato"/>
                <a:ea typeface="Lato"/>
                <a:cs typeface="Lato"/>
                <a:sym typeface="Lato"/>
              </a:rPr>
              <a:t>cuán diferentes son los datos. </a:t>
            </a:r>
            <a:r>
              <a:rPr lang="es" sz="1100" dirty="0">
                <a:solidFill>
                  <a:srgbClr val="434343"/>
                </a:solidFill>
                <a:latin typeface="Lato"/>
                <a:ea typeface="Lato"/>
                <a:cs typeface="Lato"/>
                <a:sym typeface="Lato"/>
              </a:rPr>
              <a:t>Estas técnicas se complementan con las medidas de tendencia central para evaluar la homogeneidad o heterogeneidad que tiene un conjunto de datos.</a:t>
            </a:r>
            <a:endParaRPr sz="1100" dirty="0">
              <a:solidFill>
                <a:srgbClr val="434343"/>
              </a:solidFill>
              <a:latin typeface="Lato"/>
              <a:ea typeface="Lato"/>
              <a:cs typeface="Lato"/>
              <a:sym typeface="Lato"/>
            </a:endParaRPr>
          </a:p>
          <a:p>
            <a:pPr marL="0" lvl="0" indent="0" algn="just" rtl="0">
              <a:lnSpc>
                <a:spcPct val="150000"/>
              </a:lnSpc>
              <a:spcBef>
                <a:spcPts val="0"/>
              </a:spcBef>
              <a:spcAft>
                <a:spcPts val="0"/>
              </a:spcAft>
              <a:buNone/>
            </a:pPr>
            <a:endParaRPr sz="1100" dirty="0">
              <a:solidFill>
                <a:srgbClr val="434343"/>
              </a:solidFill>
              <a:latin typeface="Lato"/>
              <a:ea typeface="Lato"/>
              <a:cs typeface="Lato"/>
              <a:sym typeface="Lato"/>
            </a:endParaRPr>
          </a:p>
          <a:p>
            <a:pPr marL="0" lvl="0" indent="0" algn="just" rtl="0">
              <a:lnSpc>
                <a:spcPct val="150000"/>
              </a:lnSpc>
              <a:spcBef>
                <a:spcPts val="0"/>
              </a:spcBef>
              <a:spcAft>
                <a:spcPts val="0"/>
              </a:spcAft>
              <a:buNone/>
            </a:pPr>
            <a:r>
              <a:rPr lang="es" sz="1100" dirty="0">
                <a:solidFill>
                  <a:srgbClr val="434343"/>
                </a:solidFill>
                <a:latin typeface="Lato"/>
                <a:ea typeface="Lato"/>
                <a:cs typeface="Lato"/>
                <a:sym typeface="Lato"/>
              </a:rPr>
              <a:t>Las medidas de variabilidad más utilizadas son: </a:t>
            </a:r>
            <a:r>
              <a:rPr lang="es" sz="1100" i="1" dirty="0">
                <a:solidFill>
                  <a:srgbClr val="434343"/>
                </a:solidFill>
                <a:latin typeface="Lato"/>
                <a:ea typeface="Lato"/>
                <a:cs typeface="Lato"/>
                <a:sym typeface="Lato"/>
              </a:rPr>
              <a:t>rango, varianza, desvío estándar.</a:t>
            </a:r>
            <a:endParaRPr sz="1100" i="1" dirty="0">
              <a:solidFill>
                <a:srgbClr val="434343"/>
              </a:solidFill>
              <a:latin typeface="Lato"/>
              <a:ea typeface="Lato"/>
              <a:cs typeface="Lato"/>
              <a:sym typeface="Lato"/>
            </a:endParaRPr>
          </a:p>
          <a:p>
            <a:pPr marL="0" lvl="0" indent="0" algn="just" rtl="0">
              <a:lnSpc>
                <a:spcPct val="150000"/>
              </a:lnSpc>
              <a:spcBef>
                <a:spcPts val="0"/>
              </a:spcBef>
              <a:spcAft>
                <a:spcPts val="0"/>
              </a:spcAft>
              <a:buNone/>
            </a:pPr>
            <a:endParaRPr sz="1100" dirty="0">
              <a:solidFill>
                <a:srgbClr val="434343"/>
              </a:solidFill>
              <a:latin typeface="Lato"/>
              <a:ea typeface="Lato"/>
              <a:cs typeface="Lato"/>
              <a:sym typeface="Lato"/>
            </a:endParaRPr>
          </a:p>
        </p:txBody>
      </p:sp>
      <p:sp>
        <p:nvSpPr>
          <p:cNvPr id="4" name="Google Shape;90;p2">
            <a:extLst>
              <a:ext uri="{FF2B5EF4-FFF2-40B4-BE49-F238E27FC236}">
                <a16:creationId xmlns:a16="http://schemas.microsoft.com/office/drawing/2014/main" id="{4A5D8CE8-0209-3947-743A-1E811B724FA6}"/>
              </a:ext>
            </a:extLst>
          </p:cNvPr>
          <p:cNvSpPr txBox="1"/>
          <p:nvPr/>
        </p:nvSpPr>
        <p:spPr>
          <a:xfrm>
            <a:off x="92207" y="107770"/>
            <a:ext cx="1666255" cy="569364"/>
          </a:xfrm>
          <a:prstGeom prst="rect">
            <a:avLst/>
          </a:prstGeom>
          <a:noFill/>
          <a:ln>
            <a:noFill/>
          </a:ln>
        </p:spPr>
        <p:txBody>
          <a:bodyPr spcFirstLastPara="1" wrap="square" lIns="68569" tIns="68569" rIns="68569" bIns="68569" anchor="t" anchorCtr="0">
            <a:spAutoFit/>
          </a:bodyPr>
          <a:lstStyle/>
          <a:p>
            <a:pPr marL="0" indent="0" algn="l">
              <a:buSzPts val="605"/>
            </a:pPr>
            <a:r>
              <a:rPr lang="es-419" sz="1000" dirty="0">
                <a:solidFill>
                  <a:schemeClr val="lt1"/>
                </a:solidFill>
                <a:latin typeface="Oswald Medium" panose="00000600000000000000" pitchFamily="2" charset="0"/>
                <a:ea typeface="Montserrat"/>
                <a:cs typeface="Times New Roman" panose="02020603050405020304" pitchFamily="18" charset="0"/>
                <a:sym typeface="Montserrat"/>
              </a:rPr>
              <a:t>TECNICATURA en</a:t>
            </a:r>
            <a:br>
              <a:rPr lang="es-419" sz="800" dirty="0">
                <a:solidFill>
                  <a:schemeClr val="lt1"/>
                </a:solidFill>
                <a:latin typeface="Oswald Medium" panose="00000600000000000000" pitchFamily="2" charset="0"/>
                <a:ea typeface="Montserrat"/>
                <a:cs typeface="Times New Roman" panose="02020603050405020304" pitchFamily="18" charset="0"/>
                <a:sym typeface="Montserrat"/>
              </a:rPr>
            </a:b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PROGRAMACIÓN</a:t>
            </a:r>
            <a:endParaRPr lang="es-419" sz="1800" b="1" dirty="0">
              <a:latin typeface="Oswald Medium" panose="00000600000000000000" pitchFamily="2" charset="0"/>
              <a:ea typeface="Montserrat"/>
              <a:cs typeface="Times New Roman" panose="02020603050405020304" pitchFamily="18" charset="0"/>
              <a:sym typeface="Montserrat"/>
            </a:endParaRPr>
          </a:p>
        </p:txBody>
      </p:sp>
      <p:sp>
        <p:nvSpPr>
          <p:cNvPr id="5" name="Google Shape;90;p2">
            <a:extLst>
              <a:ext uri="{FF2B5EF4-FFF2-40B4-BE49-F238E27FC236}">
                <a16:creationId xmlns:a16="http://schemas.microsoft.com/office/drawing/2014/main" id="{6109963A-81C2-1302-97B0-A5515DAE9F54}"/>
              </a:ext>
            </a:extLst>
          </p:cNvPr>
          <p:cNvSpPr txBox="1"/>
          <p:nvPr/>
        </p:nvSpPr>
        <p:spPr>
          <a:xfrm>
            <a:off x="2053319" y="119669"/>
            <a:ext cx="2299188" cy="569364"/>
          </a:xfrm>
          <a:prstGeom prst="rect">
            <a:avLst/>
          </a:prstGeom>
          <a:noFill/>
          <a:ln>
            <a:noFill/>
          </a:ln>
        </p:spPr>
        <p:txBody>
          <a:bodyPr spcFirstLastPara="1" wrap="square" lIns="68569" tIns="68569" rIns="68569" bIns="68569" anchor="t" anchorCtr="0">
            <a:spAutoFit/>
          </a:bodyPr>
          <a:lstStyle/>
          <a:p>
            <a:pPr marL="0" indent="0" algn="l">
              <a:buSzPts val="605"/>
            </a:pPr>
            <a:r>
              <a:rPr lang="es-419" sz="1000" dirty="0">
                <a:solidFill>
                  <a:schemeClr val="lt1"/>
                </a:solidFill>
                <a:latin typeface="Oswald Medium" panose="00000600000000000000" pitchFamily="2" charset="0"/>
                <a:ea typeface="Montserrat"/>
                <a:cs typeface="Times New Roman" panose="02020603050405020304" pitchFamily="18" charset="0"/>
                <a:sym typeface="Montserrat"/>
              </a:rPr>
              <a:t>LICENCIATURA en</a:t>
            </a:r>
            <a:br>
              <a:rPr lang="es-419" sz="800" dirty="0">
                <a:solidFill>
                  <a:schemeClr val="lt1"/>
                </a:solidFill>
                <a:latin typeface="Oswald Medium" panose="00000600000000000000" pitchFamily="2" charset="0"/>
                <a:ea typeface="Montserrat"/>
                <a:cs typeface="Times New Roman" panose="02020603050405020304" pitchFamily="18" charset="0"/>
                <a:sym typeface="Montserrat"/>
              </a:rPr>
            </a:b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CIENCIA de DATOS</a:t>
            </a:r>
            <a:endParaRPr lang="es-419" sz="1800" b="1" dirty="0">
              <a:latin typeface="Oswald Medium" panose="00000600000000000000" pitchFamily="2" charset="0"/>
              <a:ea typeface="Montserrat"/>
              <a:cs typeface="Times New Roman" panose="02020603050405020304" pitchFamily="18" charset="0"/>
              <a:sym typeface="Montserrat"/>
            </a:endParaRPr>
          </a:p>
        </p:txBody>
      </p:sp>
      <p:sp>
        <p:nvSpPr>
          <p:cNvPr id="7" name="Google Shape;90;p2">
            <a:extLst>
              <a:ext uri="{FF2B5EF4-FFF2-40B4-BE49-F238E27FC236}">
                <a16:creationId xmlns:a16="http://schemas.microsoft.com/office/drawing/2014/main" id="{E30ACC35-FE12-4B27-4985-8A66E1392460}"/>
              </a:ext>
            </a:extLst>
          </p:cNvPr>
          <p:cNvSpPr txBox="1"/>
          <p:nvPr/>
        </p:nvSpPr>
        <p:spPr>
          <a:xfrm>
            <a:off x="1739103" y="196613"/>
            <a:ext cx="207768" cy="415476"/>
          </a:xfrm>
          <a:prstGeom prst="rect">
            <a:avLst/>
          </a:prstGeom>
          <a:noFill/>
          <a:ln>
            <a:noFill/>
          </a:ln>
        </p:spPr>
        <p:txBody>
          <a:bodyPr spcFirstLastPara="1" wrap="square" lIns="68569" tIns="68569" rIns="68569" bIns="68569" anchor="t" anchorCtr="0">
            <a:spAutoFit/>
          </a:bodyPr>
          <a:lstStyle/>
          <a:p>
            <a:pPr marL="0" indent="0" algn="l">
              <a:buSzPts val="605"/>
            </a:pP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a:t>
            </a:r>
            <a:endParaRPr lang="es-419" sz="1800" b="1" dirty="0">
              <a:latin typeface="Oswald Medium" panose="00000600000000000000" pitchFamily="2" charset="0"/>
              <a:ea typeface="Montserrat"/>
              <a:cs typeface="Times New Roman" panose="02020603050405020304" pitchFamily="18" charset="0"/>
              <a:sym typeface="Montserrat"/>
            </a:endParaRPr>
          </a:p>
        </p:txBody>
      </p:sp>
    </p:spTree>
    <p:extLst>
      <p:ext uri="{BB962C8B-B14F-4D97-AF65-F5344CB8AC3E}">
        <p14:creationId xmlns:p14="http://schemas.microsoft.com/office/powerpoint/2010/main" val="2703752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6" name="Rectangle 5">
            <a:extLst>
              <a:ext uri="{FF2B5EF4-FFF2-40B4-BE49-F238E27FC236}">
                <a16:creationId xmlns:a16="http://schemas.microsoft.com/office/drawing/2014/main" id="{416A6534-983C-87D1-8BA5-BDD2D69AFE08}"/>
              </a:ext>
            </a:extLst>
          </p:cNvPr>
          <p:cNvSpPr/>
          <p:nvPr/>
        </p:nvSpPr>
        <p:spPr>
          <a:xfrm>
            <a:off x="176732" y="131568"/>
            <a:ext cx="1721223" cy="545566"/>
          </a:xfrm>
          <a:prstGeom prst="rect">
            <a:avLst/>
          </a:prstGeom>
          <a:solidFill>
            <a:srgbClr val="004D8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222;p35">
            <a:extLst>
              <a:ext uri="{FF2B5EF4-FFF2-40B4-BE49-F238E27FC236}">
                <a16:creationId xmlns:a16="http://schemas.microsoft.com/office/drawing/2014/main" id="{C4BF4AC4-87EC-26C7-8697-984F3E3C5FCE}"/>
              </a:ext>
            </a:extLst>
          </p:cNvPr>
          <p:cNvSpPr txBox="1"/>
          <p:nvPr/>
        </p:nvSpPr>
        <p:spPr>
          <a:xfrm>
            <a:off x="176732" y="910111"/>
            <a:ext cx="8520600" cy="516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s" sz="1500" b="1" dirty="0">
                <a:solidFill>
                  <a:srgbClr val="1C4587"/>
                </a:solidFill>
                <a:latin typeface="Lato"/>
                <a:ea typeface="Lato"/>
                <a:cs typeface="Lato"/>
                <a:sym typeface="Lato"/>
              </a:rPr>
              <a:t>Medidas de dispersión - Rango. </a:t>
            </a:r>
            <a:endParaRPr sz="1500" b="1" dirty="0">
              <a:solidFill>
                <a:srgbClr val="595959"/>
              </a:solidFill>
              <a:latin typeface="Lato"/>
              <a:ea typeface="Lato"/>
              <a:cs typeface="Lato"/>
              <a:sym typeface="Lato"/>
            </a:endParaRPr>
          </a:p>
        </p:txBody>
      </p:sp>
      <p:sp>
        <p:nvSpPr>
          <p:cNvPr id="3" name="Google Shape;224;p35">
            <a:extLst>
              <a:ext uri="{FF2B5EF4-FFF2-40B4-BE49-F238E27FC236}">
                <a16:creationId xmlns:a16="http://schemas.microsoft.com/office/drawing/2014/main" id="{D793E53C-2C82-34C0-8EF8-1B5F57D27C80}"/>
              </a:ext>
            </a:extLst>
          </p:cNvPr>
          <p:cNvSpPr txBox="1"/>
          <p:nvPr/>
        </p:nvSpPr>
        <p:spPr>
          <a:xfrm>
            <a:off x="429932" y="1899833"/>
            <a:ext cx="8267400" cy="8619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s" sz="1100" dirty="0">
                <a:solidFill>
                  <a:srgbClr val="434343"/>
                </a:solidFill>
                <a:latin typeface="Lato"/>
                <a:ea typeface="Lato"/>
                <a:cs typeface="Lato"/>
                <a:sym typeface="Lato"/>
              </a:rPr>
              <a:t>El rango es el intervalo entre el valor máximo y mínimo de una distribución de los datos. Nos permite observar qué tan </a:t>
            </a:r>
            <a:r>
              <a:rPr lang="es" sz="1100" i="1" dirty="0">
                <a:solidFill>
                  <a:srgbClr val="434343"/>
                </a:solidFill>
                <a:latin typeface="Lato"/>
                <a:ea typeface="Lato"/>
                <a:cs typeface="Lato"/>
                <a:sym typeface="Lato"/>
              </a:rPr>
              <a:t>dispersos </a:t>
            </a:r>
            <a:r>
              <a:rPr lang="es" sz="1100" dirty="0">
                <a:solidFill>
                  <a:srgbClr val="434343"/>
                </a:solidFill>
                <a:latin typeface="Lato"/>
                <a:ea typeface="Lato"/>
                <a:cs typeface="Lato"/>
                <a:sym typeface="Lato"/>
              </a:rPr>
              <a:t>están nuestros datos en el conjunto total, desde el más pequeño hasta el más grande. </a:t>
            </a:r>
            <a:endParaRPr sz="1100" dirty="0">
              <a:solidFill>
                <a:srgbClr val="434343"/>
              </a:solidFill>
              <a:latin typeface="Lato"/>
              <a:ea typeface="Lato"/>
              <a:cs typeface="Lato"/>
              <a:sym typeface="Lato"/>
            </a:endParaRPr>
          </a:p>
          <a:p>
            <a:pPr marL="0" lvl="0" indent="0" algn="just" rtl="0">
              <a:lnSpc>
                <a:spcPct val="150000"/>
              </a:lnSpc>
              <a:spcBef>
                <a:spcPts val="0"/>
              </a:spcBef>
              <a:spcAft>
                <a:spcPts val="0"/>
              </a:spcAft>
              <a:buNone/>
            </a:pPr>
            <a:endParaRPr sz="1100" dirty="0">
              <a:solidFill>
                <a:srgbClr val="434343"/>
              </a:solidFill>
              <a:latin typeface="Lato"/>
              <a:ea typeface="Lato"/>
              <a:cs typeface="Lato"/>
              <a:sym typeface="Lato"/>
            </a:endParaRPr>
          </a:p>
        </p:txBody>
      </p:sp>
      <p:pic>
        <p:nvPicPr>
          <p:cNvPr id="4" name="Google Shape;225;p35">
            <a:extLst>
              <a:ext uri="{FF2B5EF4-FFF2-40B4-BE49-F238E27FC236}">
                <a16:creationId xmlns:a16="http://schemas.microsoft.com/office/drawing/2014/main" id="{7E01DE06-F7CB-E8F3-EDDE-11627248758D}"/>
              </a:ext>
            </a:extLst>
          </p:cNvPr>
          <p:cNvPicPr preferRelativeResize="0"/>
          <p:nvPr/>
        </p:nvPicPr>
        <p:blipFill>
          <a:blip r:embed="rId3">
            <a:alphaModFix/>
          </a:blip>
          <a:stretch>
            <a:fillRect/>
          </a:stretch>
        </p:blipFill>
        <p:spPr>
          <a:xfrm>
            <a:off x="5142132" y="2890558"/>
            <a:ext cx="2921075" cy="619075"/>
          </a:xfrm>
          <a:prstGeom prst="rect">
            <a:avLst/>
          </a:prstGeom>
          <a:noFill/>
          <a:ln>
            <a:noFill/>
          </a:ln>
          <a:effectLst>
            <a:outerShdw blurRad="57150" dist="19050" dir="5400000" algn="bl" rotWithShape="0">
              <a:srgbClr val="000000">
                <a:alpha val="50000"/>
              </a:srgbClr>
            </a:outerShdw>
          </a:effectLst>
        </p:spPr>
      </p:pic>
      <p:sp>
        <p:nvSpPr>
          <p:cNvPr id="5" name="Google Shape;226;p35">
            <a:extLst>
              <a:ext uri="{FF2B5EF4-FFF2-40B4-BE49-F238E27FC236}">
                <a16:creationId xmlns:a16="http://schemas.microsoft.com/office/drawing/2014/main" id="{B594C279-C116-8BF6-9063-1DC8968B2B83}"/>
              </a:ext>
            </a:extLst>
          </p:cNvPr>
          <p:cNvSpPr txBox="1"/>
          <p:nvPr/>
        </p:nvSpPr>
        <p:spPr>
          <a:xfrm>
            <a:off x="830657" y="2944271"/>
            <a:ext cx="2820900" cy="13698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s" sz="1100" b="1" dirty="0">
                <a:solidFill>
                  <a:srgbClr val="434343"/>
                </a:solidFill>
                <a:latin typeface="Lato"/>
                <a:ea typeface="Lato"/>
                <a:cs typeface="Lato"/>
                <a:sym typeface="Lato"/>
              </a:rPr>
              <a:t>CONJUNTO DE DATOS </a:t>
            </a:r>
            <a:endParaRPr sz="1100" dirty="0">
              <a:solidFill>
                <a:srgbClr val="434343"/>
              </a:solidFill>
              <a:latin typeface="Lato"/>
              <a:ea typeface="Lato"/>
              <a:cs typeface="Lato"/>
              <a:sym typeface="Lato"/>
            </a:endParaRPr>
          </a:p>
          <a:p>
            <a:pPr marL="0" lvl="0" indent="0" algn="ctr" rtl="0">
              <a:lnSpc>
                <a:spcPct val="150000"/>
              </a:lnSpc>
              <a:spcBef>
                <a:spcPts val="0"/>
              </a:spcBef>
              <a:spcAft>
                <a:spcPts val="0"/>
              </a:spcAft>
              <a:buNone/>
            </a:pPr>
            <a:r>
              <a:rPr lang="es" sz="1100" dirty="0">
                <a:solidFill>
                  <a:srgbClr val="434343"/>
                </a:solidFill>
                <a:latin typeface="Lato"/>
                <a:ea typeface="Lato"/>
                <a:cs typeface="Lato"/>
                <a:sym typeface="Lato"/>
              </a:rPr>
              <a:t>[1,</a:t>
            </a:r>
            <a:r>
              <a:rPr lang="es" sz="1100" b="1" dirty="0">
                <a:solidFill>
                  <a:srgbClr val="434343"/>
                </a:solidFill>
                <a:latin typeface="Lato"/>
                <a:ea typeface="Lato"/>
                <a:cs typeface="Lato"/>
                <a:sym typeface="Lato"/>
              </a:rPr>
              <a:t>2,2,2,2,2,2,2</a:t>
            </a:r>
            <a:r>
              <a:rPr lang="es" sz="1100" dirty="0">
                <a:solidFill>
                  <a:srgbClr val="434343"/>
                </a:solidFill>
                <a:latin typeface="Lato"/>
                <a:ea typeface="Lato"/>
                <a:cs typeface="Lato"/>
                <a:sym typeface="Lato"/>
              </a:rPr>
              <a:t>,3,5,7,8,9,10,15]</a:t>
            </a:r>
            <a:endParaRPr sz="1100" dirty="0">
              <a:solidFill>
                <a:srgbClr val="434343"/>
              </a:solidFill>
              <a:latin typeface="Lato"/>
              <a:ea typeface="Lato"/>
              <a:cs typeface="Lato"/>
              <a:sym typeface="Lato"/>
            </a:endParaRPr>
          </a:p>
          <a:p>
            <a:pPr marL="0" lvl="0" indent="0" algn="ctr" rtl="0">
              <a:lnSpc>
                <a:spcPct val="150000"/>
              </a:lnSpc>
              <a:spcBef>
                <a:spcPts val="0"/>
              </a:spcBef>
              <a:spcAft>
                <a:spcPts val="0"/>
              </a:spcAft>
              <a:buNone/>
            </a:pPr>
            <a:r>
              <a:rPr lang="es" sz="1100" b="1" i="1" dirty="0">
                <a:solidFill>
                  <a:srgbClr val="434343"/>
                </a:solidFill>
                <a:latin typeface="Lato"/>
                <a:ea typeface="Lato"/>
                <a:cs typeface="Lato"/>
                <a:sym typeface="Lato"/>
              </a:rPr>
              <a:t>valor min</a:t>
            </a:r>
            <a:r>
              <a:rPr lang="es" sz="1100" dirty="0">
                <a:solidFill>
                  <a:srgbClr val="434343"/>
                </a:solidFill>
                <a:latin typeface="Lato"/>
                <a:ea typeface="Lato"/>
                <a:cs typeface="Lato"/>
                <a:sym typeface="Lato"/>
              </a:rPr>
              <a:t> = 1</a:t>
            </a:r>
            <a:endParaRPr sz="1100" b="1" dirty="0">
              <a:solidFill>
                <a:srgbClr val="434343"/>
              </a:solidFill>
              <a:latin typeface="Lato"/>
              <a:ea typeface="Lato"/>
              <a:cs typeface="Lato"/>
              <a:sym typeface="Lato"/>
            </a:endParaRPr>
          </a:p>
          <a:p>
            <a:pPr marL="0" lvl="0" indent="0" algn="ctr" rtl="0">
              <a:lnSpc>
                <a:spcPct val="150000"/>
              </a:lnSpc>
              <a:spcBef>
                <a:spcPts val="0"/>
              </a:spcBef>
              <a:spcAft>
                <a:spcPts val="0"/>
              </a:spcAft>
              <a:buNone/>
            </a:pPr>
            <a:r>
              <a:rPr lang="es" sz="1100" b="1" i="1" dirty="0">
                <a:solidFill>
                  <a:srgbClr val="434343"/>
                </a:solidFill>
                <a:latin typeface="Lato"/>
                <a:ea typeface="Lato"/>
                <a:cs typeface="Lato"/>
                <a:sym typeface="Lato"/>
              </a:rPr>
              <a:t>valor máx = 15</a:t>
            </a:r>
            <a:r>
              <a:rPr lang="es" sz="1100" b="1" dirty="0">
                <a:solidFill>
                  <a:srgbClr val="434343"/>
                </a:solidFill>
                <a:latin typeface="Lato"/>
                <a:ea typeface="Lato"/>
                <a:cs typeface="Lato"/>
                <a:sym typeface="Lato"/>
              </a:rPr>
              <a:t> </a:t>
            </a:r>
            <a:endParaRPr sz="1100" b="1" dirty="0">
              <a:solidFill>
                <a:srgbClr val="434343"/>
              </a:solidFill>
              <a:latin typeface="Lato"/>
              <a:ea typeface="Lato"/>
              <a:cs typeface="Lato"/>
              <a:sym typeface="Lato"/>
            </a:endParaRPr>
          </a:p>
          <a:p>
            <a:pPr marL="0" lvl="0" indent="0" algn="ctr" rtl="0">
              <a:lnSpc>
                <a:spcPct val="150000"/>
              </a:lnSpc>
              <a:spcBef>
                <a:spcPts val="0"/>
              </a:spcBef>
              <a:spcAft>
                <a:spcPts val="0"/>
              </a:spcAft>
              <a:buNone/>
            </a:pPr>
            <a:r>
              <a:rPr lang="es" sz="1100" b="1" dirty="0">
                <a:solidFill>
                  <a:srgbClr val="434343"/>
                </a:solidFill>
                <a:latin typeface="Lato"/>
                <a:ea typeface="Lato"/>
                <a:cs typeface="Lato"/>
                <a:sym typeface="Lato"/>
              </a:rPr>
              <a:t>R = 15-1 = 14</a:t>
            </a:r>
            <a:endParaRPr sz="1100" b="1" dirty="0">
              <a:solidFill>
                <a:srgbClr val="434343"/>
              </a:solidFill>
              <a:latin typeface="Lato"/>
              <a:ea typeface="Lato"/>
              <a:cs typeface="Lato"/>
              <a:sym typeface="Lato"/>
            </a:endParaRPr>
          </a:p>
        </p:txBody>
      </p:sp>
      <p:sp>
        <p:nvSpPr>
          <p:cNvPr id="7" name="Google Shape;90;p2">
            <a:extLst>
              <a:ext uri="{FF2B5EF4-FFF2-40B4-BE49-F238E27FC236}">
                <a16:creationId xmlns:a16="http://schemas.microsoft.com/office/drawing/2014/main" id="{BF12C63B-7243-162B-23E3-27A7514CC905}"/>
              </a:ext>
            </a:extLst>
          </p:cNvPr>
          <p:cNvSpPr txBox="1"/>
          <p:nvPr/>
        </p:nvSpPr>
        <p:spPr>
          <a:xfrm>
            <a:off x="92207" y="107770"/>
            <a:ext cx="1666255" cy="569364"/>
          </a:xfrm>
          <a:prstGeom prst="rect">
            <a:avLst/>
          </a:prstGeom>
          <a:noFill/>
          <a:ln>
            <a:noFill/>
          </a:ln>
        </p:spPr>
        <p:txBody>
          <a:bodyPr spcFirstLastPara="1" wrap="square" lIns="68569" tIns="68569" rIns="68569" bIns="68569" anchor="t" anchorCtr="0">
            <a:spAutoFit/>
          </a:bodyPr>
          <a:lstStyle/>
          <a:p>
            <a:pPr marL="0" indent="0" algn="l">
              <a:buSzPts val="605"/>
            </a:pPr>
            <a:r>
              <a:rPr lang="es-419" sz="1000" dirty="0">
                <a:solidFill>
                  <a:schemeClr val="lt1"/>
                </a:solidFill>
                <a:latin typeface="Oswald Medium" panose="00000600000000000000" pitchFamily="2" charset="0"/>
                <a:ea typeface="Montserrat"/>
                <a:cs typeface="Times New Roman" panose="02020603050405020304" pitchFamily="18" charset="0"/>
                <a:sym typeface="Montserrat"/>
              </a:rPr>
              <a:t>TECNICATURA en</a:t>
            </a:r>
            <a:br>
              <a:rPr lang="es-419" sz="800" dirty="0">
                <a:solidFill>
                  <a:schemeClr val="lt1"/>
                </a:solidFill>
                <a:latin typeface="Oswald Medium" panose="00000600000000000000" pitchFamily="2" charset="0"/>
                <a:ea typeface="Montserrat"/>
                <a:cs typeface="Times New Roman" panose="02020603050405020304" pitchFamily="18" charset="0"/>
                <a:sym typeface="Montserrat"/>
              </a:rPr>
            </a:b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PROGRAMACIÓN</a:t>
            </a:r>
            <a:endParaRPr lang="es-419" sz="1800" b="1" dirty="0">
              <a:latin typeface="Oswald Medium" panose="00000600000000000000" pitchFamily="2" charset="0"/>
              <a:ea typeface="Montserrat"/>
              <a:cs typeface="Times New Roman" panose="02020603050405020304" pitchFamily="18" charset="0"/>
              <a:sym typeface="Montserrat"/>
            </a:endParaRPr>
          </a:p>
        </p:txBody>
      </p:sp>
      <p:sp>
        <p:nvSpPr>
          <p:cNvPr id="8" name="Google Shape;90;p2">
            <a:extLst>
              <a:ext uri="{FF2B5EF4-FFF2-40B4-BE49-F238E27FC236}">
                <a16:creationId xmlns:a16="http://schemas.microsoft.com/office/drawing/2014/main" id="{AB7DE132-6CC6-4FB4-1F0B-85873AAD3FB8}"/>
              </a:ext>
            </a:extLst>
          </p:cNvPr>
          <p:cNvSpPr txBox="1"/>
          <p:nvPr/>
        </p:nvSpPr>
        <p:spPr>
          <a:xfrm>
            <a:off x="2053319" y="119669"/>
            <a:ext cx="2299188" cy="569364"/>
          </a:xfrm>
          <a:prstGeom prst="rect">
            <a:avLst/>
          </a:prstGeom>
          <a:noFill/>
          <a:ln>
            <a:noFill/>
          </a:ln>
        </p:spPr>
        <p:txBody>
          <a:bodyPr spcFirstLastPara="1" wrap="square" lIns="68569" tIns="68569" rIns="68569" bIns="68569" anchor="t" anchorCtr="0">
            <a:spAutoFit/>
          </a:bodyPr>
          <a:lstStyle/>
          <a:p>
            <a:pPr marL="0" indent="0" algn="l">
              <a:buSzPts val="605"/>
            </a:pPr>
            <a:r>
              <a:rPr lang="es-419" sz="1000" dirty="0">
                <a:solidFill>
                  <a:schemeClr val="lt1"/>
                </a:solidFill>
                <a:latin typeface="Oswald Medium" panose="00000600000000000000" pitchFamily="2" charset="0"/>
                <a:ea typeface="Montserrat"/>
                <a:cs typeface="Times New Roman" panose="02020603050405020304" pitchFamily="18" charset="0"/>
                <a:sym typeface="Montserrat"/>
              </a:rPr>
              <a:t>LICENCIATURA en</a:t>
            </a:r>
            <a:br>
              <a:rPr lang="es-419" sz="800" dirty="0">
                <a:solidFill>
                  <a:schemeClr val="lt1"/>
                </a:solidFill>
                <a:latin typeface="Oswald Medium" panose="00000600000000000000" pitchFamily="2" charset="0"/>
                <a:ea typeface="Montserrat"/>
                <a:cs typeface="Times New Roman" panose="02020603050405020304" pitchFamily="18" charset="0"/>
                <a:sym typeface="Montserrat"/>
              </a:rPr>
            </a:b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CIENCIA de DATOS</a:t>
            </a:r>
            <a:endParaRPr lang="es-419" sz="1800" b="1" dirty="0">
              <a:latin typeface="Oswald Medium" panose="00000600000000000000" pitchFamily="2" charset="0"/>
              <a:ea typeface="Montserrat"/>
              <a:cs typeface="Times New Roman" panose="02020603050405020304" pitchFamily="18" charset="0"/>
              <a:sym typeface="Montserrat"/>
            </a:endParaRPr>
          </a:p>
        </p:txBody>
      </p:sp>
      <p:sp>
        <p:nvSpPr>
          <p:cNvPr id="9" name="Google Shape;90;p2">
            <a:extLst>
              <a:ext uri="{FF2B5EF4-FFF2-40B4-BE49-F238E27FC236}">
                <a16:creationId xmlns:a16="http://schemas.microsoft.com/office/drawing/2014/main" id="{56D448C6-DE4D-B819-F16F-E1FA7C72880A}"/>
              </a:ext>
            </a:extLst>
          </p:cNvPr>
          <p:cNvSpPr txBox="1"/>
          <p:nvPr/>
        </p:nvSpPr>
        <p:spPr>
          <a:xfrm>
            <a:off x="1739103" y="196613"/>
            <a:ext cx="207768" cy="415476"/>
          </a:xfrm>
          <a:prstGeom prst="rect">
            <a:avLst/>
          </a:prstGeom>
          <a:noFill/>
          <a:ln>
            <a:noFill/>
          </a:ln>
        </p:spPr>
        <p:txBody>
          <a:bodyPr spcFirstLastPara="1" wrap="square" lIns="68569" tIns="68569" rIns="68569" bIns="68569" anchor="t" anchorCtr="0">
            <a:spAutoFit/>
          </a:bodyPr>
          <a:lstStyle/>
          <a:p>
            <a:pPr marL="0" indent="0" algn="l">
              <a:buSzPts val="605"/>
            </a:pP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a:t>
            </a:r>
            <a:endParaRPr lang="es-419" sz="1800" b="1" dirty="0">
              <a:latin typeface="Oswald Medium" panose="00000600000000000000" pitchFamily="2" charset="0"/>
              <a:ea typeface="Montserrat"/>
              <a:cs typeface="Times New Roman" panose="02020603050405020304" pitchFamily="18" charset="0"/>
              <a:sym typeface="Montserrat"/>
            </a:endParaRPr>
          </a:p>
        </p:txBody>
      </p:sp>
    </p:spTree>
    <p:extLst>
      <p:ext uri="{BB962C8B-B14F-4D97-AF65-F5344CB8AC3E}">
        <p14:creationId xmlns:p14="http://schemas.microsoft.com/office/powerpoint/2010/main" val="3741260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6" name="Rectangle 5">
            <a:extLst>
              <a:ext uri="{FF2B5EF4-FFF2-40B4-BE49-F238E27FC236}">
                <a16:creationId xmlns:a16="http://schemas.microsoft.com/office/drawing/2014/main" id="{416A6534-983C-87D1-8BA5-BDD2D69AFE08}"/>
              </a:ext>
            </a:extLst>
          </p:cNvPr>
          <p:cNvSpPr/>
          <p:nvPr/>
        </p:nvSpPr>
        <p:spPr>
          <a:xfrm>
            <a:off x="176732" y="131568"/>
            <a:ext cx="1721223" cy="545566"/>
          </a:xfrm>
          <a:prstGeom prst="rect">
            <a:avLst/>
          </a:prstGeom>
          <a:solidFill>
            <a:srgbClr val="004D8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231;p36">
            <a:extLst>
              <a:ext uri="{FF2B5EF4-FFF2-40B4-BE49-F238E27FC236}">
                <a16:creationId xmlns:a16="http://schemas.microsoft.com/office/drawing/2014/main" id="{455A5462-D9EB-5D3C-C840-A8D2CC5E9C4F}"/>
              </a:ext>
            </a:extLst>
          </p:cNvPr>
          <p:cNvSpPr txBox="1"/>
          <p:nvPr/>
        </p:nvSpPr>
        <p:spPr>
          <a:xfrm>
            <a:off x="106500" y="859672"/>
            <a:ext cx="8520600" cy="516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s" sz="1500" b="1">
                <a:solidFill>
                  <a:srgbClr val="1C4587"/>
                </a:solidFill>
                <a:latin typeface="Lato"/>
                <a:ea typeface="Lato"/>
                <a:cs typeface="Lato"/>
                <a:sym typeface="Lato"/>
              </a:rPr>
              <a:t>Medidas de dispersión - Varianza</a:t>
            </a:r>
            <a:endParaRPr sz="1500" b="1">
              <a:solidFill>
                <a:srgbClr val="595959"/>
              </a:solidFill>
              <a:latin typeface="Lato"/>
              <a:ea typeface="Lato"/>
              <a:cs typeface="Lato"/>
              <a:sym typeface="Lato"/>
            </a:endParaRPr>
          </a:p>
        </p:txBody>
      </p:sp>
      <p:sp>
        <p:nvSpPr>
          <p:cNvPr id="3" name="Google Shape;233;p36">
            <a:extLst>
              <a:ext uri="{FF2B5EF4-FFF2-40B4-BE49-F238E27FC236}">
                <a16:creationId xmlns:a16="http://schemas.microsoft.com/office/drawing/2014/main" id="{28E04550-723E-638E-B50C-6E44BBBA3D07}"/>
              </a:ext>
            </a:extLst>
          </p:cNvPr>
          <p:cNvSpPr txBox="1"/>
          <p:nvPr/>
        </p:nvSpPr>
        <p:spPr>
          <a:xfrm>
            <a:off x="359700" y="1527300"/>
            <a:ext cx="8267400" cy="8619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s" sz="1100">
                <a:solidFill>
                  <a:srgbClr val="434343"/>
                </a:solidFill>
                <a:latin typeface="Lato"/>
                <a:ea typeface="Lato"/>
                <a:cs typeface="Lato"/>
                <a:sym typeface="Lato"/>
              </a:rPr>
              <a:t>La varianza es un valor numérico utilizado para describir cuánto varían los números de una distribución respecto a su media. Se define como la </a:t>
            </a:r>
            <a:r>
              <a:rPr lang="es" sz="1100" i="1">
                <a:solidFill>
                  <a:srgbClr val="434343"/>
                </a:solidFill>
                <a:latin typeface="Lato"/>
                <a:ea typeface="Lato"/>
                <a:cs typeface="Lato"/>
                <a:sym typeface="Lato"/>
              </a:rPr>
              <a:t>Esperanza al cuadrado de la desviación respecto a su media. </a:t>
            </a:r>
            <a:endParaRPr sz="1100" i="1">
              <a:solidFill>
                <a:srgbClr val="434343"/>
              </a:solidFill>
              <a:latin typeface="Lato"/>
              <a:ea typeface="Lato"/>
              <a:cs typeface="Lato"/>
              <a:sym typeface="Lato"/>
            </a:endParaRPr>
          </a:p>
          <a:p>
            <a:pPr marL="0" lvl="0" indent="0" algn="just" rtl="0">
              <a:lnSpc>
                <a:spcPct val="150000"/>
              </a:lnSpc>
              <a:spcBef>
                <a:spcPts val="0"/>
              </a:spcBef>
              <a:spcAft>
                <a:spcPts val="0"/>
              </a:spcAft>
              <a:buNone/>
            </a:pPr>
            <a:endParaRPr sz="1100">
              <a:solidFill>
                <a:srgbClr val="434343"/>
              </a:solidFill>
              <a:latin typeface="Lato"/>
              <a:ea typeface="Lato"/>
              <a:cs typeface="Lato"/>
              <a:sym typeface="Lato"/>
            </a:endParaRPr>
          </a:p>
        </p:txBody>
      </p:sp>
      <p:sp>
        <p:nvSpPr>
          <p:cNvPr id="4" name="Google Shape;234;p36">
            <a:extLst>
              <a:ext uri="{FF2B5EF4-FFF2-40B4-BE49-F238E27FC236}">
                <a16:creationId xmlns:a16="http://schemas.microsoft.com/office/drawing/2014/main" id="{EDBD7877-0A3D-6BC9-AD24-4672B98EDC44}"/>
              </a:ext>
            </a:extLst>
          </p:cNvPr>
          <p:cNvSpPr txBox="1"/>
          <p:nvPr/>
        </p:nvSpPr>
        <p:spPr>
          <a:xfrm>
            <a:off x="760425" y="2571738"/>
            <a:ext cx="2820900" cy="8619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s" sz="1100" b="1">
                <a:solidFill>
                  <a:srgbClr val="434343"/>
                </a:solidFill>
                <a:latin typeface="Lato"/>
                <a:ea typeface="Lato"/>
                <a:cs typeface="Lato"/>
                <a:sym typeface="Lato"/>
              </a:rPr>
              <a:t>Xi = </a:t>
            </a:r>
            <a:r>
              <a:rPr lang="es" sz="1100" b="1" i="1">
                <a:solidFill>
                  <a:srgbClr val="434343"/>
                </a:solidFill>
                <a:latin typeface="Lato"/>
                <a:ea typeface="Lato"/>
                <a:cs typeface="Lato"/>
                <a:sym typeface="Lato"/>
              </a:rPr>
              <a:t>cada uno de los datos.</a:t>
            </a:r>
            <a:endParaRPr sz="1100" b="1" i="1">
              <a:solidFill>
                <a:srgbClr val="434343"/>
              </a:solidFill>
              <a:latin typeface="Lato"/>
              <a:ea typeface="Lato"/>
              <a:cs typeface="Lato"/>
              <a:sym typeface="Lato"/>
            </a:endParaRPr>
          </a:p>
          <a:p>
            <a:pPr marL="0" lvl="0" indent="0" algn="ctr" rtl="0">
              <a:lnSpc>
                <a:spcPct val="150000"/>
              </a:lnSpc>
              <a:spcBef>
                <a:spcPts val="0"/>
              </a:spcBef>
              <a:spcAft>
                <a:spcPts val="0"/>
              </a:spcAft>
              <a:buNone/>
            </a:pPr>
            <a:r>
              <a:rPr lang="es" sz="1100" b="1" i="1">
                <a:solidFill>
                  <a:srgbClr val="434343"/>
                </a:solidFill>
                <a:latin typeface="Lato"/>
                <a:ea typeface="Lato"/>
                <a:cs typeface="Lato"/>
                <a:sym typeface="Lato"/>
              </a:rPr>
              <a:t>x = </a:t>
            </a:r>
            <a:r>
              <a:rPr lang="es" sz="1100" b="1">
                <a:solidFill>
                  <a:srgbClr val="434343"/>
                </a:solidFill>
                <a:latin typeface="Lato"/>
                <a:ea typeface="Lato"/>
                <a:cs typeface="Lato"/>
                <a:sym typeface="Lato"/>
              </a:rPr>
              <a:t>la media de la distribución.</a:t>
            </a:r>
            <a:endParaRPr sz="1100" b="1">
              <a:solidFill>
                <a:srgbClr val="434343"/>
              </a:solidFill>
              <a:latin typeface="Lato"/>
              <a:ea typeface="Lato"/>
              <a:cs typeface="Lato"/>
              <a:sym typeface="Lato"/>
            </a:endParaRPr>
          </a:p>
          <a:p>
            <a:pPr marL="0" lvl="0" indent="0" algn="ctr" rtl="0">
              <a:lnSpc>
                <a:spcPct val="150000"/>
              </a:lnSpc>
              <a:spcBef>
                <a:spcPts val="0"/>
              </a:spcBef>
              <a:spcAft>
                <a:spcPts val="0"/>
              </a:spcAft>
              <a:buNone/>
            </a:pPr>
            <a:r>
              <a:rPr lang="es" sz="1100" b="1">
                <a:solidFill>
                  <a:srgbClr val="434343"/>
                </a:solidFill>
                <a:latin typeface="Lato"/>
                <a:ea typeface="Lato"/>
                <a:cs typeface="Lato"/>
                <a:sym typeface="Lato"/>
              </a:rPr>
              <a:t>n = cantidad total de datos.</a:t>
            </a:r>
            <a:endParaRPr sz="1100" b="1">
              <a:solidFill>
                <a:srgbClr val="434343"/>
              </a:solidFill>
              <a:latin typeface="Lato"/>
              <a:ea typeface="Lato"/>
              <a:cs typeface="Lato"/>
              <a:sym typeface="Lato"/>
            </a:endParaRPr>
          </a:p>
        </p:txBody>
      </p:sp>
      <p:pic>
        <p:nvPicPr>
          <p:cNvPr id="5" name="Google Shape;235;p36">
            <a:extLst>
              <a:ext uri="{FF2B5EF4-FFF2-40B4-BE49-F238E27FC236}">
                <a16:creationId xmlns:a16="http://schemas.microsoft.com/office/drawing/2014/main" id="{1A58F76B-1F90-71FE-1C16-C7C3804FF18F}"/>
              </a:ext>
            </a:extLst>
          </p:cNvPr>
          <p:cNvPicPr preferRelativeResize="0"/>
          <p:nvPr/>
        </p:nvPicPr>
        <p:blipFill>
          <a:blip r:embed="rId3">
            <a:alphaModFix/>
          </a:blip>
          <a:stretch>
            <a:fillRect/>
          </a:stretch>
        </p:blipFill>
        <p:spPr>
          <a:xfrm>
            <a:off x="4572000" y="2541600"/>
            <a:ext cx="3009825" cy="901458"/>
          </a:xfrm>
          <a:prstGeom prst="rect">
            <a:avLst/>
          </a:prstGeom>
          <a:noFill/>
          <a:ln>
            <a:noFill/>
          </a:ln>
          <a:effectLst>
            <a:outerShdw blurRad="57150" dist="19050" dir="5400000" algn="bl" rotWithShape="0">
              <a:srgbClr val="000000">
                <a:alpha val="50000"/>
              </a:srgbClr>
            </a:outerShdw>
          </a:effectLst>
        </p:spPr>
      </p:pic>
      <p:sp>
        <p:nvSpPr>
          <p:cNvPr id="7" name="Google Shape;236;p36">
            <a:extLst>
              <a:ext uri="{FF2B5EF4-FFF2-40B4-BE49-F238E27FC236}">
                <a16:creationId xmlns:a16="http://schemas.microsoft.com/office/drawing/2014/main" id="{D03B84BB-DEF0-E99B-A146-B6928B917032}"/>
              </a:ext>
            </a:extLst>
          </p:cNvPr>
          <p:cNvSpPr txBox="1"/>
          <p:nvPr/>
        </p:nvSpPr>
        <p:spPr>
          <a:xfrm>
            <a:off x="4627763" y="3536050"/>
            <a:ext cx="2898300" cy="11160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s" sz="1100">
                <a:solidFill>
                  <a:srgbClr val="434343"/>
                </a:solidFill>
                <a:latin typeface="Lato"/>
                <a:ea typeface="Lato"/>
                <a:cs typeface="Lato"/>
                <a:sym typeface="Lato"/>
              </a:rPr>
              <a:t>*Su unidad de medida corresponde al </a:t>
            </a:r>
            <a:r>
              <a:rPr lang="es" sz="1100" b="1">
                <a:solidFill>
                  <a:srgbClr val="434343"/>
                </a:solidFill>
                <a:latin typeface="Lato"/>
                <a:ea typeface="Lato"/>
                <a:cs typeface="Lato"/>
                <a:sym typeface="Lato"/>
              </a:rPr>
              <a:t>cuadrado</a:t>
            </a:r>
            <a:r>
              <a:rPr lang="es" sz="1100">
                <a:solidFill>
                  <a:srgbClr val="434343"/>
                </a:solidFill>
                <a:latin typeface="Lato"/>
                <a:ea typeface="Lato"/>
                <a:cs typeface="Lato"/>
                <a:sym typeface="Lato"/>
              </a:rPr>
              <a:t> de la unidad de medida de la variable. </a:t>
            </a:r>
            <a:endParaRPr sz="1100" i="1">
              <a:solidFill>
                <a:srgbClr val="434343"/>
              </a:solidFill>
              <a:latin typeface="Lato"/>
              <a:ea typeface="Lato"/>
              <a:cs typeface="Lato"/>
              <a:sym typeface="Lato"/>
            </a:endParaRPr>
          </a:p>
          <a:p>
            <a:pPr marL="0" lvl="0" indent="0" algn="l" rtl="0">
              <a:lnSpc>
                <a:spcPct val="150000"/>
              </a:lnSpc>
              <a:spcBef>
                <a:spcPts val="0"/>
              </a:spcBef>
              <a:spcAft>
                <a:spcPts val="0"/>
              </a:spcAft>
              <a:buNone/>
            </a:pPr>
            <a:endParaRPr sz="1100">
              <a:solidFill>
                <a:srgbClr val="434343"/>
              </a:solidFill>
              <a:latin typeface="Lato"/>
              <a:ea typeface="Lato"/>
              <a:cs typeface="Lato"/>
              <a:sym typeface="Lato"/>
            </a:endParaRPr>
          </a:p>
        </p:txBody>
      </p:sp>
      <p:sp>
        <p:nvSpPr>
          <p:cNvPr id="8" name="Google Shape;90;p2">
            <a:extLst>
              <a:ext uri="{FF2B5EF4-FFF2-40B4-BE49-F238E27FC236}">
                <a16:creationId xmlns:a16="http://schemas.microsoft.com/office/drawing/2014/main" id="{891E73B6-8C2D-6C36-8A29-AB79AE0D87E0}"/>
              </a:ext>
            </a:extLst>
          </p:cNvPr>
          <p:cNvSpPr txBox="1"/>
          <p:nvPr/>
        </p:nvSpPr>
        <p:spPr>
          <a:xfrm>
            <a:off x="92207" y="107770"/>
            <a:ext cx="1666255" cy="569364"/>
          </a:xfrm>
          <a:prstGeom prst="rect">
            <a:avLst/>
          </a:prstGeom>
          <a:noFill/>
          <a:ln>
            <a:noFill/>
          </a:ln>
        </p:spPr>
        <p:txBody>
          <a:bodyPr spcFirstLastPara="1" wrap="square" lIns="68569" tIns="68569" rIns="68569" bIns="68569" anchor="t" anchorCtr="0">
            <a:spAutoFit/>
          </a:bodyPr>
          <a:lstStyle/>
          <a:p>
            <a:pPr marL="0" indent="0" algn="l">
              <a:buSzPts val="605"/>
            </a:pPr>
            <a:r>
              <a:rPr lang="es-419" sz="1000" dirty="0">
                <a:solidFill>
                  <a:schemeClr val="lt1"/>
                </a:solidFill>
                <a:latin typeface="Oswald Medium" panose="00000600000000000000" pitchFamily="2" charset="0"/>
                <a:ea typeface="Montserrat"/>
                <a:cs typeface="Times New Roman" panose="02020603050405020304" pitchFamily="18" charset="0"/>
                <a:sym typeface="Montserrat"/>
              </a:rPr>
              <a:t>TECNICATURA en</a:t>
            </a:r>
            <a:br>
              <a:rPr lang="es-419" sz="800" dirty="0">
                <a:solidFill>
                  <a:schemeClr val="lt1"/>
                </a:solidFill>
                <a:latin typeface="Oswald Medium" panose="00000600000000000000" pitchFamily="2" charset="0"/>
                <a:ea typeface="Montserrat"/>
                <a:cs typeface="Times New Roman" panose="02020603050405020304" pitchFamily="18" charset="0"/>
                <a:sym typeface="Montserrat"/>
              </a:rPr>
            </a:b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PROGRAMACIÓN</a:t>
            </a:r>
            <a:endParaRPr lang="es-419" sz="1800" b="1" dirty="0">
              <a:latin typeface="Oswald Medium" panose="00000600000000000000" pitchFamily="2" charset="0"/>
              <a:ea typeface="Montserrat"/>
              <a:cs typeface="Times New Roman" panose="02020603050405020304" pitchFamily="18" charset="0"/>
              <a:sym typeface="Montserrat"/>
            </a:endParaRPr>
          </a:p>
        </p:txBody>
      </p:sp>
      <p:sp>
        <p:nvSpPr>
          <p:cNvPr id="9" name="Google Shape;90;p2">
            <a:extLst>
              <a:ext uri="{FF2B5EF4-FFF2-40B4-BE49-F238E27FC236}">
                <a16:creationId xmlns:a16="http://schemas.microsoft.com/office/drawing/2014/main" id="{A8C8ECCD-F28C-5ED6-9AB4-06703F5EC065}"/>
              </a:ext>
            </a:extLst>
          </p:cNvPr>
          <p:cNvSpPr txBox="1"/>
          <p:nvPr/>
        </p:nvSpPr>
        <p:spPr>
          <a:xfrm>
            <a:off x="2053319" y="119669"/>
            <a:ext cx="2299188" cy="569364"/>
          </a:xfrm>
          <a:prstGeom prst="rect">
            <a:avLst/>
          </a:prstGeom>
          <a:noFill/>
          <a:ln>
            <a:noFill/>
          </a:ln>
        </p:spPr>
        <p:txBody>
          <a:bodyPr spcFirstLastPara="1" wrap="square" lIns="68569" tIns="68569" rIns="68569" bIns="68569" anchor="t" anchorCtr="0">
            <a:spAutoFit/>
          </a:bodyPr>
          <a:lstStyle/>
          <a:p>
            <a:pPr marL="0" indent="0" algn="l">
              <a:buSzPts val="605"/>
            </a:pPr>
            <a:r>
              <a:rPr lang="es-419" sz="1000" dirty="0">
                <a:solidFill>
                  <a:schemeClr val="lt1"/>
                </a:solidFill>
                <a:latin typeface="Oswald Medium" panose="00000600000000000000" pitchFamily="2" charset="0"/>
                <a:ea typeface="Montserrat"/>
                <a:cs typeface="Times New Roman" panose="02020603050405020304" pitchFamily="18" charset="0"/>
                <a:sym typeface="Montserrat"/>
              </a:rPr>
              <a:t>LICENCIATURA en</a:t>
            </a:r>
            <a:br>
              <a:rPr lang="es-419" sz="800" dirty="0">
                <a:solidFill>
                  <a:schemeClr val="lt1"/>
                </a:solidFill>
                <a:latin typeface="Oswald Medium" panose="00000600000000000000" pitchFamily="2" charset="0"/>
                <a:ea typeface="Montserrat"/>
                <a:cs typeface="Times New Roman" panose="02020603050405020304" pitchFamily="18" charset="0"/>
                <a:sym typeface="Montserrat"/>
              </a:rPr>
            </a:b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CIENCIA de DATOS</a:t>
            </a:r>
            <a:endParaRPr lang="es-419" sz="1800" b="1" dirty="0">
              <a:latin typeface="Oswald Medium" panose="00000600000000000000" pitchFamily="2" charset="0"/>
              <a:ea typeface="Montserrat"/>
              <a:cs typeface="Times New Roman" panose="02020603050405020304" pitchFamily="18" charset="0"/>
              <a:sym typeface="Montserrat"/>
            </a:endParaRPr>
          </a:p>
        </p:txBody>
      </p:sp>
      <p:sp>
        <p:nvSpPr>
          <p:cNvPr id="10" name="Google Shape;90;p2">
            <a:extLst>
              <a:ext uri="{FF2B5EF4-FFF2-40B4-BE49-F238E27FC236}">
                <a16:creationId xmlns:a16="http://schemas.microsoft.com/office/drawing/2014/main" id="{AED9312C-DB2A-BF31-9DE5-29BA9A49A275}"/>
              </a:ext>
            </a:extLst>
          </p:cNvPr>
          <p:cNvSpPr txBox="1"/>
          <p:nvPr/>
        </p:nvSpPr>
        <p:spPr>
          <a:xfrm>
            <a:off x="1739103" y="196613"/>
            <a:ext cx="207768" cy="415476"/>
          </a:xfrm>
          <a:prstGeom prst="rect">
            <a:avLst/>
          </a:prstGeom>
          <a:noFill/>
          <a:ln>
            <a:noFill/>
          </a:ln>
        </p:spPr>
        <p:txBody>
          <a:bodyPr spcFirstLastPara="1" wrap="square" lIns="68569" tIns="68569" rIns="68569" bIns="68569" anchor="t" anchorCtr="0">
            <a:spAutoFit/>
          </a:bodyPr>
          <a:lstStyle/>
          <a:p>
            <a:pPr marL="0" indent="0" algn="l">
              <a:buSzPts val="605"/>
            </a:pP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a:t>
            </a:r>
            <a:endParaRPr lang="es-419" sz="1800" b="1" dirty="0">
              <a:latin typeface="Oswald Medium" panose="00000600000000000000" pitchFamily="2" charset="0"/>
              <a:ea typeface="Montserrat"/>
              <a:cs typeface="Times New Roman" panose="02020603050405020304" pitchFamily="18" charset="0"/>
              <a:sym typeface="Montserrat"/>
            </a:endParaRPr>
          </a:p>
        </p:txBody>
      </p:sp>
    </p:spTree>
    <p:extLst>
      <p:ext uri="{BB962C8B-B14F-4D97-AF65-F5344CB8AC3E}">
        <p14:creationId xmlns:p14="http://schemas.microsoft.com/office/powerpoint/2010/main" val="139951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6" name="Rectangle 5">
            <a:extLst>
              <a:ext uri="{FF2B5EF4-FFF2-40B4-BE49-F238E27FC236}">
                <a16:creationId xmlns:a16="http://schemas.microsoft.com/office/drawing/2014/main" id="{416A6534-983C-87D1-8BA5-BDD2D69AFE08}"/>
              </a:ext>
            </a:extLst>
          </p:cNvPr>
          <p:cNvSpPr/>
          <p:nvPr/>
        </p:nvSpPr>
        <p:spPr>
          <a:xfrm>
            <a:off x="176732" y="131568"/>
            <a:ext cx="1721223" cy="545566"/>
          </a:xfrm>
          <a:prstGeom prst="rect">
            <a:avLst/>
          </a:prstGeom>
          <a:solidFill>
            <a:srgbClr val="004D8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241;p37">
            <a:extLst>
              <a:ext uri="{FF2B5EF4-FFF2-40B4-BE49-F238E27FC236}">
                <a16:creationId xmlns:a16="http://schemas.microsoft.com/office/drawing/2014/main" id="{CC438B90-3B80-0A74-B5CA-35EE753C17E8}"/>
              </a:ext>
            </a:extLst>
          </p:cNvPr>
          <p:cNvSpPr txBox="1"/>
          <p:nvPr/>
        </p:nvSpPr>
        <p:spPr>
          <a:xfrm>
            <a:off x="176732" y="848184"/>
            <a:ext cx="8520600" cy="516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s" sz="1500" b="1" dirty="0">
                <a:solidFill>
                  <a:srgbClr val="1C4587"/>
                </a:solidFill>
                <a:latin typeface="Lato"/>
                <a:ea typeface="Lato"/>
                <a:cs typeface="Lato"/>
                <a:sym typeface="Lato"/>
              </a:rPr>
              <a:t>Medidas de dispersión - Desviación estándar</a:t>
            </a:r>
            <a:endParaRPr sz="1500" b="1" dirty="0">
              <a:solidFill>
                <a:srgbClr val="595959"/>
              </a:solidFill>
              <a:latin typeface="Lato"/>
              <a:ea typeface="Lato"/>
              <a:cs typeface="Lato"/>
              <a:sym typeface="Lato"/>
            </a:endParaRPr>
          </a:p>
        </p:txBody>
      </p:sp>
      <p:sp>
        <p:nvSpPr>
          <p:cNvPr id="3" name="Google Shape;243;p37">
            <a:extLst>
              <a:ext uri="{FF2B5EF4-FFF2-40B4-BE49-F238E27FC236}">
                <a16:creationId xmlns:a16="http://schemas.microsoft.com/office/drawing/2014/main" id="{7DEA01CF-ED6A-0AAC-3748-16097B3D209A}"/>
              </a:ext>
            </a:extLst>
          </p:cNvPr>
          <p:cNvSpPr txBox="1"/>
          <p:nvPr/>
        </p:nvSpPr>
        <p:spPr>
          <a:xfrm>
            <a:off x="359700" y="1527300"/>
            <a:ext cx="8267400" cy="8619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s" sz="1100">
                <a:solidFill>
                  <a:srgbClr val="434343"/>
                </a:solidFill>
                <a:latin typeface="Lato"/>
                <a:ea typeface="Lato"/>
                <a:cs typeface="Lato"/>
                <a:sym typeface="Lato"/>
              </a:rPr>
              <a:t>La varianza es un valor numérico utilizado para describir cuánto varían los números de una distribución respecto a su media. A diferencia del caso de la </a:t>
            </a:r>
            <a:r>
              <a:rPr lang="es" sz="1100" i="1">
                <a:solidFill>
                  <a:srgbClr val="434343"/>
                </a:solidFill>
                <a:latin typeface="Lato"/>
                <a:ea typeface="Lato"/>
                <a:cs typeface="Lato"/>
                <a:sym typeface="Lato"/>
              </a:rPr>
              <a:t>varianza, </a:t>
            </a:r>
            <a:r>
              <a:rPr lang="es" sz="1100">
                <a:solidFill>
                  <a:srgbClr val="434343"/>
                </a:solidFill>
                <a:latin typeface="Lato"/>
                <a:ea typeface="Lato"/>
                <a:cs typeface="Lato"/>
                <a:sym typeface="Lato"/>
              </a:rPr>
              <a:t>la desviación típica al tomarle la raíz cuadrada, cancela y utiliza la medida de la variable a medir. </a:t>
            </a:r>
            <a:endParaRPr sz="1100">
              <a:solidFill>
                <a:srgbClr val="434343"/>
              </a:solidFill>
              <a:latin typeface="Lato"/>
              <a:ea typeface="Lato"/>
              <a:cs typeface="Lato"/>
              <a:sym typeface="Lato"/>
            </a:endParaRPr>
          </a:p>
          <a:p>
            <a:pPr marL="0" lvl="0" indent="0" algn="just" rtl="0">
              <a:lnSpc>
                <a:spcPct val="150000"/>
              </a:lnSpc>
              <a:spcBef>
                <a:spcPts val="0"/>
              </a:spcBef>
              <a:spcAft>
                <a:spcPts val="0"/>
              </a:spcAft>
              <a:buNone/>
            </a:pPr>
            <a:endParaRPr sz="1100">
              <a:solidFill>
                <a:srgbClr val="434343"/>
              </a:solidFill>
              <a:latin typeface="Lato"/>
              <a:ea typeface="Lato"/>
              <a:cs typeface="Lato"/>
              <a:sym typeface="Lato"/>
            </a:endParaRPr>
          </a:p>
        </p:txBody>
      </p:sp>
      <p:sp>
        <p:nvSpPr>
          <p:cNvPr id="4" name="Google Shape;244;p37">
            <a:extLst>
              <a:ext uri="{FF2B5EF4-FFF2-40B4-BE49-F238E27FC236}">
                <a16:creationId xmlns:a16="http://schemas.microsoft.com/office/drawing/2014/main" id="{FF5A9C5B-3C5C-C79F-CA90-C4A0D815EF47}"/>
              </a:ext>
            </a:extLst>
          </p:cNvPr>
          <p:cNvSpPr txBox="1"/>
          <p:nvPr/>
        </p:nvSpPr>
        <p:spPr>
          <a:xfrm>
            <a:off x="760425" y="2571738"/>
            <a:ext cx="2820900" cy="8619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s" sz="1100" b="1">
                <a:solidFill>
                  <a:srgbClr val="434343"/>
                </a:solidFill>
                <a:latin typeface="Lato"/>
                <a:ea typeface="Lato"/>
                <a:cs typeface="Lato"/>
                <a:sym typeface="Lato"/>
              </a:rPr>
              <a:t>Xi = </a:t>
            </a:r>
            <a:r>
              <a:rPr lang="es" sz="1100" b="1" i="1">
                <a:solidFill>
                  <a:srgbClr val="434343"/>
                </a:solidFill>
                <a:latin typeface="Lato"/>
                <a:ea typeface="Lato"/>
                <a:cs typeface="Lato"/>
                <a:sym typeface="Lato"/>
              </a:rPr>
              <a:t>cada uno de los datos.</a:t>
            </a:r>
            <a:endParaRPr sz="1100" b="1" i="1">
              <a:solidFill>
                <a:srgbClr val="434343"/>
              </a:solidFill>
              <a:latin typeface="Lato"/>
              <a:ea typeface="Lato"/>
              <a:cs typeface="Lato"/>
              <a:sym typeface="Lato"/>
            </a:endParaRPr>
          </a:p>
          <a:p>
            <a:pPr marL="0" lvl="0" indent="0" algn="ctr" rtl="0">
              <a:lnSpc>
                <a:spcPct val="150000"/>
              </a:lnSpc>
              <a:spcBef>
                <a:spcPts val="0"/>
              </a:spcBef>
              <a:spcAft>
                <a:spcPts val="0"/>
              </a:spcAft>
              <a:buNone/>
            </a:pPr>
            <a:r>
              <a:rPr lang="es" sz="1100" b="1" i="1">
                <a:solidFill>
                  <a:srgbClr val="434343"/>
                </a:solidFill>
                <a:latin typeface="Lato"/>
                <a:ea typeface="Lato"/>
                <a:cs typeface="Lato"/>
                <a:sym typeface="Lato"/>
              </a:rPr>
              <a:t>x = </a:t>
            </a:r>
            <a:r>
              <a:rPr lang="es" sz="1100" b="1">
                <a:solidFill>
                  <a:srgbClr val="434343"/>
                </a:solidFill>
                <a:latin typeface="Lato"/>
                <a:ea typeface="Lato"/>
                <a:cs typeface="Lato"/>
                <a:sym typeface="Lato"/>
              </a:rPr>
              <a:t>la media de la distribución.</a:t>
            </a:r>
            <a:endParaRPr sz="1100" b="1">
              <a:solidFill>
                <a:srgbClr val="434343"/>
              </a:solidFill>
              <a:latin typeface="Lato"/>
              <a:ea typeface="Lato"/>
              <a:cs typeface="Lato"/>
              <a:sym typeface="Lato"/>
            </a:endParaRPr>
          </a:p>
          <a:p>
            <a:pPr marL="0" lvl="0" indent="0" algn="ctr" rtl="0">
              <a:lnSpc>
                <a:spcPct val="150000"/>
              </a:lnSpc>
              <a:spcBef>
                <a:spcPts val="0"/>
              </a:spcBef>
              <a:spcAft>
                <a:spcPts val="0"/>
              </a:spcAft>
              <a:buNone/>
            </a:pPr>
            <a:r>
              <a:rPr lang="es" sz="1100" b="1">
                <a:solidFill>
                  <a:srgbClr val="434343"/>
                </a:solidFill>
                <a:latin typeface="Lato"/>
                <a:ea typeface="Lato"/>
                <a:cs typeface="Lato"/>
                <a:sym typeface="Lato"/>
              </a:rPr>
              <a:t>n = cantidad total de datos.</a:t>
            </a:r>
            <a:endParaRPr sz="1100" b="1">
              <a:solidFill>
                <a:srgbClr val="434343"/>
              </a:solidFill>
              <a:latin typeface="Lato"/>
              <a:ea typeface="Lato"/>
              <a:cs typeface="Lato"/>
              <a:sym typeface="Lato"/>
            </a:endParaRPr>
          </a:p>
        </p:txBody>
      </p:sp>
      <p:sp>
        <p:nvSpPr>
          <p:cNvPr id="5" name="Google Shape;245;p37">
            <a:extLst>
              <a:ext uri="{FF2B5EF4-FFF2-40B4-BE49-F238E27FC236}">
                <a16:creationId xmlns:a16="http://schemas.microsoft.com/office/drawing/2014/main" id="{FD5AF127-43CC-78E9-368B-3DE8AAC79857}"/>
              </a:ext>
            </a:extLst>
          </p:cNvPr>
          <p:cNvSpPr txBox="1"/>
          <p:nvPr/>
        </p:nvSpPr>
        <p:spPr>
          <a:xfrm>
            <a:off x="4627763" y="3536050"/>
            <a:ext cx="2898300" cy="8619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s" sz="1100">
                <a:solidFill>
                  <a:srgbClr val="434343"/>
                </a:solidFill>
                <a:latin typeface="Lato"/>
                <a:ea typeface="Lato"/>
                <a:cs typeface="Lato"/>
                <a:sym typeface="Lato"/>
              </a:rPr>
              <a:t>*Su unidad de medida corresponde al de la unidad de medida de la variable. </a:t>
            </a:r>
            <a:endParaRPr sz="1100" i="1">
              <a:solidFill>
                <a:srgbClr val="434343"/>
              </a:solidFill>
              <a:latin typeface="Lato"/>
              <a:ea typeface="Lato"/>
              <a:cs typeface="Lato"/>
              <a:sym typeface="Lato"/>
            </a:endParaRPr>
          </a:p>
          <a:p>
            <a:pPr marL="0" lvl="0" indent="0" algn="l" rtl="0">
              <a:lnSpc>
                <a:spcPct val="150000"/>
              </a:lnSpc>
              <a:spcBef>
                <a:spcPts val="0"/>
              </a:spcBef>
              <a:spcAft>
                <a:spcPts val="0"/>
              </a:spcAft>
              <a:buNone/>
            </a:pPr>
            <a:endParaRPr sz="1100">
              <a:solidFill>
                <a:srgbClr val="434343"/>
              </a:solidFill>
              <a:latin typeface="Lato"/>
              <a:ea typeface="Lato"/>
              <a:cs typeface="Lato"/>
              <a:sym typeface="Lato"/>
            </a:endParaRPr>
          </a:p>
        </p:txBody>
      </p:sp>
      <p:pic>
        <p:nvPicPr>
          <p:cNvPr id="7" name="Google Shape;246;p37">
            <a:extLst>
              <a:ext uri="{FF2B5EF4-FFF2-40B4-BE49-F238E27FC236}">
                <a16:creationId xmlns:a16="http://schemas.microsoft.com/office/drawing/2014/main" id="{7A6A9538-132D-8047-A00F-A3D987E3C4C4}"/>
              </a:ext>
            </a:extLst>
          </p:cNvPr>
          <p:cNvPicPr preferRelativeResize="0"/>
          <p:nvPr/>
        </p:nvPicPr>
        <p:blipFill>
          <a:blip r:embed="rId3">
            <a:alphaModFix/>
          </a:blip>
          <a:stretch>
            <a:fillRect/>
          </a:stretch>
        </p:blipFill>
        <p:spPr>
          <a:xfrm>
            <a:off x="4884128" y="2389198"/>
            <a:ext cx="2385585" cy="1069125"/>
          </a:xfrm>
          <a:prstGeom prst="rect">
            <a:avLst/>
          </a:prstGeom>
          <a:noFill/>
          <a:ln>
            <a:noFill/>
          </a:ln>
          <a:effectLst>
            <a:outerShdw blurRad="57150" dist="19050" dir="5400000" algn="bl" rotWithShape="0">
              <a:srgbClr val="000000">
                <a:alpha val="50000"/>
              </a:srgbClr>
            </a:outerShdw>
          </a:effectLst>
        </p:spPr>
      </p:pic>
      <p:sp>
        <p:nvSpPr>
          <p:cNvPr id="8" name="Google Shape;90;p2">
            <a:extLst>
              <a:ext uri="{FF2B5EF4-FFF2-40B4-BE49-F238E27FC236}">
                <a16:creationId xmlns:a16="http://schemas.microsoft.com/office/drawing/2014/main" id="{9808D57C-0E20-E436-96D7-050097862214}"/>
              </a:ext>
            </a:extLst>
          </p:cNvPr>
          <p:cNvSpPr txBox="1"/>
          <p:nvPr/>
        </p:nvSpPr>
        <p:spPr>
          <a:xfrm>
            <a:off x="92207" y="107770"/>
            <a:ext cx="1666255" cy="569364"/>
          </a:xfrm>
          <a:prstGeom prst="rect">
            <a:avLst/>
          </a:prstGeom>
          <a:noFill/>
          <a:ln>
            <a:noFill/>
          </a:ln>
        </p:spPr>
        <p:txBody>
          <a:bodyPr spcFirstLastPara="1" wrap="square" lIns="68569" tIns="68569" rIns="68569" bIns="68569" anchor="t" anchorCtr="0">
            <a:spAutoFit/>
          </a:bodyPr>
          <a:lstStyle/>
          <a:p>
            <a:pPr marL="0" indent="0" algn="l">
              <a:buSzPts val="605"/>
            </a:pPr>
            <a:r>
              <a:rPr lang="es-419" sz="1000" dirty="0">
                <a:solidFill>
                  <a:schemeClr val="lt1"/>
                </a:solidFill>
                <a:latin typeface="Oswald Medium" panose="00000600000000000000" pitchFamily="2" charset="0"/>
                <a:ea typeface="Montserrat"/>
                <a:cs typeface="Times New Roman" panose="02020603050405020304" pitchFamily="18" charset="0"/>
                <a:sym typeface="Montserrat"/>
              </a:rPr>
              <a:t>TECNICATURA en</a:t>
            </a:r>
            <a:br>
              <a:rPr lang="es-419" sz="800" dirty="0">
                <a:solidFill>
                  <a:schemeClr val="lt1"/>
                </a:solidFill>
                <a:latin typeface="Oswald Medium" panose="00000600000000000000" pitchFamily="2" charset="0"/>
                <a:ea typeface="Montserrat"/>
                <a:cs typeface="Times New Roman" panose="02020603050405020304" pitchFamily="18" charset="0"/>
                <a:sym typeface="Montserrat"/>
              </a:rPr>
            </a:b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PROGRAMACIÓN</a:t>
            </a:r>
            <a:endParaRPr lang="es-419" sz="1800" b="1" dirty="0">
              <a:latin typeface="Oswald Medium" panose="00000600000000000000" pitchFamily="2" charset="0"/>
              <a:ea typeface="Montserrat"/>
              <a:cs typeface="Times New Roman" panose="02020603050405020304" pitchFamily="18" charset="0"/>
              <a:sym typeface="Montserrat"/>
            </a:endParaRPr>
          </a:p>
        </p:txBody>
      </p:sp>
      <p:sp>
        <p:nvSpPr>
          <p:cNvPr id="9" name="Google Shape;90;p2">
            <a:extLst>
              <a:ext uri="{FF2B5EF4-FFF2-40B4-BE49-F238E27FC236}">
                <a16:creationId xmlns:a16="http://schemas.microsoft.com/office/drawing/2014/main" id="{586D3A44-FCE8-D2A5-6F28-81F3AD8CF2FE}"/>
              </a:ext>
            </a:extLst>
          </p:cNvPr>
          <p:cNvSpPr txBox="1"/>
          <p:nvPr/>
        </p:nvSpPr>
        <p:spPr>
          <a:xfrm>
            <a:off x="2053319" y="119669"/>
            <a:ext cx="2299188" cy="569364"/>
          </a:xfrm>
          <a:prstGeom prst="rect">
            <a:avLst/>
          </a:prstGeom>
          <a:noFill/>
          <a:ln>
            <a:noFill/>
          </a:ln>
        </p:spPr>
        <p:txBody>
          <a:bodyPr spcFirstLastPara="1" wrap="square" lIns="68569" tIns="68569" rIns="68569" bIns="68569" anchor="t" anchorCtr="0">
            <a:spAutoFit/>
          </a:bodyPr>
          <a:lstStyle/>
          <a:p>
            <a:pPr marL="0" indent="0" algn="l">
              <a:buSzPts val="605"/>
            </a:pPr>
            <a:r>
              <a:rPr lang="es-419" sz="1000" dirty="0">
                <a:solidFill>
                  <a:schemeClr val="lt1"/>
                </a:solidFill>
                <a:latin typeface="Oswald Medium" panose="00000600000000000000" pitchFamily="2" charset="0"/>
                <a:ea typeface="Montserrat"/>
                <a:cs typeface="Times New Roman" panose="02020603050405020304" pitchFamily="18" charset="0"/>
                <a:sym typeface="Montserrat"/>
              </a:rPr>
              <a:t>LICENCIATURA en</a:t>
            </a:r>
            <a:br>
              <a:rPr lang="es-419" sz="800" dirty="0">
                <a:solidFill>
                  <a:schemeClr val="lt1"/>
                </a:solidFill>
                <a:latin typeface="Oswald Medium" panose="00000600000000000000" pitchFamily="2" charset="0"/>
                <a:ea typeface="Montserrat"/>
                <a:cs typeface="Times New Roman" panose="02020603050405020304" pitchFamily="18" charset="0"/>
                <a:sym typeface="Montserrat"/>
              </a:rPr>
            </a:b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CIENCIA de DATOS</a:t>
            </a:r>
            <a:endParaRPr lang="es-419" sz="1800" b="1" dirty="0">
              <a:latin typeface="Oswald Medium" panose="00000600000000000000" pitchFamily="2" charset="0"/>
              <a:ea typeface="Montserrat"/>
              <a:cs typeface="Times New Roman" panose="02020603050405020304" pitchFamily="18" charset="0"/>
              <a:sym typeface="Montserrat"/>
            </a:endParaRPr>
          </a:p>
        </p:txBody>
      </p:sp>
      <p:sp>
        <p:nvSpPr>
          <p:cNvPr id="10" name="Google Shape;90;p2">
            <a:extLst>
              <a:ext uri="{FF2B5EF4-FFF2-40B4-BE49-F238E27FC236}">
                <a16:creationId xmlns:a16="http://schemas.microsoft.com/office/drawing/2014/main" id="{03973F17-5B05-E5FD-0507-15E58BA7488C}"/>
              </a:ext>
            </a:extLst>
          </p:cNvPr>
          <p:cNvSpPr txBox="1"/>
          <p:nvPr/>
        </p:nvSpPr>
        <p:spPr>
          <a:xfrm>
            <a:off x="1739103" y="196613"/>
            <a:ext cx="207768" cy="415476"/>
          </a:xfrm>
          <a:prstGeom prst="rect">
            <a:avLst/>
          </a:prstGeom>
          <a:noFill/>
          <a:ln>
            <a:noFill/>
          </a:ln>
        </p:spPr>
        <p:txBody>
          <a:bodyPr spcFirstLastPara="1" wrap="square" lIns="68569" tIns="68569" rIns="68569" bIns="68569" anchor="t" anchorCtr="0">
            <a:spAutoFit/>
          </a:bodyPr>
          <a:lstStyle/>
          <a:p>
            <a:pPr marL="0" indent="0" algn="l">
              <a:buSzPts val="605"/>
            </a:pP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a:t>
            </a:r>
            <a:endParaRPr lang="es-419" sz="1800" b="1" dirty="0">
              <a:latin typeface="Oswald Medium" panose="00000600000000000000" pitchFamily="2" charset="0"/>
              <a:ea typeface="Montserrat"/>
              <a:cs typeface="Times New Roman" panose="02020603050405020304" pitchFamily="18" charset="0"/>
              <a:sym typeface="Montserrat"/>
            </a:endParaRPr>
          </a:p>
        </p:txBody>
      </p:sp>
    </p:spTree>
    <p:extLst>
      <p:ext uri="{BB962C8B-B14F-4D97-AF65-F5344CB8AC3E}">
        <p14:creationId xmlns:p14="http://schemas.microsoft.com/office/powerpoint/2010/main" val="1573148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6" name="Rectangle 5">
            <a:extLst>
              <a:ext uri="{FF2B5EF4-FFF2-40B4-BE49-F238E27FC236}">
                <a16:creationId xmlns:a16="http://schemas.microsoft.com/office/drawing/2014/main" id="{416A6534-983C-87D1-8BA5-BDD2D69AFE08}"/>
              </a:ext>
            </a:extLst>
          </p:cNvPr>
          <p:cNvSpPr/>
          <p:nvPr/>
        </p:nvSpPr>
        <p:spPr>
          <a:xfrm>
            <a:off x="176732" y="131568"/>
            <a:ext cx="1721223" cy="545566"/>
          </a:xfrm>
          <a:prstGeom prst="rect">
            <a:avLst/>
          </a:prstGeom>
          <a:solidFill>
            <a:srgbClr val="004D8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251;p38">
            <a:extLst>
              <a:ext uri="{FF2B5EF4-FFF2-40B4-BE49-F238E27FC236}">
                <a16:creationId xmlns:a16="http://schemas.microsoft.com/office/drawing/2014/main" id="{93C113F1-A4C1-89F3-2FAB-F11C751ACA12}"/>
              </a:ext>
            </a:extLst>
          </p:cNvPr>
          <p:cNvSpPr txBox="1"/>
          <p:nvPr/>
        </p:nvSpPr>
        <p:spPr>
          <a:xfrm>
            <a:off x="92207" y="932689"/>
            <a:ext cx="8520600" cy="516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s" sz="1500" b="1" dirty="0">
                <a:solidFill>
                  <a:srgbClr val="1C4587"/>
                </a:solidFill>
                <a:latin typeface="Lato"/>
                <a:ea typeface="Lato"/>
                <a:cs typeface="Lato"/>
                <a:sym typeface="Lato"/>
              </a:rPr>
              <a:t>Medidas de dispersión - Cuantiles</a:t>
            </a:r>
            <a:endParaRPr sz="1500" b="1" dirty="0">
              <a:solidFill>
                <a:srgbClr val="595959"/>
              </a:solidFill>
              <a:latin typeface="Lato"/>
              <a:ea typeface="Lato"/>
              <a:cs typeface="Lato"/>
              <a:sym typeface="Lato"/>
            </a:endParaRPr>
          </a:p>
        </p:txBody>
      </p:sp>
      <p:sp>
        <p:nvSpPr>
          <p:cNvPr id="3" name="Google Shape;253;p38">
            <a:extLst>
              <a:ext uri="{FF2B5EF4-FFF2-40B4-BE49-F238E27FC236}">
                <a16:creationId xmlns:a16="http://schemas.microsoft.com/office/drawing/2014/main" id="{26BF8D4F-2F62-4861-3B24-5BF0EAE3272C}"/>
              </a:ext>
            </a:extLst>
          </p:cNvPr>
          <p:cNvSpPr txBox="1"/>
          <p:nvPr/>
        </p:nvSpPr>
        <p:spPr>
          <a:xfrm>
            <a:off x="345407" y="1704244"/>
            <a:ext cx="8267400" cy="21318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s" sz="1100" dirty="0">
                <a:solidFill>
                  <a:srgbClr val="434343"/>
                </a:solidFill>
                <a:latin typeface="Lato"/>
                <a:ea typeface="Lato"/>
                <a:cs typeface="Lato"/>
                <a:sym typeface="Lato"/>
              </a:rPr>
              <a:t>Los cuantiles son puntos tomados a intervalos regulares de la función de distribución de una variable. Los cuantiles se utilizan por grupos que dividen la distribución en partes iguales. Tenemos diferentes tipos de cuantiles.</a:t>
            </a:r>
            <a:endParaRPr sz="1100" dirty="0">
              <a:solidFill>
                <a:srgbClr val="434343"/>
              </a:solidFill>
              <a:latin typeface="Lato"/>
              <a:ea typeface="Lato"/>
              <a:cs typeface="Lato"/>
              <a:sym typeface="Lato"/>
            </a:endParaRPr>
          </a:p>
          <a:p>
            <a:pPr marL="0" lvl="0" indent="0" algn="just" rtl="0">
              <a:lnSpc>
                <a:spcPct val="150000"/>
              </a:lnSpc>
              <a:spcBef>
                <a:spcPts val="0"/>
              </a:spcBef>
              <a:spcAft>
                <a:spcPts val="0"/>
              </a:spcAft>
              <a:buNone/>
            </a:pPr>
            <a:endParaRPr sz="1100" dirty="0">
              <a:solidFill>
                <a:srgbClr val="434343"/>
              </a:solidFill>
              <a:latin typeface="Lato"/>
              <a:ea typeface="Lato"/>
              <a:cs typeface="Lato"/>
              <a:sym typeface="Lato"/>
            </a:endParaRPr>
          </a:p>
          <a:p>
            <a:pPr marL="457200" lvl="0" indent="-298450" algn="just" rtl="0">
              <a:lnSpc>
                <a:spcPct val="150000"/>
              </a:lnSpc>
              <a:spcBef>
                <a:spcPts val="0"/>
              </a:spcBef>
              <a:spcAft>
                <a:spcPts val="0"/>
              </a:spcAft>
              <a:buClr>
                <a:srgbClr val="434343"/>
              </a:buClr>
              <a:buSzPts val="1100"/>
              <a:buFont typeface="Lato"/>
              <a:buAutoNum type="arabicPeriod"/>
            </a:pPr>
            <a:r>
              <a:rPr lang="es" sz="1100" b="1" dirty="0">
                <a:solidFill>
                  <a:srgbClr val="434343"/>
                </a:solidFill>
                <a:latin typeface="Lato"/>
                <a:ea typeface="Lato"/>
                <a:cs typeface="Lato"/>
                <a:sym typeface="Lato"/>
              </a:rPr>
              <a:t>Cuartiles - 4 partes 0,25 | 0,50, | 0,75 | </a:t>
            </a:r>
            <a:endParaRPr sz="1100" b="1" dirty="0">
              <a:solidFill>
                <a:srgbClr val="434343"/>
              </a:solidFill>
              <a:latin typeface="Lato"/>
              <a:ea typeface="Lato"/>
              <a:cs typeface="Lato"/>
              <a:sym typeface="Lato"/>
            </a:endParaRPr>
          </a:p>
          <a:p>
            <a:pPr marL="457200" lvl="0" indent="-298450" algn="just" rtl="0">
              <a:lnSpc>
                <a:spcPct val="150000"/>
              </a:lnSpc>
              <a:spcBef>
                <a:spcPts val="0"/>
              </a:spcBef>
              <a:spcAft>
                <a:spcPts val="0"/>
              </a:spcAft>
              <a:buClr>
                <a:srgbClr val="434343"/>
              </a:buClr>
              <a:buSzPts val="1100"/>
              <a:buFont typeface="Lato"/>
              <a:buAutoNum type="arabicPeriod"/>
            </a:pPr>
            <a:r>
              <a:rPr lang="es" sz="1100" b="1" dirty="0">
                <a:solidFill>
                  <a:srgbClr val="434343"/>
                </a:solidFill>
                <a:latin typeface="Lato"/>
                <a:ea typeface="Lato"/>
                <a:cs typeface="Lato"/>
                <a:sym typeface="Lato"/>
              </a:rPr>
              <a:t>Quintiles - 5 partes 0,20 | 0,40, | 0,60 | 0,80</a:t>
            </a:r>
            <a:endParaRPr sz="1100" b="1" dirty="0">
              <a:solidFill>
                <a:srgbClr val="434343"/>
              </a:solidFill>
              <a:latin typeface="Lato"/>
              <a:ea typeface="Lato"/>
              <a:cs typeface="Lato"/>
              <a:sym typeface="Lato"/>
            </a:endParaRPr>
          </a:p>
          <a:p>
            <a:pPr marL="457200" lvl="0" indent="-298450" algn="just" rtl="0">
              <a:lnSpc>
                <a:spcPct val="150000"/>
              </a:lnSpc>
              <a:spcBef>
                <a:spcPts val="0"/>
              </a:spcBef>
              <a:spcAft>
                <a:spcPts val="0"/>
              </a:spcAft>
              <a:buClr>
                <a:srgbClr val="434343"/>
              </a:buClr>
              <a:buSzPts val="1100"/>
              <a:buFont typeface="Lato"/>
              <a:buAutoNum type="arabicPeriod"/>
            </a:pPr>
            <a:r>
              <a:rPr lang="es" sz="1100" b="1" dirty="0">
                <a:solidFill>
                  <a:srgbClr val="434343"/>
                </a:solidFill>
                <a:latin typeface="Lato"/>
                <a:ea typeface="Lato"/>
                <a:cs typeface="Lato"/>
                <a:sym typeface="Lato"/>
              </a:rPr>
              <a:t>Deciles - 10 partes 0,10 , …. , 0,90</a:t>
            </a:r>
            <a:endParaRPr sz="1100" b="1" dirty="0">
              <a:solidFill>
                <a:srgbClr val="434343"/>
              </a:solidFill>
              <a:latin typeface="Lato"/>
              <a:ea typeface="Lato"/>
              <a:cs typeface="Lato"/>
              <a:sym typeface="Lato"/>
            </a:endParaRPr>
          </a:p>
          <a:p>
            <a:pPr marL="457200" lvl="0" indent="-298450" algn="just" rtl="0">
              <a:lnSpc>
                <a:spcPct val="150000"/>
              </a:lnSpc>
              <a:spcBef>
                <a:spcPts val="0"/>
              </a:spcBef>
              <a:spcAft>
                <a:spcPts val="0"/>
              </a:spcAft>
              <a:buClr>
                <a:srgbClr val="434343"/>
              </a:buClr>
              <a:buSzPts val="1100"/>
              <a:buFont typeface="Lato"/>
              <a:buAutoNum type="arabicPeriod"/>
            </a:pPr>
            <a:r>
              <a:rPr lang="es" sz="1100" b="1" dirty="0">
                <a:solidFill>
                  <a:srgbClr val="434343"/>
                </a:solidFill>
                <a:latin typeface="Lato"/>
                <a:ea typeface="Lato"/>
                <a:cs typeface="Lato"/>
                <a:sym typeface="Lato"/>
              </a:rPr>
              <a:t>Percentiles - 100 partes 0,01 , …. , 0,99</a:t>
            </a:r>
            <a:endParaRPr sz="1100" b="1" dirty="0">
              <a:solidFill>
                <a:srgbClr val="434343"/>
              </a:solidFill>
              <a:latin typeface="Lato"/>
              <a:ea typeface="Lato"/>
              <a:cs typeface="Lato"/>
              <a:sym typeface="Lato"/>
            </a:endParaRPr>
          </a:p>
          <a:p>
            <a:pPr marL="0" lvl="0" indent="0" algn="just" rtl="0">
              <a:lnSpc>
                <a:spcPct val="150000"/>
              </a:lnSpc>
              <a:spcBef>
                <a:spcPts val="0"/>
              </a:spcBef>
              <a:spcAft>
                <a:spcPts val="0"/>
              </a:spcAft>
              <a:buNone/>
            </a:pPr>
            <a:endParaRPr sz="1100" dirty="0">
              <a:solidFill>
                <a:srgbClr val="434343"/>
              </a:solidFill>
              <a:latin typeface="Lato"/>
              <a:ea typeface="Lato"/>
              <a:cs typeface="Lato"/>
              <a:sym typeface="Lato"/>
            </a:endParaRPr>
          </a:p>
        </p:txBody>
      </p:sp>
      <p:sp>
        <p:nvSpPr>
          <p:cNvPr id="4" name="Google Shape;90;p2">
            <a:extLst>
              <a:ext uri="{FF2B5EF4-FFF2-40B4-BE49-F238E27FC236}">
                <a16:creationId xmlns:a16="http://schemas.microsoft.com/office/drawing/2014/main" id="{6BC6A1C1-51A3-00F8-A379-2D6C4CBF9F4A}"/>
              </a:ext>
            </a:extLst>
          </p:cNvPr>
          <p:cNvSpPr txBox="1"/>
          <p:nvPr/>
        </p:nvSpPr>
        <p:spPr>
          <a:xfrm>
            <a:off x="92207" y="107770"/>
            <a:ext cx="1666255" cy="569364"/>
          </a:xfrm>
          <a:prstGeom prst="rect">
            <a:avLst/>
          </a:prstGeom>
          <a:noFill/>
          <a:ln>
            <a:noFill/>
          </a:ln>
        </p:spPr>
        <p:txBody>
          <a:bodyPr spcFirstLastPara="1" wrap="square" lIns="68569" tIns="68569" rIns="68569" bIns="68569" anchor="t" anchorCtr="0">
            <a:spAutoFit/>
          </a:bodyPr>
          <a:lstStyle/>
          <a:p>
            <a:pPr marL="0" indent="0" algn="l">
              <a:buSzPts val="605"/>
            </a:pPr>
            <a:r>
              <a:rPr lang="es-419" sz="1000" dirty="0">
                <a:solidFill>
                  <a:schemeClr val="lt1"/>
                </a:solidFill>
                <a:latin typeface="Oswald Medium" panose="00000600000000000000" pitchFamily="2" charset="0"/>
                <a:ea typeface="Montserrat"/>
                <a:cs typeface="Times New Roman" panose="02020603050405020304" pitchFamily="18" charset="0"/>
                <a:sym typeface="Montserrat"/>
              </a:rPr>
              <a:t>TECNICATURA en</a:t>
            </a:r>
            <a:br>
              <a:rPr lang="es-419" sz="800" dirty="0">
                <a:solidFill>
                  <a:schemeClr val="lt1"/>
                </a:solidFill>
                <a:latin typeface="Oswald Medium" panose="00000600000000000000" pitchFamily="2" charset="0"/>
                <a:ea typeface="Montserrat"/>
                <a:cs typeface="Times New Roman" panose="02020603050405020304" pitchFamily="18" charset="0"/>
                <a:sym typeface="Montserrat"/>
              </a:rPr>
            </a:b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PROGRAMACIÓN</a:t>
            </a:r>
            <a:endParaRPr lang="es-419" sz="1800" b="1" dirty="0">
              <a:latin typeface="Oswald Medium" panose="00000600000000000000" pitchFamily="2" charset="0"/>
              <a:ea typeface="Montserrat"/>
              <a:cs typeface="Times New Roman" panose="02020603050405020304" pitchFamily="18" charset="0"/>
              <a:sym typeface="Montserrat"/>
            </a:endParaRPr>
          </a:p>
        </p:txBody>
      </p:sp>
      <p:sp>
        <p:nvSpPr>
          <p:cNvPr id="5" name="Google Shape;90;p2">
            <a:extLst>
              <a:ext uri="{FF2B5EF4-FFF2-40B4-BE49-F238E27FC236}">
                <a16:creationId xmlns:a16="http://schemas.microsoft.com/office/drawing/2014/main" id="{2BF10529-207B-C70E-193F-DF7D0F51390E}"/>
              </a:ext>
            </a:extLst>
          </p:cNvPr>
          <p:cNvSpPr txBox="1"/>
          <p:nvPr/>
        </p:nvSpPr>
        <p:spPr>
          <a:xfrm>
            <a:off x="2053319" y="119669"/>
            <a:ext cx="2299188" cy="569364"/>
          </a:xfrm>
          <a:prstGeom prst="rect">
            <a:avLst/>
          </a:prstGeom>
          <a:noFill/>
          <a:ln>
            <a:noFill/>
          </a:ln>
        </p:spPr>
        <p:txBody>
          <a:bodyPr spcFirstLastPara="1" wrap="square" lIns="68569" tIns="68569" rIns="68569" bIns="68569" anchor="t" anchorCtr="0">
            <a:spAutoFit/>
          </a:bodyPr>
          <a:lstStyle/>
          <a:p>
            <a:pPr marL="0" indent="0" algn="l">
              <a:buSzPts val="605"/>
            </a:pPr>
            <a:r>
              <a:rPr lang="es-419" sz="1000" dirty="0">
                <a:solidFill>
                  <a:schemeClr val="lt1"/>
                </a:solidFill>
                <a:latin typeface="Oswald Medium" panose="00000600000000000000" pitchFamily="2" charset="0"/>
                <a:ea typeface="Montserrat"/>
                <a:cs typeface="Times New Roman" panose="02020603050405020304" pitchFamily="18" charset="0"/>
                <a:sym typeface="Montserrat"/>
              </a:rPr>
              <a:t>LICENCIATURA en</a:t>
            </a:r>
            <a:br>
              <a:rPr lang="es-419" sz="800" dirty="0">
                <a:solidFill>
                  <a:schemeClr val="lt1"/>
                </a:solidFill>
                <a:latin typeface="Oswald Medium" panose="00000600000000000000" pitchFamily="2" charset="0"/>
                <a:ea typeface="Montserrat"/>
                <a:cs typeface="Times New Roman" panose="02020603050405020304" pitchFamily="18" charset="0"/>
                <a:sym typeface="Montserrat"/>
              </a:rPr>
            </a:b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CIENCIA de DATOS</a:t>
            </a:r>
            <a:endParaRPr lang="es-419" sz="1800" b="1" dirty="0">
              <a:latin typeface="Oswald Medium" panose="00000600000000000000" pitchFamily="2" charset="0"/>
              <a:ea typeface="Montserrat"/>
              <a:cs typeface="Times New Roman" panose="02020603050405020304" pitchFamily="18" charset="0"/>
              <a:sym typeface="Montserrat"/>
            </a:endParaRPr>
          </a:p>
        </p:txBody>
      </p:sp>
      <p:sp>
        <p:nvSpPr>
          <p:cNvPr id="7" name="Google Shape;90;p2">
            <a:extLst>
              <a:ext uri="{FF2B5EF4-FFF2-40B4-BE49-F238E27FC236}">
                <a16:creationId xmlns:a16="http://schemas.microsoft.com/office/drawing/2014/main" id="{194FD3ED-4BF9-262D-F4BD-BA140F399270}"/>
              </a:ext>
            </a:extLst>
          </p:cNvPr>
          <p:cNvSpPr txBox="1"/>
          <p:nvPr/>
        </p:nvSpPr>
        <p:spPr>
          <a:xfrm>
            <a:off x="1739103" y="196613"/>
            <a:ext cx="207768" cy="415476"/>
          </a:xfrm>
          <a:prstGeom prst="rect">
            <a:avLst/>
          </a:prstGeom>
          <a:noFill/>
          <a:ln>
            <a:noFill/>
          </a:ln>
        </p:spPr>
        <p:txBody>
          <a:bodyPr spcFirstLastPara="1" wrap="square" lIns="68569" tIns="68569" rIns="68569" bIns="68569" anchor="t" anchorCtr="0">
            <a:spAutoFit/>
          </a:bodyPr>
          <a:lstStyle/>
          <a:p>
            <a:pPr marL="0" indent="0" algn="l">
              <a:buSzPts val="605"/>
            </a:pP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a:t>
            </a:r>
            <a:endParaRPr lang="es-419" sz="1800" b="1" dirty="0">
              <a:latin typeface="Oswald Medium" panose="00000600000000000000" pitchFamily="2" charset="0"/>
              <a:ea typeface="Montserrat"/>
              <a:cs typeface="Times New Roman" panose="02020603050405020304" pitchFamily="18" charset="0"/>
              <a:sym typeface="Montserrat"/>
            </a:endParaRPr>
          </a:p>
        </p:txBody>
      </p:sp>
    </p:spTree>
    <p:extLst>
      <p:ext uri="{BB962C8B-B14F-4D97-AF65-F5344CB8AC3E}">
        <p14:creationId xmlns:p14="http://schemas.microsoft.com/office/powerpoint/2010/main" val="2597492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419" dirty="0"/>
              <a:t>Clase 1</a:t>
            </a:r>
            <a:br>
              <a:rPr lang="es-419" dirty="0"/>
            </a:br>
            <a:r>
              <a:rPr lang="es-419" dirty="0"/>
              <a:t>BONUS TRACK!</a:t>
            </a:r>
            <a:endParaRPr dirty="0"/>
          </a:p>
        </p:txBody>
      </p:sp>
      <p:sp>
        <p:nvSpPr>
          <p:cNvPr id="55" name="Google Shape;55;p13"/>
          <p:cNvSpPr txBox="1">
            <a:spLocks noGrp="1"/>
          </p:cNvSpPr>
          <p:nvPr>
            <p:ph type="subTitle" idx="1"/>
          </p:nvPr>
        </p:nvSpPr>
        <p:spPr>
          <a:xfrm>
            <a:off x="82350" y="4217475"/>
            <a:ext cx="8520600" cy="7926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SzPts val="605"/>
              <a:buNone/>
            </a:pPr>
            <a:r>
              <a:rPr lang="es-ES" sz="2260" dirty="0">
                <a:solidFill>
                  <a:schemeClr val="lt1"/>
                </a:solidFill>
                <a:latin typeface="Montserrat"/>
                <a:ea typeface="Montserrat"/>
                <a:cs typeface="Montserrat"/>
                <a:sym typeface="Montserrat"/>
              </a:rPr>
              <a:t>U5 – Introducción a la estadística descriptiva</a:t>
            </a:r>
            <a:endParaRPr sz="2260" dirty="0">
              <a:solidFill>
                <a:schemeClr val="lt1"/>
              </a:solidFill>
              <a:latin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6" name="Rectangle 5">
            <a:extLst>
              <a:ext uri="{FF2B5EF4-FFF2-40B4-BE49-F238E27FC236}">
                <a16:creationId xmlns:a16="http://schemas.microsoft.com/office/drawing/2014/main" id="{416A6534-983C-87D1-8BA5-BDD2D69AFE08}"/>
              </a:ext>
            </a:extLst>
          </p:cNvPr>
          <p:cNvSpPr/>
          <p:nvPr/>
        </p:nvSpPr>
        <p:spPr>
          <a:xfrm>
            <a:off x="176732" y="131568"/>
            <a:ext cx="1721223" cy="545566"/>
          </a:xfrm>
          <a:prstGeom prst="rect">
            <a:avLst/>
          </a:prstGeom>
          <a:solidFill>
            <a:srgbClr val="004D8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258;p39">
            <a:extLst>
              <a:ext uri="{FF2B5EF4-FFF2-40B4-BE49-F238E27FC236}">
                <a16:creationId xmlns:a16="http://schemas.microsoft.com/office/drawing/2014/main" id="{68427E75-0CE5-DA8D-C404-5270F886EEAC}"/>
              </a:ext>
            </a:extLst>
          </p:cNvPr>
          <p:cNvSpPr txBox="1"/>
          <p:nvPr/>
        </p:nvSpPr>
        <p:spPr>
          <a:xfrm>
            <a:off x="176732" y="927697"/>
            <a:ext cx="8520600" cy="516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s" sz="1500" b="1">
                <a:solidFill>
                  <a:srgbClr val="1C4587"/>
                </a:solidFill>
                <a:latin typeface="Lato"/>
                <a:ea typeface="Lato"/>
                <a:cs typeface="Lato"/>
                <a:sym typeface="Lato"/>
              </a:rPr>
              <a:t>Medidas de dispersión - Cuantiles</a:t>
            </a:r>
            <a:endParaRPr sz="1500" b="1">
              <a:solidFill>
                <a:srgbClr val="595959"/>
              </a:solidFill>
              <a:latin typeface="Lato"/>
              <a:ea typeface="Lato"/>
              <a:cs typeface="Lato"/>
              <a:sym typeface="Lato"/>
            </a:endParaRPr>
          </a:p>
        </p:txBody>
      </p:sp>
      <p:sp>
        <p:nvSpPr>
          <p:cNvPr id="3" name="Google Shape;260;p39">
            <a:extLst>
              <a:ext uri="{FF2B5EF4-FFF2-40B4-BE49-F238E27FC236}">
                <a16:creationId xmlns:a16="http://schemas.microsoft.com/office/drawing/2014/main" id="{4BD9C4D1-E6F6-63E3-654E-C430911F3C9F}"/>
              </a:ext>
            </a:extLst>
          </p:cNvPr>
          <p:cNvSpPr txBox="1"/>
          <p:nvPr/>
        </p:nvSpPr>
        <p:spPr>
          <a:xfrm>
            <a:off x="359700" y="1527300"/>
            <a:ext cx="8267400" cy="21318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s" sz="1100">
                <a:solidFill>
                  <a:srgbClr val="434343"/>
                </a:solidFill>
                <a:latin typeface="Lato"/>
                <a:ea typeface="Lato"/>
                <a:cs typeface="Lato"/>
                <a:sym typeface="Lato"/>
              </a:rPr>
              <a:t>Los cuantiles son puntos tomados a intervalos regulares de la función de distribución de una variable. Los cuantiles se utilizan por grupos que dividen la distribución en partes iguales. Tenemos diferentes tipos de cuantiles.</a:t>
            </a:r>
            <a:endParaRPr sz="1100">
              <a:solidFill>
                <a:srgbClr val="434343"/>
              </a:solidFill>
              <a:latin typeface="Lato"/>
              <a:ea typeface="Lato"/>
              <a:cs typeface="Lato"/>
              <a:sym typeface="Lato"/>
            </a:endParaRPr>
          </a:p>
          <a:p>
            <a:pPr marL="0" lvl="0" indent="0" algn="just" rtl="0">
              <a:lnSpc>
                <a:spcPct val="150000"/>
              </a:lnSpc>
              <a:spcBef>
                <a:spcPts val="0"/>
              </a:spcBef>
              <a:spcAft>
                <a:spcPts val="0"/>
              </a:spcAft>
              <a:buNone/>
            </a:pPr>
            <a:endParaRPr sz="1100">
              <a:solidFill>
                <a:srgbClr val="434343"/>
              </a:solidFill>
              <a:latin typeface="Lato"/>
              <a:ea typeface="Lato"/>
              <a:cs typeface="Lato"/>
              <a:sym typeface="Lato"/>
            </a:endParaRPr>
          </a:p>
          <a:p>
            <a:pPr marL="457200" lvl="0" indent="-298450" algn="just" rtl="0">
              <a:lnSpc>
                <a:spcPct val="150000"/>
              </a:lnSpc>
              <a:spcBef>
                <a:spcPts val="0"/>
              </a:spcBef>
              <a:spcAft>
                <a:spcPts val="0"/>
              </a:spcAft>
              <a:buClr>
                <a:srgbClr val="434343"/>
              </a:buClr>
              <a:buSzPts val="1100"/>
              <a:buFont typeface="Lato"/>
              <a:buAutoNum type="arabicPeriod"/>
            </a:pPr>
            <a:r>
              <a:rPr lang="es" sz="1100" b="1">
                <a:solidFill>
                  <a:srgbClr val="434343"/>
                </a:solidFill>
                <a:latin typeface="Lato"/>
                <a:ea typeface="Lato"/>
                <a:cs typeface="Lato"/>
                <a:sym typeface="Lato"/>
              </a:rPr>
              <a:t>Cuartiles - 4 partes 0,25 | 0,50, | 0,75 | </a:t>
            </a:r>
            <a:endParaRPr sz="1100" b="1">
              <a:solidFill>
                <a:srgbClr val="434343"/>
              </a:solidFill>
              <a:latin typeface="Lato"/>
              <a:ea typeface="Lato"/>
              <a:cs typeface="Lato"/>
              <a:sym typeface="Lato"/>
            </a:endParaRPr>
          </a:p>
          <a:p>
            <a:pPr marL="457200" lvl="0" indent="-298450" algn="just" rtl="0">
              <a:lnSpc>
                <a:spcPct val="150000"/>
              </a:lnSpc>
              <a:spcBef>
                <a:spcPts val="0"/>
              </a:spcBef>
              <a:spcAft>
                <a:spcPts val="0"/>
              </a:spcAft>
              <a:buClr>
                <a:srgbClr val="434343"/>
              </a:buClr>
              <a:buSzPts val="1100"/>
              <a:buFont typeface="Lato"/>
              <a:buAutoNum type="arabicPeriod"/>
            </a:pPr>
            <a:r>
              <a:rPr lang="es" sz="1100" b="1">
                <a:solidFill>
                  <a:srgbClr val="434343"/>
                </a:solidFill>
                <a:latin typeface="Lato"/>
                <a:ea typeface="Lato"/>
                <a:cs typeface="Lato"/>
                <a:sym typeface="Lato"/>
              </a:rPr>
              <a:t>Quintiles - 5 partes 0,20 | 0,40, | 0,60 | 0,80</a:t>
            </a:r>
            <a:endParaRPr sz="1100" b="1">
              <a:solidFill>
                <a:srgbClr val="434343"/>
              </a:solidFill>
              <a:latin typeface="Lato"/>
              <a:ea typeface="Lato"/>
              <a:cs typeface="Lato"/>
              <a:sym typeface="Lato"/>
            </a:endParaRPr>
          </a:p>
          <a:p>
            <a:pPr marL="457200" lvl="0" indent="-298450" algn="just" rtl="0">
              <a:lnSpc>
                <a:spcPct val="150000"/>
              </a:lnSpc>
              <a:spcBef>
                <a:spcPts val="0"/>
              </a:spcBef>
              <a:spcAft>
                <a:spcPts val="0"/>
              </a:spcAft>
              <a:buClr>
                <a:srgbClr val="434343"/>
              </a:buClr>
              <a:buSzPts val="1100"/>
              <a:buFont typeface="Lato"/>
              <a:buAutoNum type="arabicPeriod"/>
            </a:pPr>
            <a:r>
              <a:rPr lang="es" sz="1100" b="1">
                <a:solidFill>
                  <a:srgbClr val="434343"/>
                </a:solidFill>
                <a:latin typeface="Lato"/>
                <a:ea typeface="Lato"/>
                <a:cs typeface="Lato"/>
                <a:sym typeface="Lato"/>
              </a:rPr>
              <a:t>Deciles - 10 partes 0,10 , …. , 0,90</a:t>
            </a:r>
            <a:endParaRPr sz="1100" b="1">
              <a:solidFill>
                <a:srgbClr val="434343"/>
              </a:solidFill>
              <a:latin typeface="Lato"/>
              <a:ea typeface="Lato"/>
              <a:cs typeface="Lato"/>
              <a:sym typeface="Lato"/>
            </a:endParaRPr>
          </a:p>
          <a:p>
            <a:pPr marL="457200" lvl="0" indent="-298450" algn="just" rtl="0">
              <a:lnSpc>
                <a:spcPct val="150000"/>
              </a:lnSpc>
              <a:spcBef>
                <a:spcPts val="0"/>
              </a:spcBef>
              <a:spcAft>
                <a:spcPts val="0"/>
              </a:spcAft>
              <a:buClr>
                <a:srgbClr val="434343"/>
              </a:buClr>
              <a:buSzPts val="1100"/>
              <a:buFont typeface="Lato"/>
              <a:buAutoNum type="arabicPeriod"/>
            </a:pPr>
            <a:r>
              <a:rPr lang="es" sz="1100" b="1">
                <a:solidFill>
                  <a:srgbClr val="434343"/>
                </a:solidFill>
                <a:latin typeface="Lato"/>
                <a:ea typeface="Lato"/>
                <a:cs typeface="Lato"/>
                <a:sym typeface="Lato"/>
              </a:rPr>
              <a:t>Percentiles - 100 partes 0,01 , …. , 0,99</a:t>
            </a:r>
            <a:endParaRPr sz="1100" b="1">
              <a:solidFill>
                <a:srgbClr val="434343"/>
              </a:solidFill>
              <a:latin typeface="Lato"/>
              <a:ea typeface="Lato"/>
              <a:cs typeface="Lato"/>
              <a:sym typeface="Lato"/>
            </a:endParaRPr>
          </a:p>
          <a:p>
            <a:pPr marL="0" lvl="0" indent="0" algn="just" rtl="0">
              <a:lnSpc>
                <a:spcPct val="150000"/>
              </a:lnSpc>
              <a:spcBef>
                <a:spcPts val="0"/>
              </a:spcBef>
              <a:spcAft>
                <a:spcPts val="0"/>
              </a:spcAft>
              <a:buNone/>
            </a:pPr>
            <a:endParaRPr sz="1100">
              <a:solidFill>
                <a:srgbClr val="434343"/>
              </a:solidFill>
              <a:latin typeface="Lato"/>
              <a:ea typeface="Lato"/>
              <a:cs typeface="Lato"/>
              <a:sym typeface="Lato"/>
            </a:endParaRPr>
          </a:p>
        </p:txBody>
      </p:sp>
      <p:pic>
        <p:nvPicPr>
          <p:cNvPr id="4" name="Google Shape;261;p39">
            <a:extLst>
              <a:ext uri="{FF2B5EF4-FFF2-40B4-BE49-F238E27FC236}">
                <a16:creationId xmlns:a16="http://schemas.microsoft.com/office/drawing/2014/main" id="{A73D85B4-7D58-F464-31B3-73993C1E6458}"/>
              </a:ext>
            </a:extLst>
          </p:cNvPr>
          <p:cNvPicPr preferRelativeResize="0"/>
          <p:nvPr/>
        </p:nvPicPr>
        <p:blipFill>
          <a:blip r:embed="rId3">
            <a:alphaModFix/>
          </a:blip>
          <a:stretch>
            <a:fillRect/>
          </a:stretch>
        </p:blipFill>
        <p:spPr>
          <a:xfrm>
            <a:off x="4437625" y="2293863"/>
            <a:ext cx="3371850" cy="1609725"/>
          </a:xfrm>
          <a:prstGeom prst="rect">
            <a:avLst/>
          </a:prstGeom>
          <a:noFill/>
          <a:ln>
            <a:noFill/>
          </a:ln>
          <a:effectLst>
            <a:outerShdw blurRad="57150" dist="19050" dir="5400000" algn="bl" rotWithShape="0">
              <a:srgbClr val="000000">
                <a:alpha val="50000"/>
              </a:srgbClr>
            </a:outerShdw>
          </a:effectLst>
        </p:spPr>
      </p:pic>
      <p:sp>
        <p:nvSpPr>
          <p:cNvPr id="5" name="Google Shape;90;p2">
            <a:extLst>
              <a:ext uri="{FF2B5EF4-FFF2-40B4-BE49-F238E27FC236}">
                <a16:creationId xmlns:a16="http://schemas.microsoft.com/office/drawing/2014/main" id="{6D833B49-B4B9-DF44-4E7A-78022952C345}"/>
              </a:ext>
            </a:extLst>
          </p:cNvPr>
          <p:cNvSpPr txBox="1"/>
          <p:nvPr/>
        </p:nvSpPr>
        <p:spPr>
          <a:xfrm>
            <a:off x="92207" y="107770"/>
            <a:ext cx="1666255" cy="569364"/>
          </a:xfrm>
          <a:prstGeom prst="rect">
            <a:avLst/>
          </a:prstGeom>
          <a:noFill/>
          <a:ln>
            <a:noFill/>
          </a:ln>
        </p:spPr>
        <p:txBody>
          <a:bodyPr spcFirstLastPara="1" wrap="square" lIns="68569" tIns="68569" rIns="68569" bIns="68569" anchor="t" anchorCtr="0">
            <a:spAutoFit/>
          </a:bodyPr>
          <a:lstStyle/>
          <a:p>
            <a:pPr marL="0" indent="0" algn="l">
              <a:buSzPts val="605"/>
            </a:pPr>
            <a:r>
              <a:rPr lang="es-419" sz="1000" dirty="0">
                <a:solidFill>
                  <a:schemeClr val="lt1"/>
                </a:solidFill>
                <a:latin typeface="Oswald Medium" panose="00000600000000000000" pitchFamily="2" charset="0"/>
                <a:ea typeface="Montserrat"/>
                <a:cs typeface="Times New Roman" panose="02020603050405020304" pitchFamily="18" charset="0"/>
                <a:sym typeface="Montserrat"/>
              </a:rPr>
              <a:t>TECNICATURA en</a:t>
            </a:r>
            <a:br>
              <a:rPr lang="es-419" sz="800" dirty="0">
                <a:solidFill>
                  <a:schemeClr val="lt1"/>
                </a:solidFill>
                <a:latin typeface="Oswald Medium" panose="00000600000000000000" pitchFamily="2" charset="0"/>
                <a:ea typeface="Montserrat"/>
                <a:cs typeface="Times New Roman" panose="02020603050405020304" pitchFamily="18" charset="0"/>
                <a:sym typeface="Montserrat"/>
              </a:rPr>
            </a:b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PROGRAMACIÓN</a:t>
            </a:r>
            <a:endParaRPr lang="es-419" sz="1800" b="1" dirty="0">
              <a:latin typeface="Oswald Medium" panose="00000600000000000000" pitchFamily="2" charset="0"/>
              <a:ea typeface="Montserrat"/>
              <a:cs typeface="Times New Roman" panose="02020603050405020304" pitchFamily="18" charset="0"/>
              <a:sym typeface="Montserrat"/>
            </a:endParaRPr>
          </a:p>
        </p:txBody>
      </p:sp>
      <p:sp>
        <p:nvSpPr>
          <p:cNvPr id="7" name="Google Shape;90;p2">
            <a:extLst>
              <a:ext uri="{FF2B5EF4-FFF2-40B4-BE49-F238E27FC236}">
                <a16:creationId xmlns:a16="http://schemas.microsoft.com/office/drawing/2014/main" id="{D62EB259-C9CC-0D81-3283-DA7AF6D8373D}"/>
              </a:ext>
            </a:extLst>
          </p:cNvPr>
          <p:cNvSpPr txBox="1"/>
          <p:nvPr/>
        </p:nvSpPr>
        <p:spPr>
          <a:xfrm>
            <a:off x="2053319" y="119669"/>
            <a:ext cx="2299188" cy="569364"/>
          </a:xfrm>
          <a:prstGeom prst="rect">
            <a:avLst/>
          </a:prstGeom>
          <a:noFill/>
          <a:ln>
            <a:noFill/>
          </a:ln>
        </p:spPr>
        <p:txBody>
          <a:bodyPr spcFirstLastPara="1" wrap="square" lIns="68569" tIns="68569" rIns="68569" bIns="68569" anchor="t" anchorCtr="0">
            <a:spAutoFit/>
          </a:bodyPr>
          <a:lstStyle/>
          <a:p>
            <a:pPr marL="0" indent="0" algn="l">
              <a:buSzPts val="605"/>
            </a:pPr>
            <a:r>
              <a:rPr lang="es-419" sz="1000" dirty="0">
                <a:solidFill>
                  <a:schemeClr val="lt1"/>
                </a:solidFill>
                <a:latin typeface="Oswald Medium" panose="00000600000000000000" pitchFamily="2" charset="0"/>
                <a:ea typeface="Montserrat"/>
                <a:cs typeface="Times New Roman" panose="02020603050405020304" pitchFamily="18" charset="0"/>
                <a:sym typeface="Montserrat"/>
              </a:rPr>
              <a:t>LICENCIATURA en</a:t>
            </a:r>
            <a:br>
              <a:rPr lang="es-419" sz="800" dirty="0">
                <a:solidFill>
                  <a:schemeClr val="lt1"/>
                </a:solidFill>
                <a:latin typeface="Oswald Medium" panose="00000600000000000000" pitchFamily="2" charset="0"/>
                <a:ea typeface="Montserrat"/>
                <a:cs typeface="Times New Roman" panose="02020603050405020304" pitchFamily="18" charset="0"/>
                <a:sym typeface="Montserrat"/>
              </a:rPr>
            </a:b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CIENCIA de DATOS</a:t>
            </a:r>
            <a:endParaRPr lang="es-419" sz="1800" b="1" dirty="0">
              <a:latin typeface="Oswald Medium" panose="00000600000000000000" pitchFamily="2" charset="0"/>
              <a:ea typeface="Montserrat"/>
              <a:cs typeface="Times New Roman" panose="02020603050405020304" pitchFamily="18" charset="0"/>
              <a:sym typeface="Montserrat"/>
            </a:endParaRPr>
          </a:p>
        </p:txBody>
      </p:sp>
      <p:sp>
        <p:nvSpPr>
          <p:cNvPr id="8" name="Google Shape;90;p2">
            <a:extLst>
              <a:ext uri="{FF2B5EF4-FFF2-40B4-BE49-F238E27FC236}">
                <a16:creationId xmlns:a16="http://schemas.microsoft.com/office/drawing/2014/main" id="{54D1623D-2C07-658E-61A4-9CE73FBCDFA9}"/>
              </a:ext>
            </a:extLst>
          </p:cNvPr>
          <p:cNvSpPr txBox="1"/>
          <p:nvPr/>
        </p:nvSpPr>
        <p:spPr>
          <a:xfrm>
            <a:off x="1739103" y="196613"/>
            <a:ext cx="207768" cy="415476"/>
          </a:xfrm>
          <a:prstGeom prst="rect">
            <a:avLst/>
          </a:prstGeom>
          <a:noFill/>
          <a:ln>
            <a:noFill/>
          </a:ln>
        </p:spPr>
        <p:txBody>
          <a:bodyPr spcFirstLastPara="1" wrap="square" lIns="68569" tIns="68569" rIns="68569" bIns="68569" anchor="t" anchorCtr="0">
            <a:spAutoFit/>
          </a:bodyPr>
          <a:lstStyle/>
          <a:p>
            <a:pPr marL="0" indent="0" algn="l">
              <a:buSzPts val="605"/>
            </a:pP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a:t>
            </a:r>
            <a:endParaRPr lang="es-419" sz="1800" b="1" dirty="0">
              <a:latin typeface="Oswald Medium" panose="00000600000000000000" pitchFamily="2" charset="0"/>
              <a:ea typeface="Montserrat"/>
              <a:cs typeface="Times New Roman" panose="02020603050405020304" pitchFamily="18" charset="0"/>
              <a:sym typeface="Montserrat"/>
            </a:endParaRPr>
          </a:p>
        </p:txBody>
      </p:sp>
    </p:spTree>
    <p:extLst>
      <p:ext uri="{BB962C8B-B14F-4D97-AF65-F5344CB8AC3E}">
        <p14:creationId xmlns:p14="http://schemas.microsoft.com/office/powerpoint/2010/main" val="3416812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6" name="Rectangle 5">
            <a:extLst>
              <a:ext uri="{FF2B5EF4-FFF2-40B4-BE49-F238E27FC236}">
                <a16:creationId xmlns:a16="http://schemas.microsoft.com/office/drawing/2014/main" id="{416A6534-983C-87D1-8BA5-BDD2D69AFE08}"/>
              </a:ext>
            </a:extLst>
          </p:cNvPr>
          <p:cNvSpPr/>
          <p:nvPr/>
        </p:nvSpPr>
        <p:spPr>
          <a:xfrm>
            <a:off x="176732" y="131568"/>
            <a:ext cx="1721223" cy="545566"/>
          </a:xfrm>
          <a:prstGeom prst="rect">
            <a:avLst/>
          </a:prstGeom>
          <a:solidFill>
            <a:srgbClr val="004D8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266;p40">
            <a:extLst>
              <a:ext uri="{FF2B5EF4-FFF2-40B4-BE49-F238E27FC236}">
                <a16:creationId xmlns:a16="http://schemas.microsoft.com/office/drawing/2014/main" id="{04AD9032-19CE-2686-3819-22B69688FFD3}"/>
              </a:ext>
            </a:extLst>
          </p:cNvPr>
          <p:cNvSpPr txBox="1"/>
          <p:nvPr/>
        </p:nvSpPr>
        <p:spPr>
          <a:xfrm>
            <a:off x="92207" y="943977"/>
            <a:ext cx="8520600" cy="516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s" sz="1500" b="1">
                <a:solidFill>
                  <a:srgbClr val="1C4587"/>
                </a:solidFill>
                <a:latin typeface="Lato"/>
                <a:ea typeface="Lato"/>
                <a:cs typeface="Lato"/>
                <a:sym typeface="Lato"/>
              </a:rPr>
              <a:t>Medidas de dispersión - IQR o Rango Intercuartílico</a:t>
            </a:r>
            <a:endParaRPr sz="1500" b="1">
              <a:solidFill>
                <a:srgbClr val="595959"/>
              </a:solidFill>
              <a:latin typeface="Lato"/>
              <a:ea typeface="Lato"/>
              <a:cs typeface="Lato"/>
              <a:sym typeface="Lato"/>
            </a:endParaRPr>
          </a:p>
        </p:txBody>
      </p:sp>
      <p:pic>
        <p:nvPicPr>
          <p:cNvPr id="3" name="Google Shape;268;p40">
            <a:extLst>
              <a:ext uri="{FF2B5EF4-FFF2-40B4-BE49-F238E27FC236}">
                <a16:creationId xmlns:a16="http://schemas.microsoft.com/office/drawing/2014/main" id="{25BD6798-7872-1BD7-A065-C3A890CC1EA6}"/>
              </a:ext>
            </a:extLst>
          </p:cNvPr>
          <p:cNvPicPr preferRelativeResize="0"/>
          <p:nvPr/>
        </p:nvPicPr>
        <p:blipFill>
          <a:blip r:embed="rId3">
            <a:alphaModFix/>
          </a:blip>
          <a:stretch>
            <a:fillRect/>
          </a:stretch>
        </p:blipFill>
        <p:spPr>
          <a:xfrm>
            <a:off x="4349208" y="1595763"/>
            <a:ext cx="4263599" cy="2131799"/>
          </a:xfrm>
          <a:prstGeom prst="rect">
            <a:avLst/>
          </a:prstGeom>
          <a:noFill/>
          <a:ln>
            <a:noFill/>
          </a:ln>
          <a:effectLst>
            <a:outerShdw blurRad="57150" dist="19050" dir="5400000" algn="bl" rotWithShape="0">
              <a:srgbClr val="000000">
                <a:alpha val="50000"/>
              </a:srgbClr>
            </a:outerShdw>
          </a:effectLst>
        </p:spPr>
      </p:pic>
      <p:sp>
        <p:nvSpPr>
          <p:cNvPr id="4" name="Google Shape;269;p40">
            <a:extLst>
              <a:ext uri="{FF2B5EF4-FFF2-40B4-BE49-F238E27FC236}">
                <a16:creationId xmlns:a16="http://schemas.microsoft.com/office/drawing/2014/main" id="{C6172728-D39D-42A7-36BF-B51A67A5C068}"/>
              </a:ext>
            </a:extLst>
          </p:cNvPr>
          <p:cNvSpPr txBox="1"/>
          <p:nvPr/>
        </p:nvSpPr>
        <p:spPr>
          <a:xfrm>
            <a:off x="313234" y="1944988"/>
            <a:ext cx="3816600" cy="21318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s" sz="1100" dirty="0">
                <a:solidFill>
                  <a:srgbClr val="434343"/>
                </a:solidFill>
                <a:latin typeface="Lato"/>
                <a:ea typeface="Lato"/>
                <a:cs typeface="Lato"/>
                <a:sym typeface="Lato"/>
              </a:rPr>
              <a:t>El rango intercuartílico es la diferencia entre el 3° y 1° cuartil de una distribución. Esta medida nos permite ver los datos que agrupan en el centro de la distribución sin estar afectados por los valores atípicos que generalmente se encuentran en los valores entre los rangos:</a:t>
            </a:r>
            <a:endParaRPr sz="1100" dirty="0">
              <a:solidFill>
                <a:srgbClr val="434343"/>
              </a:solidFill>
              <a:latin typeface="Lato"/>
              <a:ea typeface="Lato"/>
              <a:cs typeface="Lato"/>
              <a:sym typeface="Lato"/>
            </a:endParaRPr>
          </a:p>
          <a:p>
            <a:pPr marL="0" lvl="0" indent="0" algn="just" rtl="0">
              <a:lnSpc>
                <a:spcPct val="150000"/>
              </a:lnSpc>
              <a:spcBef>
                <a:spcPts val="0"/>
              </a:spcBef>
              <a:spcAft>
                <a:spcPts val="0"/>
              </a:spcAft>
              <a:buNone/>
            </a:pPr>
            <a:endParaRPr sz="1100" dirty="0">
              <a:solidFill>
                <a:srgbClr val="434343"/>
              </a:solidFill>
              <a:latin typeface="Lato"/>
              <a:ea typeface="Lato"/>
              <a:cs typeface="Lato"/>
              <a:sym typeface="Lato"/>
            </a:endParaRPr>
          </a:p>
          <a:p>
            <a:pPr marL="0" lvl="0" indent="0" algn="just" rtl="0">
              <a:lnSpc>
                <a:spcPct val="150000"/>
              </a:lnSpc>
              <a:spcBef>
                <a:spcPts val="0"/>
              </a:spcBef>
              <a:spcAft>
                <a:spcPts val="0"/>
              </a:spcAft>
              <a:buNone/>
            </a:pPr>
            <a:r>
              <a:rPr lang="es" sz="1100" i="1" dirty="0">
                <a:solidFill>
                  <a:srgbClr val="434343"/>
                </a:solidFill>
                <a:latin typeface="Lato"/>
                <a:ea typeface="Lato"/>
                <a:cs typeface="Lato"/>
                <a:sym typeface="Lato"/>
              </a:rPr>
              <a:t>[0.0 - 0.25]</a:t>
            </a:r>
            <a:endParaRPr sz="1100" i="1" dirty="0">
              <a:solidFill>
                <a:srgbClr val="434343"/>
              </a:solidFill>
              <a:latin typeface="Lato"/>
              <a:ea typeface="Lato"/>
              <a:cs typeface="Lato"/>
              <a:sym typeface="Lato"/>
            </a:endParaRPr>
          </a:p>
          <a:p>
            <a:pPr marL="0" lvl="0" indent="0" algn="just" rtl="0">
              <a:lnSpc>
                <a:spcPct val="150000"/>
              </a:lnSpc>
              <a:spcBef>
                <a:spcPts val="0"/>
              </a:spcBef>
              <a:spcAft>
                <a:spcPts val="0"/>
              </a:spcAft>
              <a:buNone/>
            </a:pPr>
            <a:r>
              <a:rPr lang="es" sz="1100" i="1" dirty="0">
                <a:solidFill>
                  <a:srgbClr val="434343"/>
                </a:solidFill>
                <a:latin typeface="Lato"/>
                <a:ea typeface="Lato"/>
                <a:cs typeface="Lato"/>
                <a:sym typeface="Lato"/>
              </a:rPr>
              <a:t>[0.75 - 1.0]</a:t>
            </a:r>
            <a:endParaRPr sz="1100" i="1" dirty="0">
              <a:solidFill>
                <a:srgbClr val="434343"/>
              </a:solidFill>
              <a:latin typeface="Lato"/>
              <a:ea typeface="Lato"/>
              <a:cs typeface="Lato"/>
              <a:sym typeface="Lato"/>
            </a:endParaRPr>
          </a:p>
        </p:txBody>
      </p:sp>
      <p:sp>
        <p:nvSpPr>
          <p:cNvPr id="5" name="Google Shape;90;p2">
            <a:extLst>
              <a:ext uri="{FF2B5EF4-FFF2-40B4-BE49-F238E27FC236}">
                <a16:creationId xmlns:a16="http://schemas.microsoft.com/office/drawing/2014/main" id="{E66FF536-2E2B-1B44-D076-614E0DD8E29C}"/>
              </a:ext>
            </a:extLst>
          </p:cNvPr>
          <p:cNvSpPr txBox="1"/>
          <p:nvPr/>
        </p:nvSpPr>
        <p:spPr>
          <a:xfrm>
            <a:off x="92207" y="107770"/>
            <a:ext cx="1666255" cy="569364"/>
          </a:xfrm>
          <a:prstGeom prst="rect">
            <a:avLst/>
          </a:prstGeom>
          <a:noFill/>
          <a:ln>
            <a:noFill/>
          </a:ln>
        </p:spPr>
        <p:txBody>
          <a:bodyPr spcFirstLastPara="1" wrap="square" lIns="68569" tIns="68569" rIns="68569" bIns="68569" anchor="t" anchorCtr="0">
            <a:spAutoFit/>
          </a:bodyPr>
          <a:lstStyle/>
          <a:p>
            <a:pPr marL="0" indent="0" algn="l">
              <a:buSzPts val="605"/>
            </a:pPr>
            <a:r>
              <a:rPr lang="es-419" sz="1000" dirty="0">
                <a:solidFill>
                  <a:schemeClr val="lt1"/>
                </a:solidFill>
                <a:latin typeface="Oswald Medium" panose="00000600000000000000" pitchFamily="2" charset="0"/>
                <a:ea typeface="Montserrat"/>
                <a:cs typeface="Times New Roman" panose="02020603050405020304" pitchFamily="18" charset="0"/>
                <a:sym typeface="Montserrat"/>
              </a:rPr>
              <a:t>TECNICATURA en</a:t>
            </a:r>
            <a:br>
              <a:rPr lang="es-419" sz="800" dirty="0">
                <a:solidFill>
                  <a:schemeClr val="lt1"/>
                </a:solidFill>
                <a:latin typeface="Oswald Medium" panose="00000600000000000000" pitchFamily="2" charset="0"/>
                <a:ea typeface="Montserrat"/>
                <a:cs typeface="Times New Roman" panose="02020603050405020304" pitchFamily="18" charset="0"/>
                <a:sym typeface="Montserrat"/>
              </a:rPr>
            </a:b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PROGRAMACIÓN</a:t>
            </a:r>
            <a:endParaRPr lang="es-419" sz="1800" b="1" dirty="0">
              <a:latin typeface="Oswald Medium" panose="00000600000000000000" pitchFamily="2" charset="0"/>
              <a:ea typeface="Montserrat"/>
              <a:cs typeface="Times New Roman" panose="02020603050405020304" pitchFamily="18" charset="0"/>
              <a:sym typeface="Montserrat"/>
            </a:endParaRPr>
          </a:p>
        </p:txBody>
      </p:sp>
      <p:sp>
        <p:nvSpPr>
          <p:cNvPr id="7" name="Google Shape;90;p2">
            <a:extLst>
              <a:ext uri="{FF2B5EF4-FFF2-40B4-BE49-F238E27FC236}">
                <a16:creationId xmlns:a16="http://schemas.microsoft.com/office/drawing/2014/main" id="{08E6ACDA-06E8-E289-F12F-62CF9B3DCCB4}"/>
              </a:ext>
            </a:extLst>
          </p:cNvPr>
          <p:cNvSpPr txBox="1"/>
          <p:nvPr/>
        </p:nvSpPr>
        <p:spPr>
          <a:xfrm>
            <a:off x="2053319" y="119669"/>
            <a:ext cx="2299188" cy="569364"/>
          </a:xfrm>
          <a:prstGeom prst="rect">
            <a:avLst/>
          </a:prstGeom>
          <a:noFill/>
          <a:ln>
            <a:noFill/>
          </a:ln>
        </p:spPr>
        <p:txBody>
          <a:bodyPr spcFirstLastPara="1" wrap="square" lIns="68569" tIns="68569" rIns="68569" bIns="68569" anchor="t" anchorCtr="0">
            <a:spAutoFit/>
          </a:bodyPr>
          <a:lstStyle/>
          <a:p>
            <a:pPr marL="0" indent="0" algn="l">
              <a:buSzPts val="605"/>
            </a:pPr>
            <a:r>
              <a:rPr lang="es-419" sz="1000" dirty="0">
                <a:solidFill>
                  <a:schemeClr val="lt1"/>
                </a:solidFill>
                <a:latin typeface="Oswald Medium" panose="00000600000000000000" pitchFamily="2" charset="0"/>
                <a:ea typeface="Montserrat"/>
                <a:cs typeface="Times New Roman" panose="02020603050405020304" pitchFamily="18" charset="0"/>
                <a:sym typeface="Montserrat"/>
              </a:rPr>
              <a:t>LICENCIATURA en</a:t>
            </a:r>
            <a:br>
              <a:rPr lang="es-419" sz="800" dirty="0">
                <a:solidFill>
                  <a:schemeClr val="lt1"/>
                </a:solidFill>
                <a:latin typeface="Oswald Medium" panose="00000600000000000000" pitchFamily="2" charset="0"/>
                <a:ea typeface="Montserrat"/>
                <a:cs typeface="Times New Roman" panose="02020603050405020304" pitchFamily="18" charset="0"/>
                <a:sym typeface="Montserrat"/>
              </a:rPr>
            </a:b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CIENCIA de DATOS</a:t>
            </a:r>
            <a:endParaRPr lang="es-419" sz="1800" b="1" dirty="0">
              <a:latin typeface="Oswald Medium" panose="00000600000000000000" pitchFamily="2" charset="0"/>
              <a:ea typeface="Montserrat"/>
              <a:cs typeface="Times New Roman" panose="02020603050405020304" pitchFamily="18" charset="0"/>
              <a:sym typeface="Montserrat"/>
            </a:endParaRPr>
          </a:p>
        </p:txBody>
      </p:sp>
      <p:sp>
        <p:nvSpPr>
          <p:cNvPr id="8" name="Google Shape;90;p2">
            <a:extLst>
              <a:ext uri="{FF2B5EF4-FFF2-40B4-BE49-F238E27FC236}">
                <a16:creationId xmlns:a16="http://schemas.microsoft.com/office/drawing/2014/main" id="{F787859A-C3FB-7B75-CBFA-670A2C080BD0}"/>
              </a:ext>
            </a:extLst>
          </p:cNvPr>
          <p:cNvSpPr txBox="1"/>
          <p:nvPr/>
        </p:nvSpPr>
        <p:spPr>
          <a:xfrm>
            <a:off x="1739103" y="196613"/>
            <a:ext cx="207768" cy="415476"/>
          </a:xfrm>
          <a:prstGeom prst="rect">
            <a:avLst/>
          </a:prstGeom>
          <a:noFill/>
          <a:ln>
            <a:noFill/>
          </a:ln>
        </p:spPr>
        <p:txBody>
          <a:bodyPr spcFirstLastPara="1" wrap="square" lIns="68569" tIns="68569" rIns="68569" bIns="68569" anchor="t" anchorCtr="0">
            <a:spAutoFit/>
          </a:bodyPr>
          <a:lstStyle/>
          <a:p>
            <a:pPr marL="0" indent="0" algn="l">
              <a:buSzPts val="605"/>
            </a:pP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a:t>
            </a:r>
            <a:endParaRPr lang="es-419" sz="1800" b="1" dirty="0">
              <a:latin typeface="Oswald Medium" panose="00000600000000000000" pitchFamily="2" charset="0"/>
              <a:ea typeface="Montserrat"/>
              <a:cs typeface="Times New Roman" panose="02020603050405020304" pitchFamily="18" charset="0"/>
              <a:sym typeface="Montserrat"/>
            </a:endParaRPr>
          </a:p>
        </p:txBody>
      </p:sp>
    </p:spTree>
    <p:extLst>
      <p:ext uri="{BB962C8B-B14F-4D97-AF65-F5344CB8AC3E}">
        <p14:creationId xmlns:p14="http://schemas.microsoft.com/office/powerpoint/2010/main" val="1112036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6" name="Rectangle 5">
            <a:extLst>
              <a:ext uri="{FF2B5EF4-FFF2-40B4-BE49-F238E27FC236}">
                <a16:creationId xmlns:a16="http://schemas.microsoft.com/office/drawing/2014/main" id="{416A6534-983C-87D1-8BA5-BDD2D69AFE08}"/>
              </a:ext>
            </a:extLst>
          </p:cNvPr>
          <p:cNvSpPr/>
          <p:nvPr/>
        </p:nvSpPr>
        <p:spPr>
          <a:xfrm>
            <a:off x="176732" y="131568"/>
            <a:ext cx="1721223" cy="545566"/>
          </a:xfrm>
          <a:prstGeom prst="rect">
            <a:avLst/>
          </a:prstGeom>
          <a:solidFill>
            <a:srgbClr val="004D8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Google Shape;90;p2"/>
          <p:cNvSpPr txBox="1"/>
          <p:nvPr/>
        </p:nvSpPr>
        <p:spPr>
          <a:xfrm>
            <a:off x="92207" y="107770"/>
            <a:ext cx="1666255" cy="569364"/>
          </a:xfrm>
          <a:prstGeom prst="rect">
            <a:avLst/>
          </a:prstGeom>
          <a:noFill/>
          <a:ln>
            <a:noFill/>
          </a:ln>
        </p:spPr>
        <p:txBody>
          <a:bodyPr spcFirstLastPara="1" wrap="square" lIns="68569" tIns="68569" rIns="68569" bIns="68569" anchor="t" anchorCtr="0">
            <a:spAutoFit/>
          </a:bodyPr>
          <a:lstStyle/>
          <a:p>
            <a:pPr marL="0" indent="0" algn="l">
              <a:buSzPts val="605"/>
            </a:pPr>
            <a:r>
              <a:rPr lang="es-419" sz="1000" dirty="0">
                <a:solidFill>
                  <a:schemeClr val="lt1"/>
                </a:solidFill>
                <a:latin typeface="Oswald Medium" panose="00000600000000000000" pitchFamily="2" charset="0"/>
                <a:ea typeface="Montserrat"/>
                <a:cs typeface="Times New Roman" panose="02020603050405020304" pitchFamily="18" charset="0"/>
                <a:sym typeface="Montserrat"/>
              </a:rPr>
              <a:t>TECNICATURA en</a:t>
            </a:r>
            <a:br>
              <a:rPr lang="es-419" sz="800" dirty="0">
                <a:solidFill>
                  <a:schemeClr val="lt1"/>
                </a:solidFill>
                <a:latin typeface="Oswald Medium" panose="00000600000000000000" pitchFamily="2" charset="0"/>
                <a:ea typeface="Montserrat"/>
                <a:cs typeface="Times New Roman" panose="02020603050405020304" pitchFamily="18" charset="0"/>
                <a:sym typeface="Montserrat"/>
              </a:rPr>
            </a:b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PROGRAMACIÓN</a:t>
            </a:r>
            <a:endParaRPr lang="es-419" sz="1800" b="1" dirty="0">
              <a:latin typeface="Oswald Medium" panose="00000600000000000000" pitchFamily="2" charset="0"/>
              <a:ea typeface="Montserrat"/>
              <a:cs typeface="Times New Roman" panose="02020603050405020304" pitchFamily="18" charset="0"/>
              <a:sym typeface="Montserrat"/>
            </a:endParaRPr>
          </a:p>
        </p:txBody>
      </p:sp>
      <p:sp>
        <p:nvSpPr>
          <p:cNvPr id="2" name="Google Shape;110;p21">
            <a:extLst>
              <a:ext uri="{FF2B5EF4-FFF2-40B4-BE49-F238E27FC236}">
                <a16:creationId xmlns:a16="http://schemas.microsoft.com/office/drawing/2014/main" id="{E529558D-650E-F9D5-8552-1D54A44942BC}"/>
              </a:ext>
            </a:extLst>
          </p:cNvPr>
          <p:cNvSpPr txBox="1"/>
          <p:nvPr/>
        </p:nvSpPr>
        <p:spPr>
          <a:xfrm>
            <a:off x="92207" y="921400"/>
            <a:ext cx="8520600" cy="516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s" sz="1500" b="1" dirty="0">
                <a:solidFill>
                  <a:srgbClr val="1C4587"/>
                </a:solidFill>
                <a:latin typeface="Lato"/>
                <a:ea typeface="Lato"/>
                <a:cs typeface="Lato"/>
                <a:sym typeface="Lato"/>
              </a:rPr>
              <a:t>Elementos de Estadística descriptiva. </a:t>
            </a:r>
            <a:endParaRPr sz="1500" b="1" dirty="0">
              <a:solidFill>
                <a:srgbClr val="595959"/>
              </a:solidFill>
              <a:latin typeface="Lato"/>
              <a:ea typeface="Lato"/>
              <a:cs typeface="Lato"/>
              <a:sym typeface="Lato"/>
            </a:endParaRPr>
          </a:p>
        </p:txBody>
      </p:sp>
      <p:sp>
        <p:nvSpPr>
          <p:cNvPr id="3" name="Google Shape;112;p21">
            <a:extLst>
              <a:ext uri="{FF2B5EF4-FFF2-40B4-BE49-F238E27FC236}">
                <a16:creationId xmlns:a16="http://schemas.microsoft.com/office/drawing/2014/main" id="{44B7B91B-F5A8-B9C3-AE61-70878A233E72}"/>
              </a:ext>
            </a:extLst>
          </p:cNvPr>
          <p:cNvSpPr txBox="1"/>
          <p:nvPr/>
        </p:nvSpPr>
        <p:spPr>
          <a:xfrm>
            <a:off x="258590" y="1437400"/>
            <a:ext cx="4775560" cy="3993371"/>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s" sz="1100" dirty="0">
                <a:solidFill>
                  <a:srgbClr val="434343"/>
                </a:solidFill>
                <a:latin typeface="Lato"/>
                <a:ea typeface="Lato"/>
                <a:cs typeface="Lato"/>
                <a:sym typeface="Lato"/>
              </a:rPr>
              <a:t>La </a:t>
            </a:r>
            <a:r>
              <a:rPr lang="es" sz="1100" i="1" dirty="0">
                <a:solidFill>
                  <a:srgbClr val="434343"/>
                </a:solidFill>
                <a:latin typeface="Lato"/>
                <a:ea typeface="Lato"/>
                <a:cs typeface="Lato"/>
                <a:sym typeface="Lato"/>
              </a:rPr>
              <a:t>estadística descriptiva </a:t>
            </a:r>
            <a:r>
              <a:rPr lang="es" sz="1100" dirty="0">
                <a:solidFill>
                  <a:srgbClr val="434343"/>
                </a:solidFill>
                <a:latin typeface="Lato"/>
                <a:ea typeface="Lato"/>
                <a:cs typeface="Lato"/>
                <a:sym typeface="Lato"/>
              </a:rPr>
              <a:t>es la rama de la estadística que nos permite </a:t>
            </a:r>
            <a:r>
              <a:rPr lang="es" sz="1100" b="1" u="sng" dirty="0">
                <a:solidFill>
                  <a:srgbClr val="434343"/>
                </a:solidFill>
                <a:latin typeface="Lato"/>
                <a:ea typeface="Lato"/>
                <a:cs typeface="Lato"/>
                <a:sym typeface="Lato"/>
              </a:rPr>
              <a:t>aproximarnos, organizar y describir nuestra información. </a:t>
            </a:r>
            <a:endParaRPr sz="1100" b="1" u="sng" dirty="0">
              <a:solidFill>
                <a:srgbClr val="434343"/>
              </a:solidFill>
              <a:latin typeface="Lato"/>
              <a:ea typeface="Lato"/>
              <a:cs typeface="Lato"/>
              <a:sym typeface="Lato"/>
            </a:endParaRPr>
          </a:p>
          <a:p>
            <a:pPr marL="0" lvl="0" indent="0" algn="l" rtl="0">
              <a:lnSpc>
                <a:spcPct val="150000"/>
              </a:lnSpc>
              <a:spcBef>
                <a:spcPts val="0"/>
              </a:spcBef>
              <a:spcAft>
                <a:spcPts val="0"/>
              </a:spcAft>
              <a:buNone/>
            </a:pPr>
            <a:r>
              <a:rPr lang="es" sz="1100" dirty="0">
                <a:solidFill>
                  <a:srgbClr val="434343"/>
                </a:solidFill>
                <a:latin typeface="Lato"/>
                <a:ea typeface="Lato"/>
                <a:cs typeface="Lato"/>
                <a:sym typeface="Lato"/>
              </a:rPr>
              <a:t>Cuando analizamos un conjunto de datos, buscamos </a:t>
            </a:r>
            <a:r>
              <a:rPr lang="es" sz="1100" b="1" dirty="0">
                <a:solidFill>
                  <a:srgbClr val="434343"/>
                </a:solidFill>
                <a:latin typeface="Lato"/>
                <a:ea typeface="Lato"/>
                <a:cs typeface="Lato"/>
                <a:sym typeface="Lato"/>
              </a:rPr>
              <a:t>información sobre ese conjunto de datos</a:t>
            </a:r>
            <a:r>
              <a:rPr lang="es" sz="1100" dirty="0">
                <a:solidFill>
                  <a:srgbClr val="434343"/>
                </a:solidFill>
                <a:latin typeface="Lato"/>
                <a:ea typeface="Lato"/>
                <a:cs typeface="Lato"/>
                <a:sym typeface="Lato"/>
              </a:rPr>
              <a:t> que nos permita describir el comportamiento del conjunto.</a:t>
            </a:r>
            <a:endParaRPr sz="1100" dirty="0">
              <a:solidFill>
                <a:srgbClr val="434343"/>
              </a:solidFill>
              <a:latin typeface="Lato"/>
              <a:ea typeface="Lato"/>
              <a:cs typeface="Lato"/>
              <a:sym typeface="Lato"/>
            </a:endParaRPr>
          </a:p>
          <a:p>
            <a:pPr marL="0" lvl="0" indent="0" algn="l" rtl="0">
              <a:lnSpc>
                <a:spcPct val="150000"/>
              </a:lnSpc>
              <a:spcBef>
                <a:spcPts val="0"/>
              </a:spcBef>
              <a:spcAft>
                <a:spcPts val="0"/>
              </a:spcAft>
              <a:buNone/>
            </a:pPr>
            <a:endParaRPr sz="1100" dirty="0">
              <a:solidFill>
                <a:srgbClr val="434343"/>
              </a:solidFill>
              <a:latin typeface="Lato"/>
              <a:ea typeface="Lato"/>
              <a:cs typeface="Lato"/>
              <a:sym typeface="Lato"/>
            </a:endParaRPr>
          </a:p>
          <a:p>
            <a:pPr marL="0" lvl="0" indent="0" algn="l" rtl="0">
              <a:lnSpc>
                <a:spcPct val="150000"/>
              </a:lnSpc>
              <a:spcBef>
                <a:spcPts val="0"/>
              </a:spcBef>
              <a:spcAft>
                <a:spcPts val="0"/>
              </a:spcAft>
              <a:buNone/>
            </a:pPr>
            <a:r>
              <a:rPr lang="es" sz="1100" dirty="0">
                <a:solidFill>
                  <a:srgbClr val="434343"/>
                </a:solidFill>
                <a:latin typeface="Lato"/>
                <a:ea typeface="Lato"/>
                <a:cs typeface="Lato"/>
                <a:sym typeface="Lato"/>
              </a:rPr>
              <a:t>Muchas veces, buscamos un </a:t>
            </a:r>
            <a:r>
              <a:rPr lang="es" sz="1100" i="1" dirty="0">
                <a:solidFill>
                  <a:srgbClr val="434343"/>
                </a:solidFill>
                <a:latin typeface="Lato"/>
                <a:ea typeface="Lato"/>
                <a:cs typeface="Lato"/>
                <a:sym typeface="Lato"/>
              </a:rPr>
              <a:t>número, una medida de resumen, </a:t>
            </a:r>
            <a:r>
              <a:rPr lang="es" sz="1100" dirty="0">
                <a:solidFill>
                  <a:srgbClr val="434343"/>
                </a:solidFill>
                <a:latin typeface="Lato"/>
                <a:ea typeface="Lato"/>
                <a:cs typeface="Lato"/>
                <a:sym typeface="Lato"/>
              </a:rPr>
              <a:t>que represente de la forma más fidedigna posible esa información con la cual estamos trabajando. </a:t>
            </a:r>
          </a:p>
          <a:p>
            <a:pPr marL="0" lvl="0" indent="0" algn="l" rtl="0">
              <a:lnSpc>
                <a:spcPct val="150000"/>
              </a:lnSpc>
              <a:spcBef>
                <a:spcPts val="0"/>
              </a:spcBef>
              <a:spcAft>
                <a:spcPts val="0"/>
              </a:spcAft>
              <a:buNone/>
            </a:pPr>
            <a:endParaRPr lang="es" sz="1100" dirty="0">
              <a:solidFill>
                <a:srgbClr val="434343"/>
              </a:solidFill>
              <a:latin typeface="Lato"/>
              <a:ea typeface="Lato"/>
              <a:cs typeface="Lato"/>
              <a:sym typeface="Lato"/>
            </a:endParaRPr>
          </a:p>
          <a:p>
            <a:pPr>
              <a:lnSpc>
                <a:spcPct val="150000"/>
              </a:lnSpc>
            </a:pPr>
            <a:r>
              <a:rPr lang="es-ES" sz="1100" dirty="0">
                <a:solidFill>
                  <a:srgbClr val="434343"/>
                </a:solidFill>
                <a:latin typeface="Lato"/>
                <a:ea typeface="Lato"/>
                <a:cs typeface="Lato"/>
                <a:sym typeface="Lato"/>
              </a:rPr>
              <a:t>En nuestra vida diaria aplicamos la </a:t>
            </a:r>
            <a:r>
              <a:rPr lang="es-ES" sz="1100" i="1" dirty="0">
                <a:solidFill>
                  <a:srgbClr val="434343"/>
                </a:solidFill>
                <a:latin typeface="Lato"/>
                <a:ea typeface="Lato"/>
                <a:cs typeface="Lato"/>
                <a:sym typeface="Lato"/>
              </a:rPr>
              <a:t>descripción </a:t>
            </a:r>
            <a:r>
              <a:rPr lang="es-ES" sz="1100" dirty="0">
                <a:solidFill>
                  <a:srgbClr val="434343"/>
                </a:solidFill>
                <a:latin typeface="Lato"/>
                <a:ea typeface="Lato"/>
                <a:cs typeface="Lato"/>
                <a:sym typeface="Lato"/>
              </a:rPr>
              <a:t>estadística constantemente sin darnos cuenta. Cuando </a:t>
            </a:r>
            <a:r>
              <a:rPr lang="es-ES" sz="1100" i="1" dirty="0">
                <a:solidFill>
                  <a:srgbClr val="434343"/>
                </a:solidFill>
                <a:latin typeface="Lato"/>
                <a:ea typeface="Lato"/>
                <a:cs typeface="Lato"/>
                <a:sym typeface="Lato"/>
              </a:rPr>
              <a:t>estimamos </a:t>
            </a:r>
            <a:r>
              <a:rPr lang="es-ES" sz="1100" dirty="0">
                <a:solidFill>
                  <a:srgbClr val="434343"/>
                </a:solidFill>
                <a:latin typeface="Lato"/>
                <a:ea typeface="Lato"/>
                <a:cs typeface="Lato"/>
                <a:sym typeface="Lato"/>
              </a:rPr>
              <a:t>el precio de un producto sacando un promedio de las observaciones que vimos anteriormente, estamos tratando de dar información basado en una </a:t>
            </a:r>
            <a:r>
              <a:rPr lang="es-ES" sz="1100" i="1" dirty="0">
                <a:solidFill>
                  <a:srgbClr val="434343"/>
                </a:solidFill>
                <a:latin typeface="Lato"/>
                <a:ea typeface="Lato"/>
                <a:cs typeface="Lato"/>
                <a:sym typeface="Lato"/>
              </a:rPr>
              <a:t>descripción. </a:t>
            </a:r>
          </a:p>
          <a:p>
            <a:pPr marL="0" lvl="0" indent="0" algn="l" rtl="0">
              <a:lnSpc>
                <a:spcPct val="150000"/>
              </a:lnSpc>
              <a:spcBef>
                <a:spcPts val="0"/>
              </a:spcBef>
              <a:spcAft>
                <a:spcPts val="0"/>
              </a:spcAft>
              <a:buNone/>
            </a:pPr>
            <a:endParaRPr sz="1100" dirty="0">
              <a:solidFill>
                <a:srgbClr val="434343"/>
              </a:solidFill>
              <a:latin typeface="Lato"/>
              <a:ea typeface="Lato"/>
              <a:cs typeface="Lato"/>
              <a:sym typeface="Lato"/>
            </a:endParaRPr>
          </a:p>
        </p:txBody>
      </p:sp>
      <p:pic>
        <p:nvPicPr>
          <p:cNvPr id="1026" name="Picture 2" descr="Ejemplos de estadística descriptiva para entender los conceptos básicos -  Enciclopedia Significados">
            <a:extLst>
              <a:ext uri="{FF2B5EF4-FFF2-40B4-BE49-F238E27FC236}">
                <a16:creationId xmlns:a16="http://schemas.microsoft.com/office/drawing/2014/main" id="{D15FCB60-3F51-3B06-26B7-650771ECEF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4460" y="1179400"/>
            <a:ext cx="3670640" cy="3706100"/>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90;p2">
            <a:extLst>
              <a:ext uri="{FF2B5EF4-FFF2-40B4-BE49-F238E27FC236}">
                <a16:creationId xmlns:a16="http://schemas.microsoft.com/office/drawing/2014/main" id="{2B38557B-5BC2-174E-9050-D27026570B22}"/>
              </a:ext>
            </a:extLst>
          </p:cNvPr>
          <p:cNvSpPr txBox="1"/>
          <p:nvPr/>
        </p:nvSpPr>
        <p:spPr>
          <a:xfrm>
            <a:off x="2053319" y="119669"/>
            <a:ext cx="2299188" cy="569364"/>
          </a:xfrm>
          <a:prstGeom prst="rect">
            <a:avLst/>
          </a:prstGeom>
          <a:noFill/>
          <a:ln>
            <a:noFill/>
          </a:ln>
        </p:spPr>
        <p:txBody>
          <a:bodyPr spcFirstLastPara="1" wrap="square" lIns="68569" tIns="68569" rIns="68569" bIns="68569" anchor="t" anchorCtr="0">
            <a:spAutoFit/>
          </a:bodyPr>
          <a:lstStyle/>
          <a:p>
            <a:pPr marL="0" indent="0" algn="l">
              <a:buSzPts val="605"/>
            </a:pPr>
            <a:r>
              <a:rPr lang="es-419" sz="1000" dirty="0">
                <a:solidFill>
                  <a:schemeClr val="lt1"/>
                </a:solidFill>
                <a:latin typeface="Oswald Medium" panose="00000600000000000000" pitchFamily="2" charset="0"/>
                <a:ea typeface="Montserrat"/>
                <a:cs typeface="Times New Roman" panose="02020603050405020304" pitchFamily="18" charset="0"/>
                <a:sym typeface="Montserrat"/>
              </a:rPr>
              <a:t>LICENCIATURA en</a:t>
            </a:r>
            <a:br>
              <a:rPr lang="es-419" sz="800" dirty="0">
                <a:solidFill>
                  <a:schemeClr val="lt1"/>
                </a:solidFill>
                <a:latin typeface="Oswald Medium" panose="00000600000000000000" pitchFamily="2" charset="0"/>
                <a:ea typeface="Montserrat"/>
                <a:cs typeface="Times New Roman" panose="02020603050405020304" pitchFamily="18" charset="0"/>
                <a:sym typeface="Montserrat"/>
              </a:rPr>
            </a:b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CIENCIA de DATOS</a:t>
            </a:r>
            <a:endParaRPr lang="es-419" sz="1800" b="1" dirty="0">
              <a:latin typeface="Oswald Medium" panose="00000600000000000000" pitchFamily="2" charset="0"/>
              <a:ea typeface="Montserrat"/>
              <a:cs typeface="Times New Roman" panose="02020603050405020304" pitchFamily="18" charset="0"/>
              <a:sym typeface="Montserrat"/>
            </a:endParaRPr>
          </a:p>
        </p:txBody>
      </p:sp>
      <p:sp>
        <p:nvSpPr>
          <p:cNvPr id="5" name="Google Shape;90;p2">
            <a:extLst>
              <a:ext uri="{FF2B5EF4-FFF2-40B4-BE49-F238E27FC236}">
                <a16:creationId xmlns:a16="http://schemas.microsoft.com/office/drawing/2014/main" id="{A7AF1A2A-9C01-5461-C9D2-8B231EA3E63E}"/>
              </a:ext>
            </a:extLst>
          </p:cNvPr>
          <p:cNvSpPr txBox="1"/>
          <p:nvPr/>
        </p:nvSpPr>
        <p:spPr>
          <a:xfrm>
            <a:off x="1739103" y="196613"/>
            <a:ext cx="207768" cy="415476"/>
          </a:xfrm>
          <a:prstGeom prst="rect">
            <a:avLst/>
          </a:prstGeom>
          <a:noFill/>
          <a:ln>
            <a:noFill/>
          </a:ln>
        </p:spPr>
        <p:txBody>
          <a:bodyPr spcFirstLastPara="1" wrap="square" lIns="68569" tIns="68569" rIns="68569" bIns="68569" anchor="t" anchorCtr="0">
            <a:spAutoFit/>
          </a:bodyPr>
          <a:lstStyle/>
          <a:p>
            <a:pPr marL="0" indent="0" algn="l">
              <a:buSzPts val="605"/>
            </a:pP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a:t>
            </a:r>
            <a:endParaRPr lang="es-419" sz="1800" b="1" dirty="0">
              <a:latin typeface="Oswald Medium" panose="00000600000000000000" pitchFamily="2" charset="0"/>
              <a:ea typeface="Montserrat"/>
              <a:cs typeface="Times New Roman" panose="02020603050405020304" pitchFamily="18" charset="0"/>
              <a:sym typeface="Montserrat"/>
            </a:endParaRPr>
          </a:p>
        </p:txBody>
      </p:sp>
    </p:spTree>
    <p:extLst>
      <p:ext uri="{BB962C8B-B14F-4D97-AF65-F5344CB8AC3E}">
        <p14:creationId xmlns:p14="http://schemas.microsoft.com/office/powerpoint/2010/main" val="1486217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6" name="Rectangle 5">
            <a:extLst>
              <a:ext uri="{FF2B5EF4-FFF2-40B4-BE49-F238E27FC236}">
                <a16:creationId xmlns:a16="http://schemas.microsoft.com/office/drawing/2014/main" id="{416A6534-983C-87D1-8BA5-BDD2D69AFE08}"/>
              </a:ext>
            </a:extLst>
          </p:cNvPr>
          <p:cNvSpPr/>
          <p:nvPr/>
        </p:nvSpPr>
        <p:spPr>
          <a:xfrm>
            <a:off x="176732" y="131568"/>
            <a:ext cx="1721223" cy="545566"/>
          </a:xfrm>
          <a:prstGeom prst="rect">
            <a:avLst/>
          </a:prstGeom>
          <a:solidFill>
            <a:srgbClr val="004D8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124;p23">
            <a:extLst>
              <a:ext uri="{FF2B5EF4-FFF2-40B4-BE49-F238E27FC236}">
                <a16:creationId xmlns:a16="http://schemas.microsoft.com/office/drawing/2014/main" id="{D3913FBD-4480-4976-9A21-48BB2EDBCD75}"/>
              </a:ext>
            </a:extLst>
          </p:cNvPr>
          <p:cNvSpPr txBox="1"/>
          <p:nvPr/>
        </p:nvSpPr>
        <p:spPr>
          <a:xfrm>
            <a:off x="176732" y="887534"/>
            <a:ext cx="8520600" cy="516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s" sz="1500" b="1" dirty="0">
                <a:solidFill>
                  <a:srgbClr val="1C4587"/>
                </a:solidFill>
                <a:latin typeface="Lato"/>
                <a:ea typeface="Lato"/>
                <a:cs typeface="Lato"/>
                <a:sym typeface="Lato"/>
              </a:rPr>
              <a:t>Elementos de Estadística descriptiva. </a:t>
            </a:r>
            <a:endParaRPr sz="1500" b="1" dirty="0">
              <a:solidFill>
                <a:srgbClr val="595959"/>
              </a:solidFill>
              <a:latin typeface="Lato"/>
              <a:ea typeface="Lato"/>
              <a:cs typeface="Lato"/>
              <a:sym typeface="Lato"/>
            </a:endParaRPr>
          </a:p>
        </p:txBody>
      </p:sp>
      <p:sp>
        <p:nvSpPr>
          <p:cNvPr id="3" name="Google Shape;126;p23">
            <a:extLst>
              <a:ext uri="{FF2B5EF4-FFF2-40B4-BE49-F238E27FC236}">
                <a16:creationId xmlns:a16="http://schemas.microsoft.com/office/drawing/2014/main" id="{468D2B5C-67AE-9AD9-37B4-93F5780DFE4A}"/>
              </a:ext>
            </a:extLst>
          </p:cNvPr>
          <p:cNvSpPr txBox="1"/>
          <p:nvPr/>
        </p:nvSpPr>
        <p:spPr>
          <a:xfrm>
            <a:off x="348900" y="1717467"/>
            <a:ext cx="8446200" cy="2469877"/>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s" sz="1100" dirty="0">
                <a:solidFill>
                  <a:srgbClr val="434343"/>
                </a:solidFill>
                <a:latin typeface="Lato"/>
                <a:ea typeface="Lato"/>
                <a:cs typeface="Lato"/>
                <a:sym typeface="Lato"/>
              </a:rPr>
              <a:t>Podemos señalar dos grandes criterios para agrupar las técnicas de la Estadística descriptiva.</a:t>
            </a:r>
            <a:endParaRPr sz="1100" dirty="0">
              <a:solidFill>
                <a:srgbClr val="434343"/>
              </a:solidFill>
              <a:latin typeface="Lato"/>
              <a:ea typeface="Lato"/>
              <a:cs typeface="Lato"/>
              <a:sym typeface="Lato"/>
            </a:endParaRPr>
          </a:p>
          <a:p>
            <a:pPr marL="0" lvl="0" indent="0" algn="l" rtl="0">
              <a:lnSpc>
                <a:spcPct val="150000"/>
              </a:lnSpc>
              <a:spcBef>
                <a:spcPts val="0"/>
              </a:spcBef>
              <a:spcAft>
                <a:spcPts val="0"/>
              </a:spcAft>
              <a:buNone/>
            </a:pPr>
            <a:endParaRPr sz="1100" dirty="0">
              <a:solidFill>
                <a:srgbClr val="434343"/>
              </a:solidFill>
              <a:latin typeface="Lato"/>
              <a:ea typeface="Lato"/>
              <a:cs typeface="Lato"/>
              <a:sym typeface="Lato"/>
            </a:endParaRPr>
          </a:p>
          <a:p>
            <a:pPr marL="457200" lvl="0" indent="-298450" algn="l" rtl="0">
              <a:lnSpc>
                <a:spcPct val="150000"/>
              </a:lnSpc>
              <a:spcBef>
                <a:spcPts val="0"/>
              </a:spcBef>
              <a:spcAft>
                <a:spcPts val="0"/>
              </a:spcAft>
              <a:buClr>
                <a:srgbClr val="434343"/>
              </a:buClr>
              <a:buSzPts val="1100"/>
              <a:buFont typeface="Lato"/>
              <a:buAutoNum type="arabicPeriod"/>
            </a:pPr>
            <a:r>
              <a:rPr lang="es" sz="1100" b="1" i="1" dirty="0">
                <a:solidFill>
                  <a:srgbClr val="434343"/>
                </a:solidFill>
                <a:latin typeface="Lato"/>
                <a:ea typeface="Lato"/>
                <a:cs typeface="Lato"/>
                <a:sym typeface="Lato"/>
              </a:rPr>
              <a:t>Análisis dimensional.</a:t>
            </a:r>
            <a:r>
              <a:rPr lang="es" sz="1100" i="1" dirty="0">
                <a:solidFill>
                  <a:srgbClr val="434343"/>
                </a:solidFill>
                <a:latin typeface="Lato"/>
                <a:ea typeface="Lato"/>
                <a:cs typeface="Lato"/>
                <a:sym typeface="Lato"/>
              </a:rPr>
              <a:t> </a:t>
            </a:r>
            <a:br>
              <a:rPr lang="es" sz="1100" i="1" dirty="0">
                <a:solidFill>
                  <a:srgbClr val="434343"/>
                </a:solidFill>
                <a:latin typeface="Lato"/>
                <a:ea typeface="Lato"/>
                <a:cs typeface="Lato"/>
                <a:sym typeface="Lato"/>
              </a:rPr>
            </a:br>
            <a:r>
              <a:rPr lang="es" sz="1100" dirty="0">
                <a:solidFill>
                  <a:srgbClr val="434343"/>
                </a:solidFill>
                <a:latin typeface="Lato"/>
                <a:ea typeface="Lato"/>
                <a:cs typeface="Lato"/>
                <a:sym typeface="Lato"/>
              </a:rPr>
              <a:t>Lo que importa es si el análisis es univariante, bivariante o multivariante. </a:t>
            </a:r>
            <a:br>
              <a:rPr lang="es" sz="1100" dirty="0">
                <a:solidFill>
                  <a:srgbClr val="434343"/>
                </a:solidFill>
                <a:latin typeface="Lato"/>
                <a:ea typeface="Lato"/>
                <a:cs typeface="Lato"/>
                <a:sym typeface="Lato"/>
              </a:rPr>
            </a:br>
            <a:endParaRPr sz="1100" dirty="0">
              <a:solidFill>
                <a:srgbClr val="434343"/>
              </a:solidFill>
              <a:latin typeface="Lato"/>
              <a:ea typeface="Lato"/>
              <a:cs typeface="Lato"/>
              <a:sym typeface="Lato"/>
            </a:endParaRPr>
          </a:p>
          <a:p>
            <a:pPr marL="457200" lvl="0" indent="-298450" algn="l" rtl="0">
              <a:lnSpc>
                <a:spcPct val="150000"/>
              </a:lnSpc>
              <a:spcBef>
                <a:spcPts val="0"/>
              </a:spcBef>
              <a:spcAft>
                <a:spcPts val="0"/>
              </a:spcAft>
              <a:buClr>
                <a:srgbClr val="434343"/>
              </a:buClr>
              <a:buSzPts val="1100"/>
              <a:buFont typeface="Lato"/>
              <a:buAutoNum type="arabicPeriod"/>
            </a:pPr>
            <a:r>
              <a:rPr lang="es" sz="1100" b="1" i="1" dirty="0">
                <a:solidFill>
                  <a:srgbClr val="434343"/>
                </a:solidFill>
                <a:latin typeface="Lato"/>
                <a:ea typeface="Lato"/>
                <a:cs typeface="Lato"/>
                <a:sym typeface="Lato"/>
              </a:rPr>
              <a:t>Análisis de comportamiento o medidas de resumen.</a:t>
            </a:r>
            <a:br>
              <a:rPr lang="es" sz="1100" b="1" i="1" dirty="0">
                <a:solidFill>
                  <a:srgbClr val="434343"/>
                </a:solidFill>
                <a:latin typeface="Lato"/>
                <a:ea typeface="Lato"/>
                <a:cs typeface="Lato"/>
                <a:sym typeface="Lato"/>
              </a:rPr>
            </a:br>
            <a:r>
              <a:rPr lang="es" sz="1100" dirty="0">
                <a:solidFill>
                  <a:srgbClr val="434343"/>
                </a:solidFill>
                <a:latin typeface="Lato"/>
                <a:ea typeface="Lato"/>
                <a:cs typeface="Lato"/>
                <a:sym typeface="Lato"/>
              </a:rPr>
              <a:t>Prevalece el análisis de la distribución de información (centralidad, dispersión y posición). </a:t>
            </a:r>
            <a:endParaRPr sz="1100" dirty="0">
              <a:solidFill>
                <a:srgbClr val="434343"/>
              </a:solidFill>
              <a:latin typeface="Lato"/>
              <a:ea typeface="Lato"/>
              <a:cs typeface="Lato"/>
              <a:sym typeface="Lato"/>
            </a:endParaRPr>
          </a:p>
          <a:p>
            <a:pPr marL="0" lvl="0" indent="0" algn="l" rtl="0">
              <a:lnSpc>
                <a:spcPct val="150000"/>
              </a:lnSpc>
              <a:spcBef>
                <a:spcPts val="0"/>
              </a:spcBef>
              <a:spcAft>
                <a:spcPts val="0"/>
              </a:spcAft>
              <a:buNone/>
            </a:pPr>
            <a:endParaRPr sz="1100" dirty="0">
              <a:solidFill>
                <a:srgbClr val="434343"/>
              </a:solidFill>
              <a:latin typeface="Lato"/>
              <a:ea typeface="Lato"/>
              <a:cs typeface="Lato"/>
              <a:sym typeface="Lato"/>
            </a:endParaRPr>
          </a:p>
          <a:p>
            <a:pPr marL="0" lvl="0" indent="0" algn="l" rtl="0">
              <a:lnSpc>
                <a:spcPct val="150000"/>
              </a:lnSpc>
              <a:spcBef>
                <a:spcPts val="0"/>
              </a:spcBef>
              <a:spcAft>
                <a:spcPts val="0"/>
              </a:spcAft>
              <a:buNone/>
            </a:pPr>
            <a:r>
              <a:rPr lang="es" sz="1100" dirty="0">
                <a:solidFill>
                  <a:srgbClr val="434343"/>
                </a:solidFill>
                <a:latin typeface="Lato"/>
                <a:ea typeface="Lato"/>
                <a:cs typeface="Lato"/>
                <a:sym typeface="Lato"/>
              </a:rPr>
              <a:t>No son técnicas o criterios excluyentes entre sí, sino que muchas veces se complementan.</a:t>
            </a:r>
            <a:endParaRPr sz="1100" dirty="0">
              <a:solidFill>
                <a:srgbClr val="434343"/>
              </a:solidFill>
              <a:latin typeface="Lato"/>
              <a:ea typeface="Lato"/>
              <a:cs typeface="Lato"/>
              <a:sym typeface="Lato"/>
            </a:endParaRPr>
          </a:p>
        </p:txBody>
      </p:sp>
      <p:sp>
        <p:nvSpPr>
          <p:cNvPr id="4" name="Google Shape;90;p2">
            <a:extLst>
              <a:ext uri="{FF2B5EF4-FFF2-40B4-BE49-F238E27FC236}">
                <a16:creationId xmlns:a16="http://schemas.microsoft.com/office/drawing/2014/main" id="{A030F4C1-A555-63F6-CD2A-A5405F642809}"/>
              </a:ext>
            </a:extLst>
          </p:cNvPr>
          <p:cNvSpPr txBox="1"/>
          <p:nvPr/>
        </p:nvSpPr>
        <p:spPr>
          <a:xfrm>
            <a:off x="92207" y="107770"/>
            <a:ext cx="1666255" cy="569364"/>
          </a:xfrm>
          <a:prstGeom prst="rect">
            <a:avLst/>
          </a:prstGeom>
          <a:noFill/>
          <a:ln>
            <a:noFill/>
          </a:ln>
        </p:spPr>
        <p:txBody>
          <a:bodyPr spcFirstLastPara="1" wrap="square" lIns="68569" tIns="68569" rIns="68569" bIns="68569" anchor="t" anchorCtr="0">
            <a:spAutoFit/>
          </a:bodyPr>
          <a:lstStyle/>
          <a:p>
            <a:pPr marL="0" indent="0" algn="l">
              <a:buSzPts val="605"/>
            </a:pPr>
            <a:r>
              <a:rPr lang="es-419" sz="1000" dirty="0">
                <a:solidFill>
                  <a:schemeClr val="lt1"/>
                </a:solidFill>
                <a:latin typeface="Oswald Medium" panose="00000600000000000000" pitchFamily="2" charset="0"/>
                <a:ea typeface="Montserrat"/>
                <a:cs typeface="Times New Roman" panose="02020603050405020304" pitchFamily="18" charset="0"/>
                <a:sym typeface="Montserrat"/>
              </a:rPr>
              <a:t>TECNICATURA en</a:t>
            </a:r>
            <a:br>
              <a:rPr lang="es-419" sz="800" dirty="0">
                <a:solidFill>
                  <a:schemeClr val="lt1"/>
                </a:solidFill>
                <a:latin typeface="Oswald Medium" panose="00000600000000000000" pitchFamily="2" charset="0"/>
                <a:ea typeface="Montserrat"/>
                <a:cs typeface="Times New Roman" panose="02020603050405020304" pitchFamily="18" charset="0"/>
                <a:sym typeface="Montserrat"/>
              </a:rPr>
            </a:b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PROGRAMACIÓN</a:t>
            </a:r>
            <a:endParaRPr lang="es-419" sz="1800" b="1" dirty="0">
              <a:latin typeface="Oswald Medium" panose="00000600000000000000" pitchFamily="2" charset="0"/>
              <a:ea typeface="Montserrat"/>
              <a:cs typeface="Times New Roman" panose="02020603050405020304" pitchFamily="18" charset="0"/>
              <a:sym typeface="Montserrat"/>
            </a:endParaRPr>
          </a:p>
        </p:txBody>
      </p:sp>
      <p:sp>
        <p:nvSpPr>
          <p:cNvPr id="5" name="Google Shape;90;p2">
            <a:extLst>
              <a:ext uri="{FF2B5EF4-FFF2-40B4-BE49-F238E27FC236}">
                <a16:creationId xmlns:a16="http://schemas.microsoft.com/office/drawing/2014/main" id="{D52293DC-B66C-10AA-C802-13024CB60ED5}"/>
              </a:ext>
            </a:extLst>
          </p:cNvPr>
          <p:cNvSpPr txBox="1"/>
          <p:nvPr/>
        </p:nvSpPr>
        <p:spPr>
          <a:xfrm>
            <a:off x="2053319" y="119669"/>
            <a:ext cx="2299188" cy="569364"/>
          </a:xfrm>
          <a:prstGeom prst="rect">
            <a:avLst/>
          </a:prstGeom>
          <a:noFill/>
          <a:ln>
            <a:noFill/>
          </a:ln>
        </p:spPr>
        <p:txBody>
          <a:bodyPr spcFirstLastPara="1" wrap="square" lIns="68569" tIns="68569" rIns="68569" bIns="68569" anchor="t" anchorCtr="0">
            <a:spAutoFit/>
          </a:bodyPr>
          <a:lstStyle/>
          <a:p>
            <a:pPr marL="0" indent="0" algn="l">
              <a:buSzPts val="605"/>
            </a:pPr>
            <a:r>
              <a:rPr lang="es-419" sz="1000" dirty="0">
                <a:solidFill>
                  <a:schemeClr val="lt1"/>
                </a:solidFill>
                <a:latin typeface="Oswald Medium" panose="00000600000000000000" pitchFamily="2" charset="0"/>
                <a:ea typeface="Montserrat"/>
                <a:cs typeface="Times New Roman" panose="02020603050405020304" pitchFamily="18" charset="0"/>
                <a:sym typeface="Montserrat"/>
              </a:rPr>
              <a:t>LICENCIATURA en</a:t>
            </a:r>
            <a:br>
              <a:rPr lang="es-419" sz="800" dirty="0">
                <a:solidFill>
                  <a:schemeClr val="lt1"/>
                </a:solidFill>
                <a:latin typeface="Oswald Medium" panose="00000600000000000000" pitchFamily="2" charset="0"/>
                <a:ea typeface="Montserrat"/>
                <a:cs typeface="Times New Roman" panose="02020603050405020304" pitchFamily="18" charset="0"/>
                <a:sym typeface="Montserrat"/>
              </a:rPr>
            </a:b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CIENCIA de DATOS</a:t>
            </a:r>
            <a:endParaRPr lang="es-419" sz="1800" b="1" dirty="0">
              <a:latin typeface="Oswald Medium" panose="00000600000000000000" pitchFamily="2" charset="0"/>
              <a:ea typeface="Montserrat"/>
              <a:cs typeface="Times New Roman" panose="02020603050405020304" pitchFamily="18" charset="0"/>
              <a:sym typeface="Montserrat"/>
            </a:endParaRPr>
          </a:p>
        </p:txBody>
      </p:sp>
      <p:sp>
        <p:nvSpPr>
          <p:cNvPr id="7" name="Google Shape;90;p2">
            <a:extLst>
              <a:ext uri="{FF2B5EF4-FFF2-40B4-BE49-F238E27FC236}">
                <a16:creationId xmlns:a16="http://schemas.microsoft.com/office/drawing/2014/main" id="{B4149815-332A-34B0-F08A-589068ADBB9F}"/>
              </a:ext>
            </a:extLst>
          </p:cNvPr>
          <p:cNvSpPr txBox="1"/>
          <p:nvPr/>
        </p:nvSpPr>
        <p:spPr>
          <a:xfrm>
            <a:off x="1739103" y="196613"/>
            <a:ext cx="207768" cy="415476"/>
          </a:xfrm>
          <a:prstGeom prst="rect">
            <a:avLst/>
          </a:prstGeom>
          <a:noFill/>
          <a:ln>
            <a:noFill/>
          </a:ln>
        </p:spPr>
        <p:txBody>
          <a:bodyPr spcFirstLastPara="1" wrap="square" lIns="68569" tIns="68569" rIns="68569" bIns="68569" anchor="t" anchorCtr="0">
            <a:spAutoFit/>
          </a:bodyPr>
          <a:lstStyle/>
          <a:p>
            <a:pPr marL="0" indent="0" algn="l">
              <a:buSzPts val="605"/>
            </a:pP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a:t>
            </a:r>
            <a:endParaRPr lang="es-419" sz="1800" b="1" dirty="0">
              <a:latin typeface="Oswald Medium" panose="00000600000000000000" pitchFamily="2" charset="0"/>
              <a:ea typeface="Montserrat"/>
              <a:cs typeface="Times New Roman" panose="02020603050405020304" pitchFamily="18" charset="0"/>
              <a:sym typeface="Montserrat"/>
            </a:endParaRPr>
          </a:p>
        </p:txBody>
      </p:sp>
    </p:spTree>
    <p:extLst>
      <p:ext uri="{BB962C8B-B14F-4D97-AF65-F5344CB8AC3E}">
        <p14:creationId xmlns:p14="http://schemas.microsoft.com/office/powerpoint/2010/main" val="1460921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6" name="Rectangle 5">
            <a:extLst>
              <a:ext uri="{FF2B5EF4-FFF2-40B4-BE49-F238E27FC236}">
                <a16:creationId xmlns:a16="http://schemas.microsoft.com/office/drawing/2014/main" id="{416A6534-983C-87D1-8BA5-BDD2D69AFE08}"/>
              </a:ext>
            </a:extLst>
          </p:cNvPr>
          <p:cNvSpPr/>
          <p:nvPr/>
        </p:nvSpPr>
        <p:spPr>
          <a:xfrm>
            <a:off x="176732" y="131568"/>
            <a:ext cx="1721223" cy="545566"/>
          </a:xfrm>
          <a:prstGeom prst="rect">
            <a:avLst/>
          </a:prstGeom>
          <a:solidFill>
            <a:srgbClr val="004D8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131;p24">
            <a:extLst>
              <a:ext uri="{FF2B5EF4-FFF2-40B4-BE49-F238E27FC236}">
                <a16:creationId xmlns:a16="http://schemas.microsoft.com/office/drawing/2014/main" id="{759A0F85-41D0-9299-1F9B-3E90929EAC1A}"/>
              </a:ext>
            </a:extLst>
          </p:cNvPr>
          <p:cNvSpPr txBox="1"/>
          <p:nvPr/>
        </p:nvSpPr>
        <p:spPr>
          <a:xfrm>
            <a:off x="176732" y="898822"/>
            <a:ext cx="8520600" cy="516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s" sz="1500" b="1" dirty="0">
                <a:solidFill>
                  <a:srgbClr val="1C4587"/>
                </a:solidFill>
                <a:latin typeface="Lato"/>
                <a:ea typeface="Lato"/>
                <a:cs typeface="Lato"/>
                <a:sym typeface="Lato"/>
              </a:rPr>
              <a:t>¿Cómo se comportan los datos? MTC</a:t>
            </a:r>
            <a:endParaRPr sz="1500" b="1" dirty="0">
              <a:solidFill>
                <a:srgbClr val="595959"/>
              </a:solidFill>
              <a:latin typeface="Lato"/>
              <a:ea typeface="Lato"/>
              <a:cs typeface="Lato"/>
              <a:sym typeface="Lato"/>
            </a:endParaRPr>
          </a:p>
        </p:txBody>
      </p:sp>
      <p:sp>
        <p:nvSpPr>
          <p:cNvPr id="3" name="Google Shape;133;p24">
            <a:extLst>
              <a:ext uri="{FF2B5EF4-FFF2-40B4-BE49-F238E27FC236}">
                <a16:creationId xmlns:a16="http://schemas.microsoft.com/office/drawing/2014/main" id="{69827271-6A27-8487-6A81-D6FF7562B593}"/>
              </a:ext>
            </a:extLst>
          </p:cNvPr>
          <p:cNvSpPr txBox="1"/>
          <p:nvPr/>
        </p:nvSpPr>
        <p:spPr>
          <a:xfrm>
            <a:off x="348900" y="1837598"/>
            <a:ext cx="8446200" cy="2131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s" sz="1100" dirty="0">
                <a:solidFill>
                  <a:srgbClr val="434343"/>
                </a:solidFill>
                <a:latin typeface="Lato"/>
                <a:ea typeface="Lato"/>
                <a:cs typeface="Lato"/>
                <a:sym typeface="Lato"/>
              </a:rPr>
              <a:t>Las </a:t>
            </a:r>
            <a:r>
              <a:rPr lang="es" sz="1100" i="1" dirty="0">
                <a:solidFill>
                  <a:srgbClr val="434343"/>
                </a:solidFill>
                <a:latin typeface="Lato"/>
                <a:ea typeface="Lato"/>
                <a:cs typeface="Lato"/>
                <a:sym typeface="Lato"/>
              </a:rPr>
              <a:t>medidas de tendencia central (MTC) </a:t>
            </a:r>
            <a:r>
              <a:rPr lang="es" sz="1100" dirty="0">
                <a:solidFill>
                  <a:srgbClr val="434343"/>
                </a:solidFill>
                <a:latin typeface="Lato"/>
                <a:ea typeface="Lato"/>
                <a:cs typeface="Lato"/>
                <a:sym typeface="Lato"/>
              </a:rPr>
              <a:t>corresponden al conjunto de técnicas que nos dan información sobre la </a:t>
            </a:r>
            <a:r>
              <a:rPr lang="es" sz="1100" b="1" dirty="0">
                <a:solidFill>
                  <a:srgbClr val="434343"/>
                </a:solidFill>
                <a:latin typeface="Lato"/>
                <a:ea typeface="Lato"/>
                <a:cs typeface="Lato"/>
                <a:sym typeface="Lato"/>
              </a:rPr>
              <a:t>centralidad de los datos. </a:t>
            </a:r>
            <a:r>
              <a:rPr lang="es" sz="1100" dirty="0">
                <a:solidFill>
                  <a:srgbClr val="434343"/>
                </a:solidFill>
                <a:latin typeface="Lato"/>
                <a:ea typeface="Lato"/>
                <a:cs typeface="Lato"/>
                <a:sym typeface="Lato"/>
              </a:rPr>
              <a:t>Estas técnicas nos dan una </a:t>
            </a:r>
            <a:r>
              <a:rPr lang="es" sz="1100" b="1" dirty="0">
                <a:solidFill>
                  <a:srgbClr val="434343"/>
                </a:solidFill>
                <a:latin typeface="Lato"/>
                <a:ea typeface="Lato"/>
                <a:cs typeface="Lato"/>
                <a:sym typeface="Lato"/>
              </a:rPr>
              <a:t>medida resumen de todo el conjunto de datos. </a:t>
            </a:r>
            <a:endParaRPr sz="1100" b="1" dirty="0">
              <a:solidFill>
                <a:srgbClr val="434343"/>
              </a:solidFill>
              <a:latin typeface="Lato"/>
              <a:ea typeface="Lato"/>
              <a:cs typeface="Lato"/>
              <a:sym typeface="Lato"/>
            </a:endParaRPr>
          </a:p>
          <a:p>
            <a:pPr marL="0" lvl="0" indent="0" algn="l" rtl="0">
              <a:lnSpc>
                <a:spcPct val="150000"/>
              </a:lnSpc>
              <a:spcBef>
                <a:spcPts val="0"/>
              </a:spcBef>
              <a:spcAft>
                <a:spcPts val="0"/>
              </a:spcAft>
              <a:buNone/>
            </a:pPr>
            <a:endParaRPr sz="1100" b="1" dirty="0">
              <a:solidFill>
                <a:srgbClr val="434343"/>
              </a:solidFill>
              <a:latin typeface="Lato"/>
              <a:ea typeface="Lato"/>
              <a:cs typeface="Lato"/>
              <a:sym typeface="Lato"/>
            </a:endParaRPr>
          </a:p>
          <a:p>
            <a:pPr marL="0" lvl="0" indent="0" algn="l" rtl="0">
              <a:lnSpc>
                <a:spcPct val="150000"/>
              </a:lnSpc>
              <a:spcBef>
                <a:spcPts val="0"/>
              </a:spcBef>
              <a:spcAft>
                <a:spcPts val="0"/>
              </a:spcAft>
              <a:buNone/>
            </a:pPr>
            <a:r>
              <a:rPr lang="es" sz="1100" dirty="0">
                <a:solidFill>
                  <a:srgbClr val="434343"/>
                </a:solidFill>
                <a:latin typeface="Lato"/>
                <a:ea typeface="Lato"/>
                <a:cs typeface="Lato"/>
                <a:sym typeface="Lato"/>
              </a:rPr>
              <a:t>Las técnicas de MTC son herramientas que nos permiten entender </a:t>
            </a:r>
            <a:r>
              <a:rPr lang="es" sz="1100" i="1" dirty="0">
                <a:solidFill>
                  <a:srgbClr val="434343"/>
                </a:solidFill>
                <a:latin typeface="Lato"/>
                <a:ea typeface="Lato"/>
                <a:cs typeface="Lato"/>
                <a:sym typeface="Lato"/>
              </a:rPr>
              <a:t>dónde </a:t>
            </a:r>
            <a:r>
              <a:rPr lang="es" sz="1100" dirty="0">
                <a:solidFill>
                  <a:srgbClr val="434343"/>
                </a:solidFill>
                <a:latin typeface="Lato"/>
                <a:ea typeface="Lato"/>
                <a:cs typeface="Lato"/>
                <a:sym typeface="Lato"/>
              </a:rPr>
              <a:t>está el centro de nuestros datos en función de su distribución. Estas medidas se aplican principalmente cuando hablamos de </a:t>
            </a:r>
            <a:r>
              <a:rPr lang="es" sz="1100" b="1" dirty="0">
                <a:solidFill>
                  <a:srgbClr val="434343"/>
                </a:solidFill>
                <a:latin typeface="Lato"/>
                <a:ea typeface="Lato"/>
                <a:cs typeface="Lato"/>
                <a:sym typeface="Lato"/>
              </a:rPr>
              <a:t>variables cuantitativas - o cuando se considera el aspecto cuantitativo de una variable cualitativa -. </a:t>
            </a:r>
            <a:endParaRPr sz="1100" b="1" dirty="0">
              <a:solidFill>
                <a:srgbClr val="434343"/>
              </a:solidFill>
              <a:latin typeface="Lato"/>
              <a:ea typeface="Lato"/>
              <a:cs typeface="Lato"/>
              <a:sym typeface="Lato"/>
            </a:endParaRPr>
          </a:p>
          <a:p>
            <a:pPr marL="0" lvl="0" indent="0" algn="l" rtl="0">
              <a:lnSpc>
                <a:spcPct val="150000"/>
              </a:lnSpc>
              <a:spcBef>
                <a:spcPts val="0"/>
              </a:spcBef>
              <a:spcAft>
                <a:spcPts val="0"/>
              </a:spcAft>
              <a:buNone/>
            </a:pPr>
            <a:endParaRPr sz="1100" b="1" dirty="0">
              <a:solidFill>
                <a:srgbClr val="434343"/>
              </a:solidFill>
              <a:latin typeface="Lato"/>
              <a:ea typeface="Lato"/>
              <a:cs typeface="Lato"/>
              <a:sym typeface="Lato"/>
            </a:endParaRPr>
          </a:p>
          <a:p>
            <a:pPr marL="0" lvl="0" indent="0" algn="l" rtl="0">
              <a:lnSpc>
                <a:spcPct val="150000"/>
              </a:lnSpc>
              <a:spcBef>
                <a:spcPts val="0"/>
              </a:spcBef>
              <a:spcAft>
                <a:spcPts val="0"/>
              </a:spcAft>
              <a:buNone/>
            </a:pPr>
            <a:r>
              <a:rPr lang="es" sz="1100" dirty="0">
                <a:solidFill>
                  <a:srgbClr val="434343"/>
                </a:solidFill>
                <a:latin typeface="Lato"/>
                <a:ea typeface="Lato"/>
                <a:cs typeface="Lato"/>
                <a:sym typeface="Lato"/>
              </a:rPr>
              <a:t>Las MTC más conocidas son: </a:t>
            </a:r>
            <a:r>
              <a:rPr lang="es" sz="1100" i="1" dirty="0">
                <a:solidFill>
                  <a:srgbClr val="434343"/>
                </a:solidFill>
                <a:latin typeface="Lato"/>
                <a:ea typeface="Lato"/>
                <a:cs typeface="Lato"/>
                <a:sym typeface="Lato"/>
              </a:rPr>
              <a:t>media, mediana y moda. </a:t>
            </a:r>
            <a:endParaRPr sz="1100" i="1" dirty="0">
              <a:solidFill>
                <a:srgbClr val="434343"/>
              </a:solidFill>
              <a:latin typeface="Lato"/>
              <a:ea typeface="Lato"/>
              <a:cs typeface="Lato"/>
              <a:sym typeface="Lato"/>
            </a:endParaRPr>
          </a:p>
        </p:txBody>
      </p:sp>
      <p:sp>
        <p:nvSpPr>
          <p:cNvPr id="4" name="Google Shape;90;p2">
            <a:extLst>
              <a:ext uri="{FF2B5EF4-FFF2-40B4-BE49-F238E27FC236}">
                <a16:creationId xmlns:a16="http://schemas.microsoft.com/office/drawing/2014/main" id="{00C714BD-9717-88CF-BA16-394AF0094128}"/>
              </a:ext>
            </a:extLst>
          </p:cNvPr>
          <p:cNvSpPr txBox="1"/>
          <p:nvPr/>
        </p:nvSpPr>
        <p:spPr>
          <a:xfrm>
            <a:off x="92207" y="107770"/>
            <a:ext cx="1666255" cy="569364"/>
          </a:xfrm>
          <a:prstGeom prst="rect">
            <a:avLst/>
          </a:prstGeom>
          <a:noFill/>
          <a:ln>
            <a:noFill/>
          </a:ln>
        </p:spPr>
        <p:txBody>
          <a:bodyPr spcFirstLastPara="1" wrap="square" lIns="68569" tIns="68569" rIns="68569" bIns="68569" anchor="t" anchorCtr="0">
            <a:spAutoFit/>
          </a:bodyPr>
          <a:lstStyle/>
          <a:p>
            <a:pPr marL="0" indent="0" algn="l">
              <a:buSzPts val="605"/>
            </a:pPr>
            <a:r>
              <a:rPr lang="es-419" sz="1000" dirty="0">
                <a:solidFill>
                  <a:schemeClr val="lt1"/>
                </a:solidFill>
                <a:latin typeface="Oswald Medium" panose="00000600000000000000" pitchFamily="2" charset="0"/>
                <a:ea typeface="Montserrat"/>
                <a:cs typeface="Times New Roman" panose="02020603050405020304" pitchFamily="18" charset="0"/>
                <a:sym typeface="Montserrat"/>
              </a:rPr>
              <a:t>TECNICATURA en</a:t>
            </a:r>
            <a:br>
              <a:rPr lang="es-419" sz="800" dirty="0">
                <a:solidFill>
                  <a:schemeClr val="lt1"/>
                </a:solidFill>
                <a:latin typeface="Oswald Medium" panose="00000600000000000000" pitchFamily="2" charset="0"/>
                <a:ea typeface="Montserrat"/>
                <a:cs typeface="Times New Roman" panose="02020603050405020304" pitchFamily="18" charset="0"/>
                <a:sym typeface="Montserrat"/>
              </a:rPr>
            </a:b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PROGRAMACIÓN</a:t>
            </a:r>
            <a:endParaRPr lang="es-419" sz="1800" b="1" dirty="0">
              <a:latin typeface="Oswald Medium" panose="00000600000000000000" pitchFamily="2" charset="0"/>
              <a:ea typeface="Montserrat"/>
              <a:cs typeface="Times New Roman" panose="02020603050405020304" pitchFamily="18" charset="0"/>
              <a:sym typeface="Montserrat"/>
            </a:endParaRPr>
          </a:p>
        </p:txBody>
      </p:sp>
      <p:sp>
        <p:nvSpPr>
          <p:cNvPr id="5" name="Google Shape;90;p2">
            <a:extLst>
              <a:ext uri="{FF2B5EF4-FFF2-40B4-BE49-F238E27FC236}">
                <a16:creationId xmlns:a16="http://schemas.microsoft.com/office/drawing/2014/main" id="{F203FF16-B824-1122-227F-663E1E6B2579}"/>
              </a:ext>
            </a:extLst>
          </p:cNvPr>
          <p:cNvSpPr txBox="1"/>
          <p:nvPr/>
        </p:nvSpPr>
        <p:spPr>
          <a:xfrm>
            <a:off x="2053319" y="119669"/>
            <a:ext cx="2299188" cy="569364"/>
          </a:xfrm>
          <a:prstGeom prst="rect">
            <a:avLst/>
          </a:prstGeom>
          <a:noFill/>
          <a:ln>
            <a:noFill/>
          </a:ln>
        </p:spPr>
        <p:txBody>
          <a:bodyPr spcFirstLastPara="1" wrap="square" lIns="68569" tIns="68569" rIns="68569" bIns="68569" anchor="t" anchorCtr="0">
            <a:spAutoFit/>
          </a:bodyPr>
          <a:lstStyle/>
          <a:p>
            <a:pPr marL="0" indent="0" algn="l">
              <a:buSzPts val="605"/>
            </a:pPr>
            <a:r>
              <a:rPr lang="es-419" sz="1000" dirty="0">
                <a:solidFill>
                  <a:schemeClr val="lt1"/>
                </a:solidFill>
                <a:latin typeface="Oswald Medium" panose="00000600000000000000" pitchFamily="2" charset="0"/>
                <a:ea typeface="Montserrat"/>
                <a:cs typeface="Times New Roman" panose="02020603050405020304" pitchFamily="18" charset="0"/>
                <a:sym typeface="Montserrat"/>
              </a:rPr>
              <a:t>LICENCIATURA en</a:t>
            </a:r>
            <a:br>
              <a:rPr lang="es-419" sz="800" dirty="0">
                <a:solidFill>
                  <a:schemeClr val="lt1"/>
                </a:solidFill>
                <a:latin typeface="Oswald Medium" panose="00000600000000000000" pitchFamily="2" charset="0"/>
                <a:ea typeface="Montserrat"/>
                <a:cs typeface="Times New Roman" panose="02020603050405020304" pitchFamily="18" charset="0"/>
                <a:sym typeface="Montserrat"/>
              </a:rPr>
            </a:b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CIENCIA de DATOS</a:t>
            </a:r>
            <a:endParaRPr lang="es-419" sz="1800" b="1" dirty="0">
              <a:latin typeface="Oswald Medium" panose="00000600000000000000" pitchFamily="2" charset="0"/>
              <a:ea typeface="Montserrat"/>
              <a:cs typeface="Times New Roman" panose="02020603050405020304" pitchFamily="18" charset="0"/>
              <a:sym typeface="Montserrat"/>
            </a:endParaRPr>
          </a:p>
        </p:txBody>
      </p:sp>
      <p:sp>
        <p:nvSpPr>
          <p:cNvPr id="7" name="Google Shape;90;p2">
            <a:extLst>
              <a:ext uri="{FF2B5EF4-FFF2-40B4-BE49-F238E27FC236}">
                <a16:creationId xmlns:a16="http://schemas.microsoft.com/office/drawing/2014/main" id="{59B3D2B5-7DDE-6105-7046-B2097FAB0D87}"/>
              </a:ext>
            </a:extLst>
          </p:cNvPr>
          <p:cNvSpPr txBox="1"/>
          <p:nvPr/>
        </p:nvSpPr>
        <p:spPr>
          <a:xfrm>
            <a:off x="1739103" y="196613"/>
            <a:ext cx="207768" cy="415476"/>
          </a:xfrm>
          <a:prstGeom prst="rect">
            <a:avLst/>
          </a:prstGeom>
          <a:noFill/>
          <a:ln>
            <a:noFill/>
          </a:ln>
        </p:spPr>
        <p:txBody>
          <a:bodyPr spcFirstLastPara="1" wrap="square" lIns="68569" tIns="68569" rIns="68569" bIns="68569" anchor="t" anchorCtr="0">
            <a:spAutoFit/>
          </a:bodyPr>
          <a:lstStyle/>
          <a:p>
            <a:pPr marL="0" indent="0" algn="l">
              <a:buSzPts val="605"/>
            </a:pP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a:t>
            </a:r>
            <a:endParaRPr lang="es-419" sz="1800" b="1" dirty="0">
              <a:latin typeface="Oswald Medium" panose="00000600000000000000" pitchFamily="2" charset="0"/>
              <a:ea typeface="Montserrat"/>
              <a:cs typeface="Times New Roman" panose="02020603050405020304" pitchFamily="18" charset="0"/>
              <a:sym typeface="Montserrat"/>
            </a:endParaRPr>
          </a:p>
        </p:txBody>
      </p:sp>
    </p:spTree>
    <p:extLst>
      <p:ext uri="{BB962C8B-B14F-4D97-AF65-F5344CB8AC3E}">
        <p14:creationId xmlns:p14="http://schemas.microsoft.com/office/powerpoint/2010/main" val="2850770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6" name="Rectangle 5">
            <a:extLst>
              <a:ext uri="{FF2B5EF4-FFF2-40B4-BE49-F238E27FC236}">
                <a16:creationId xmlns:a16="http://schemas.microsoft.com/office/drawing/2014/main" id="{416A6534-983C-87D1-8BA5-BDD2D69AFE08}"/>
              </a:ext>
            </a:extLst>
          </p:cNvPr>
          <p:cNvSpPr/>
          <p:nvPr/>
        </p:nvSpPr>
        <p:spPr>
          <a:xfrm>
            <a:off x="176732" y="131568"/>
            <a:ext cx="1721223" cy="545566"/>
          </a:xfrm>
          <a:prstGeom prst="rect">
            <a:avLst/>
          </a:prstGeom>
          <a:solidFill>
            <a:srgbClr val="004D8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138;p25">
            <a:extLst>
              <a:ext uri="{FF2B5EF4-FFF2-40B4-BE49-F238E27FC236}">
                <a16:creationId xmlns:a16="http://schemas.microsoft.com/office/drawing/2014/main" id="{0FBA635C-DBF6-B422-718C-C20F9B2418CF}"/>
              </a:ext>
            </a:extLst>
          </p:cNvPr>
          <p:cNvSpPr txBox="1"/>
          <p:nvPr/>
        </p:nvSpPr>
        <p:spPr>
          <a:xfrm>
            <a:off x="92207" y="943978"/>
            <a:ext cx="8520600" cy="516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s" sz="1500" b="1" dirty="0">
                <a:solidFill>
                  <a:srgbClr val="1C4587"/>
                </a:solidFill>
                <a:latin typeface="Lato"/>
                <a:ea typeface="Lato"/>
                <a:cs typeface="Lato"/>
                <a:sym typeface="Lato"/>
              </a:rPr>
              <a:t>MTC - Media aritmética. </a:t>
            </a:r>
            <a:endParaRPr sz="1500" b="1" dirty="0">
              <a:solidFill>
                <a:srgbClr val="595959"/>
              </a:solidFill>
              <a:latin typeface="Lato"/>
              <a:ea typeface="Lato"/>
              <a:cs typeface="Lato"/>
              <a:sym typeface="Lato"/>
            </a:endParaRPr>
          </a:p>
        </p:txBody>
      </p:sp>
      <p:sp>
        <p:nvSpPr>
          <p:cNvPr id="3" name="Google Shape;140;p25">
            <a:extLst>
              <a:ext uri="{FF2B5EF4-FFF2-40B4-BE49-F238E27FC236}">
                <a16:creationId xmlns:a16="http://schemas.microsoft.com/office/drawing/2014/main" id="{5D69B81A-61BC-0BD0-A1EC-95A9B53CF763}"/>
              </a:ext>
            </a:extLst>
          </p:cNvPr>
          <p:cNvSpPr txBox="1"/>
          <p:nvPr/>
        </p:nvSpPr>
        <p:spPr>
          <a:xfrm>
            <a:off x="176732" y="1860175"/>
            <a:ext cx="8446200" cy="608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s" sz="1100" dirty="0">
                <a:solidFill>
                  <a:srgbClr val="434343"/>
                </a:solidFill>
                <a:latin typeface="Lato"/>
                <a:ea typeface="Lato"/>
                <a:cs typeface="Lato"/>
                <a:sym typeface="Lato"/>
              </a:rPr>
              <a:t>La</a:t>
            </a:r>
            <a:r>
              <a:rPr lang="es" sz="1100" b="1" dirty="0">
                <a:solidFill>
                  <a:srgbClr val="434343"/>
                </a:solidFill>
                <a:latin typeface="Lato"/>
                <a:ea typeface="Lato"/>
                <a:cs typeface="Lato"/>
                <a:sym typeface="Lato"/>
              </a:rPr>
              <a:t> media aritmética</a:t>
            </a:r>
            <a:r>
              <a:rPr lang="es" sz="1100" dirty="0">
                <a:solidFill>
                  <a:srgbClr val="434343"/>
                </a:solidFill>
                <a:latin typeface="Lato"/>
                <a:ea typeface="Lato"/>
                <a:cs typeface="Lato"/>
                <a:sym typeface="Lato"/>
              </a:rPr>
              <a:t> es una de las herramientas más utilizadas en el análisis de datos. Se la conoce como </a:t>
            </a:r>
            <a:r>
              <a:rPr lang="es" sz="1100" i="1" dirty="0">
                <a:solidFill>
                  <a:srgbClr val="434343"/>
                </a:solidFill>
                <a:latin typeface="Lato"/>
                <a:ea typeface="Lato"/>
                <a:cs typeface="Lato"/>
                <a:sym typeface="Lato"/>
              </a:rPr>
              <a:t>media o promedio. </a:t>
            </a:r>
            <a:r>
              <a:rPr lang="es" sz="1100" dirty="0">
                <a:solidFill>
                  <a:srgbClr val="434343"/>
                </a:solidFill>
                <a:latin typeface="Lato"/>
                <a:ea typeface="Lato"/>
                <a:cs typeface="Lato"/>
                <a:sym typeface="Lato"/>
              </a:rPr>
              <a:t>La forma de calcularla es mediante la sumatoria de un conjunto de valores dividida entre el número total de sumandos. </a:t>
            </a:r>
            <a:endParaRPr sz="1100" dirty="0">
              <a:solidFill>
                <a:srgbClr val="434343"/>
              </a:solidFill>
              <a:latin typeface="Lato"/>
              <a:ea typeface="Lato"/>
              <a:cs typeface="Lato"/>
              <a:sym typeface="Lato"/>
            </a:endParaRPr>
          </a:p>
        </p:txBody>
      </p:sp>
      <p:pic>
        <p:nvPicPr>
          <p:cNvPr id="4" name="Google Shape;141;p25">
            <a:extLst>
              <a:ext uri="{FF2B5EF4-FFF2-40B4-BE49-F238E27FC236}">
                <a16:creationId xmlns:a16="http://schemas.microsoft.com/office/drawing/2014/main" id="{08500827-5606-7C92-E5A5-47B8854A6665}"/>
              </a:ext>
            </a:extLst>
          </p:cNvPr>
          <p:cNvPicPr preferRelativeResize="0"/>
          <p:nvPr/>
        </p:nvPicPr>
        <p:blipFill>
          <a:blip r:embed="rId3">
            <a:alphaModFix/>
          </a:blip>
          <a:stretch>
            <a:fillRect/>
          </a:stretch>
        </p:blipFill>
        <p:spPr>
          <a:xfrm>
            <a:off x="2649307" y="2683150"/>
            <a:ext cx="2129450" cy="774350"/>
          </a:xfrm>
          <a:prstGeom prst="rect">
            <a:avLst/>
          </a:prstGeom>
          <a:noFill/>
          <a:ln>
            <a:noFill/>
          </a:ln>
          <a:effectLst>
            <a:outerShdw blurRad="57150" dist="19050" dir="5400000" algn="bl" rotWithShape="0">
              <a:srgbClr val="000000">
                <a:alpha val="50000"/>
              </a:srgbClr>
            </a:outerShdw>
          </a:effectLst>
        </p:spPr>
      </p:pic>
      <p:pic>
        <p:nvPicPr>
          <p:cNvPr id="5" name="Google Shape;142;p25">
            <a:extLst>
              <a:ext uri="{FF2B5EF4-FFF2-40B4-BE49-F238E27FC236}">
                <a16:creationId xmlns:a16="http://schemas.microsoft.com/office/drawing/2014/main" id="{AD409227-F85E-815A-57B6-4A9B445E326C}"/>
              </a:ext>
            </a:extLst>
          </p:cNvPr>
          <p:cNvPicPr preferRelativeResize="0"/>
          <p:nvPr/>
        </p:nvPicPr>
        <p:blipFill>
          <a:blip r:embed="rId4">
            <a:alphaModFix/>
          </a:blip>
          <a:stretch>
            <a:fillRect/>
          </a:stretch>
        </p:blipFill>
        <p:spPr>
          <a:xfrm>
            <a:off x="5137032" y="2701500"/>
            <a:ext cx="1327775" cy="737650"/>
          </a:xfrm>
          <a:prstGeom prst="rect">
            <a:avLst/>
          </a:prstGeom>
          <a:noFill/>
          <a:ln>
            <a:noFill/>
          </a:ln>
          <a:effectLst>
            <a:outerShdw blurRad="57150" dist="19050" dir="5400000" algn="bl" rotWithShape="0">
              <a:srgbClr val="000000">
                <a:alpha val="50000"/>
              </a:srgbClr>
            </a:outerShdw>
          </a:effectLst>
        </p:spPr>
      </p:pic>
      <p:sp>
        <p:nvSpPr>
          <p:cNvPr id="7" name="Google Shape;90;p2">
            <a:extLst>
              <a:ext uri="{FF2B5EF4-FFF2-40B4-BE49-F238E27FC236}">
                <a16:creationId xmlns:a16="http://schemas.microsoft.com/office/drawing/2014/main" id="{B7A007BF-704B-7AEB-EA7F-B6C5150947B0}"/>
              </a:ext>
            </a:extLst>
          </p:cNvPr>
          <p:cNvSpPr txBox="1"/>
          <p:nvPr/>
        </p:nvSpPr>
        <p:spPr>
          <a:xfrm>
            <a:off x="92207" y="107770"/>
            <a:ext cx="1666255" cy="569364"/>
          </a:xfrm>
          <a:prstGeom prst="rect">
            <a:avLst/>
          </a:prstGeom>
          <a:noFill/>
          <a:ln>
            <a:noFill/>
          </a:ln>
        </p:spPr>
        <p:txBody>
          <a:bodyPr spcFirstLastPara="1" wrap="square" lIns="68569" tIns="68569" rIns="68569" bIns="68569" anchor="t" anchorCtr="0">
            <a:spAutoFit/>
          </a:bodyPr>
          <a:lstStyle/>
          <a:p>
            <a:pPr marL="0" indent="0" algn="l">
              <a:buSzPts val="605"/>
            </a:pPr>
            <a:r>
              <a:rPr lang="es-419" sz="1000" dirty="0">
                <a:solidFill>
                  <a:schemeClr val="lt1"/>
                </a:solidFill>
                <a:latin typeface="Oswald Medium" panose="00000600000000000000" pitchFamily="2" charset="0"/>
                <a:ea typeface="Montserrat"/>
                <a:cs typeface="Times New Roman" panose="02020603050405020304" pitchFamily="18" charset="0"/>
                <a:sym typeface="Montserrat"/>
              </a:rPr>
              <a:t>TECNICATURA en</a:t>
            </a:r>
            <a:br>
              <a:rPr lang="es-419" sz="800" dirty="0">
                <a:solidFill>
                  <a:schemeClr val="lt1"/>
                </a:solidFill>
                <a:latin typeface="Oswald Medium" panose="00000600000000000000" pitchFamily="2" charset="0"/>
                <a:ea typeface="Montserrat"/>
                <a:cs typeface="Times New Roman" panose="02020603050405020304" pitchFamily="18" charset="0"/>
                <a:sym typeface="Montserrat"/>
              </a:rPr>
            </a:b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PROGRAMACIÓN</a:t>
            </a:r>
            <a:endParaRPr lang="es-419" sz="1800" b="1" dirty="0">
              <a:latin typeface="Oswald Medium" panose="00000600000000000000" pitchFamily="2" charset="0"/>
              <a:ea typeface="Montserrat"/>
              <a:cs typeface="Times New Roman" panose="02020603050405020304" pitchFamily="18" charset="0"/>
              <a:sym typeface="Montserrat"/>
            </a:endParaRPr>
          </a:p>
        </p:txBody>
      </p:sp>
      <p:sp>
        <p:nvSpPr>
          <p:cNvPr id="8" name="Google Shape;90;p2">
            <a:extLst>
              <a:ext uri="{FF2B5EF4-FFF2-40B4-BE49-F238E27FC236}">
                <a16:creationId xmlns:a16="http://schemas.microsoft.com/office/drawing/2014/main" id="{48FA5357-FBBF-12D4-0210-CF05F4C60BCC}"/>
              </a:ext>
            </a:extLst>
          </p:cNvPr>
          <p:cNvSpPr txBox="1"/>
          <p:nvPr/>
        </p:nvSpPr>
        <p:spPr>
          <a:xfrm>
            <a:off x="2053319" y="119669"/>
            <a:ext cx="2299188" cy="569364"/>
          </a:xfrm>
          <a:prstGeom prst="rect">
            <a:avLst/>
          </a:prstGeom>
          <a:noFill/>
          <a:ln>
            <a:noFill/>
          </a:ln>
        </p:spPr>
        <p:txBody>
          <a:bodyPr spcFirstLastPara="1" wrap="square" lIns="68569" tIns="68569" rIns="68569" bIns="68569" anchor="t" anchorCtr="0">
            <a:spAutoFit/>
          </a:bodyPr>
          <a:lstStyle/>
          <a:p>
            <a:pPr marL="0" indent="0" algn="l">
              <a:buSzPts val="605"/>
            </a:pPr>
            <a:r>
              <a:rPr lang="es-419" sz="1000" dirty="0">
                <a:solidFill>
                  <a:schemeClr val="lt1"/>
                </a:solidFill>
                <a:latin typeface="Oswald Medium" panose="00000600000000000000" pitchFamily="2" charset="0"/>
                <a:ea typeface="Montserrat"/>
                <a:cs typeface="Times New Roman" panose="02020603050405020304" pitchFamily="18" charset="0"/>
                <a:sym typeface="Montserrat"/>
              </a:rPr>
              <a:t>LICENCIATURA en</a:t>
            </a:r>
            <a:br>
              <a:rPr lang="es-419" sz="800" dirty="0">
                <a:solidFill>
                  <a:schemeClr val="lt1"/>
                </a:solidFill>
                <a:latin typeface="Oswald Medium" panose="00000600000000000000" pitchFamily="2" charset="0"/>
                <a:ea typeface="Montserrat"/>
                <a:cs typeface="Times New Roman" panose="02020603050405020304" pitchFamily="18" charset="0"/>
                <a:sym typeface="Montserrat"/>
              </a:rPr>
            </a:b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CIENCIA de DATOS</a:t>
            </a:r>
            <a:endParaRPr lang="es-419" sz="1800" b="1" dirty="0">
              <a:latin typeface="Oswald Medium" panose="00000600000000000000" pitchFamily="2" charset="0"/>
              <a:ea typeface="Montserrat"/>
              <a:cs typeface="Times New Roman" panose="02020603050405020304" pitchFamily="18" charset="0"/>
              <a:sym typeface="Montserrat"/>
            </a:endParaRPr>
          </a:p>
        </p:txBody>
      </p:sp>
      <p:sp>
        <p:nvSpPr>
          <p:cNvPr id="9" name="Google Shape;90;p2">
            <a:extLst>
              <a:ext uri="{FF2B5EF4-FFF2-40B4-BE49-F238E27FC236}">
                <a16:creationId xmlns:a16="http://schemas.microsoft.com/office/drawing/2014/main" id="{98276F6E-76D7-9882-CE7E-87FAD51C4D4B}"/>
              </a:ext>
            </a:extLst>
          </p:cNvPr>
          <p:cNvSpPr txBox="1"/>
          <p:nvPr/>
        </p:nvSpPr>
        <p:spPr>
          <a:xfrm>
            <a:off x="1739103" y="196613"/>
            <a:ext cx="207768" cy="415476"/>
          </a:xfrm>
          <a:prstGeom prst="rect">
            <a:avLst/>
          </a:prstGeom>
          <a:noFill/>
          <a:ln>
            <a:noFill/>
          </a:ln>
        </p:spPr>
        <p:txBody>
          <a:bodyPr spcFirstLastPara="1" wrap="square" lIns="68569" tIns="68569" rIns="68569" bIns="68569" anchor="t" anchorCtr="0">
            <a:spAutoFit/>
          </a:bodyPr>
          <a:lstStyle/>
          <a:p>
            <a:pPr marL="0" indent="0" algn="l">
              <a:buSzPts val="605"/>
            </a:pP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a:t>
            </a:r>
            <a:endParaRPr lang="es-419" sz="1800" b="1" dirty="0">
              <a:latin typeface="Oswald Medium" panose="00000600000000000000" pitchFamily="2" charset="0"/>
              <a:ea typeface="Montserrat"/>
              <a:cs typeface="Times New Roman" panose="02020603050405020304" pitchFamily="18" charset="0"/>
              <a:sym typeface="Montserrat"/>
            </a:endParaRPr>
          </a:p>
        </p:txBody>
      </p:sp>
    </p:spTree>
    <p:extLst>
      <p:ext uri="{BB962C8B-B14F-4D97-AF65-F5344CB8AC3E}">
        <p14:creationId xmlns:p14="http://schemas.microsoft.com/office/powerpoint/2010/main" val="3950394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6" name="Rectangle 5">
            <a:extLst>
              <a:ext uri="{FF2B5EF4-FFF2-40B4-BE49-F238E27FC236}">
                <a16:creationId xmlns:a16="http://schemas.microsoft.com/office/drawing/2014/main" id="{416A6534-983C-87D1-8BA5-BDD2D69AFE08}"/>
              </a:ext>
            </a:extLst>
          </p:cNvPr>
          <p:cNvSpPr/>
          <p:nvPr/>
        </p:nvSpPr>
        <p:spPr>
          <a:xfrm>
            <a:off x="176732" y="131568"/>
            <a:ext cx="1721223" cy="545566"/>
          </a:xfrm>
          <a:prstGeom prst="rect">
            <a:avLst/>
          </a:prstGeom>
          <a:solidFill>
            <a:srgbClr val="004D8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47;p26">
            <a:extLst>
              <a:ext uri="{FF2B5EF4-FFF2-40B4-BE49-F238E27FC236}">
                <a16:creationId xmlns:a16="http://schemas.microsoft.com/office/drawing/2014/main" id="{F2FBAD6D-2CD4-AAB1-4531-836DBCB0FF6F}"/>
              </a:ext>
            </a:extLst>
          </p:cNvPr>
          <p:cNvSpPr txBox="1"/>
          <p:nvPr/>
        </p:nvSpPr>
        <p:spPr>
          <a:xfrm>
            <a:off x="92207" y="820925"/>
            <a:ext cx="8520600" cy="516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s" sz="1500" b="1">
                <a:solidFill>
                  <a:srgbClr val="1C4587"/>
                </a:solidFill>
                <a:latin typeface="Lato"/>
                <a:ea typeface="Lato"/>
                <a:cs typeface="Lato"/>
                <a:sym typeface="Lato"/>
              </a:rPr>
              <a:t>MTC - Mediana. </a:t>
            </a:r>
            <a:endParaRPr sz="1500" b="1">
              <a:solidFill>
                <a:srgbClr val="595959"/>
              </a:solidFill>
              <a:latin typeface="Lato"/>
              <a:ea typeface="Lato"/>
              <a:cs typeface="Lato"/>
              <a:sym typeface="Lato"/>
            </a:endParaRPr>
          </a:p>
        </p:txBody>
      </p:sp>
      <p:sp>
        <p:nvSpPr>
          <p:cNvPr id="9" name="Google Shape;149;p26">
            <a:extLst>
              <a:ext uri="{FF2B5EF4-FFF2-40B4-BE49-F238E27FC236}">
                <a16:creationId xmlns:a16="http://schemas.microsoft.com/office/drawing/2014/main" id="{FE6B1BD9-6CF1-5005-12DE-A56D947EEC6D}"/>
              </a:ext>
            </a:extLst>
          </p:cNvPr>
          <p:cNvSpPr txBox="1"/>
          <p:nvPr/>
        </p:nvSpPr>
        <p:spPr>
          <a:xfrm>
            <a:off x="364568" y="1827433"/>
            <a:ext cx="8446200" cy="608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s" sz="1100" dirty="0">
                <a:solidFill>
                  <a:srgbClr val="434343"/>
                </a:solidFill>
                <a:latin typeface="Lato"/>
                <a:ea typeface="Lato"/>
                <a:cs typeface="Lato"/>
                <a:sym typeface="Lato"/>
              </a:rPr>
              <a:t>La mediana es el valor del “medio”</a:t>
            </a:r>
            <a:r>
              <a:rPr lang="es" sz="1100" b="1" dirty="0">
                <a:solidFill>
                  <a:srgbClr val="434343"/>
                </a:solidFill>
                <a:latin typeface="Lato"/>
                <a:ea typeface="Lato"/>
                <a:cs typeface="Lato"/>
                <a:sym typeface="Lato"/>
              </a:rPr>
              <a:t> </a:t>
            </a:r>
            <a:r>
              <a:rPr lang="es" sz="1100" dirty="0">
                <a:solidFill>
                  <a:srgbClr val="434343"/>
                </a:solidFill>
                <a:latin typeface="Lato"/>
                <a:ea typeface="Lato"/>
                <a:cs typeface="Lato"/>
                <a:sym typeface="Lato"/>
              </a:rPr>
              <a:t>de una lista ordenada de los datos que tenemos (o el valor que separa la primera mitad y la segunda mitad de la distribución). </a:t>
            </a:r>
            <a:endParaRPr sz="1100" dirty="0">
              <a:solidFill>
                <a:srgbClr val="434343"/>
              </a:solidFill>
              <a:latin typeface="Lato"/>
              <a:ea typeface="Lato"/>
              <a:cs typeface="Lato"/>
              <a:sym typeface="Lato"/>
            </a:endParaRPr>
          </a:p>
        </p:txBody>
      </p:sp>
      <p:sp>
        <p:nvSpPr>
          <p:cNvPr id="10" name="Google Shape;150;p26">
            <a:extLst>
              <a:ext uri="{FF2B5EF4-FFF2-40B4-BE49-F238E27FC236}">
                <a16:creationId xmlns:a16="http://schemas.microsoft.com/office/drawing/2014/main" id="{C0EA4C65-35A1-6BE3-606D-38E5BE2F0147}"/>
              </a:ext>
            </a:extLst>
          </p:cNvPr>
          <p:cNvSpPr txBox="1"/>
          <p:nvPr/>
        </p:nvSpPr>
        <p:spPr>
          <a:xfrm>
            <a:off x="483918" y="2866683"/>
            <a:ext cx="2820900" cy="13698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s" sz="1100" b="1" dirty="0">
                <a:solidFill>
                  <a:srgbClr val="434343"/>
                </a:solidFill>
                <a:latin typeface="Lato"/>
                <a:ea typeface="Lato"/>
                <a:cs typeface="Lato"/>
                <a:sym typeface="Lato"/>
              </a:rPr>
              <a:t>IMPAR.</a:t>
            </a:r>
            <a:endParaRPr sz="1100" dirty="0">
              <a:solidFill>
                <a:srgbClr val="434343"/>
              </a:solidFill>
              <a:latin typeface="Lato"/>
              <a:ea typeface="Lato"/>
              <a:cs typeface="Lato"/>
              <a:sym typeface="Lato"/>
            </a:endParaRPr>
          </a:p>
          <a:p>
            <a:pPr marL="0" lvl="0" indent="0" algn="ctr" rtl="0">
              <a:lnSpc>
                <a:spcPct val="150000"/>
              </a:lnSpc>
              <a:spcBef>
                <a:spcPts val="0"/>
              </a:spcBef>
              <a:spcAft>
                <a:spcPts val="0"/>
              </a:spcAft>
              <a:buNone/>
            </a:pPr>
            <a:r>
              <a:rPr lang="es" sz="1100" dirty="0">
                <a:solidFill>
                  <a:srgbClr val="434343"/>
                </a:solidFill>
                <a:latin typeface="Lato"/>
                <a:ea typeface="Lato"/>
                <a:cs typeface="Lato"/>
                <a:sym typeface="Lato"/>
              </a:rPr>
              <a:t>[1,2,3,5,</a:t>
            </a:r>
            <a:r>
              <a:rPr lang="es" sz="1100" b="1" dirty="0">
                <a:solidFill>
                  <a:srgbClr val="434343"/>
                </a:solidFill>
                <a:latin typeface="Lato"/>
                <a:ea typeface="Lato"/>
                <a:cs typeface="Lato"/>
                <a:sym typeface="Lato"/>
              </a:rPr>
              <a:t>7</a:t>
            </a:r>
            <a:r>
              <a:rPr lang="es" sz="1100" dirty="0">
                <a:solidFill>
                  <a:srgbClr val="434343"/>
                </a:solidFill>
                <a:latin typeface="Lato"/>
                <a:ea typeface="Lato"/>
                <a:cs typeface="Lato"/>
                <a:sym typeface="Lato"/>
              </a:rPr>
              <a:t>,8,9,10,15]</a:t>
            </a:r>
            <a:endParaRPr sz="1100" dirty="0">
              <a:solidFill>
                <a:srgbClr val="434343"/>
              </a:solidFill>
              <a:latin typeface="Lato"/>
              <a:ea typeface="Lato"/>
              <a:cs typeface="Lato"/>
              <a:sym typeface="Lato"/>
            </a:endParaRPr>
          </a:p>
          <a:p>
            <a:pPr marL="0" lvl="0" indent="0" algn="ctr" rtl="0">
              <a:lnSpc>
                <a:spcPct val="150000"/>
              </a:lnSpc>
              <a:spcBef>
                <a:spcPts val="0"/>
              </a:spcBef>
              <a:spcAft>
                <a:spcPts val="0"/>
              </a:spcAft>
              <a:buNone/>
            </a:pPr>
            <a:r>
              <a:rPr lang="es" sz="1100" dirty="0">
                <a:solidFill>
                  <a:srgbClr val="434343"/>
                </a:solidFill>
                <a:latin typeface="Lato"/>
                <a:ea typeface="Lato"/>
                <a:cs typeface="Lato"/>
                <a:sym typeface="Lato"/>
              </a:rPr>
              <a:t>9 ELEMENTOS.</a:t>
            </a:r>
            <a:endParaRPr sz="1100" dirty="0">
              <a:solidFill>
                <a:srgbClr val="434343"/>
              </a:solidFill>
              <a:latin typeface="Lato"/>
              <a:ea typeface="Lato"/>
              <a:cs typeface="Lato"/>
              <a:sym typeface="Lato"/>
            </a:endParaRPr>
          </a:p>
          <a:p>
            <a:pPr marL="0" lvl="0" indent="0" algn="ctr" rtl="0">
              <a:lnSpc>
                <a:spcPct val="150000"/>
              </a:lnSpc>
              <a:spcBef>
                <a:spcPts val="0"/>
              </a:spcBef>
              <a:spcAft>
                <a:spcPts val="0"/>
              </a:spcAft>
              <a:buNone/>
            </a:pPr>
            <a:r>
              <a:rPr lang="es" sz="1100" dirty="0">
                <a:solidFill>
                  <a:srgbClr val="434343"/>
                </a:solidFill>
                <a:latin typeface="Lato"/>
                <a:ea typeface="Lato"/>
                <a:cs typeface="Lato"/>
                <a:sym typeface="Lato"/>
              </a:rPr>
              <a:t>La mediana es el valor de la </a:t>
            </a:r>
            <a:r>
              <a:rPr lang="es" sz="1100" i="1" dirty="0">
                <a:solidFill>
                  <a:srgbClr val="434343"/>
                </a:solidFill>
                <a:latin typeface="Lato"/>
                <a:ea typeface="Lato"/>
                <a:cs typeface="Lato"/>
                <a:sym typeface="Lato"/>
              </a:rPr>
              <a:t>posición 5.</a:t>
            </a:r>
            <a:endParaRPr sz="1100" i="1" dirty="0">
              <a:solidFill>
                <a:srgbClr val="434343"/>
              </a:solidFill>
              <a:latin typeface="Lato"/>
              <a:ea typeface="Lato"/>
              <a:cs typeface="Lato"/>
              <a:sym typeface="Lato"/>
            </a:endParaRPr>
          </a:p>
          <a:p>
            <a:pPr marL="0" lvl="0" indent="0" algn="ctr" rtl="0">
              <a:lnSpc>
                <a:spcPct val="150000"/>
              </a:lnSpc>
              <a:spcBef>
                <a:spcPts val="0"/>
              </a:spcBef>
              <a:spcAft>
                <a:spcPts val="0"/>
              </a:spcAft>
              <a:buNone/>
            </a:pPr>
            <a:r>
              <a:rPr lang="es" sz="1100" dirty="0">
                <a:solidFill>
                  <a:srgbClr val="434343"/>
                </a:solidFill>
                <a:latin typeface="Lato"/>
                <a:ea typeface="Lato"/>
                <a:cs typeface="Lato"/>
                <a:sym typeface="Lato"/>
              </a:rPr>
              <a:t>Mediana = 7</a:t>
            </a:r>
            <a:endParaRPr sz="1100" dirty="0">
              <a:solidFill>
                <a:srgbClr val="434343"/>
              </a:solidFill>
              <a:latin typeface="Lato"/>
              <a:ea typeface="Lato"/>
              <a:cs typeface="Lato"/>
              <a:sym typeface="Lato"/>
            </a:endParaRPr>
          </a:p>
        </p:txBody>
      </p:sp>
      <p:sp>
        <p:nvSpPr>
          <p:cNvPr id="11" name="Google Shape;151;p26">
            <a:extLst>
              <a:ext uri="{FF2B5EF4-FFF2-40B4-BE49-F238E27FC236}">
                <a16:creationId xmlns:a16="http://schemas.microsoft.com/office/drawing/2014/main" id="{FC7EC8E0-EE1B-E56D-EF41-885CF3E29105}"/>
              </a:ext>
            </a:extLst>
          </p:cNvPr>
          <p:cNvSpPr txBox="1"/>
          <p:nvPr/>
        </p:nvSpPr>
        <p:spPr>
          <a:xfrm>
            <a:off x="5357043" y="2793233"/>
            <a:ext cx="2820900" cy="16239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s" sz="1100" b="1" dirty="0">
                <a:solidFill>
                  <a:srgbClr val="434343"/>
                </a:solidFill>
                <a:latin typeface="Lato"/>
                <a:ea typeface="Lato"/>
                <a:cs typeface="Lato"/>
                <a:sym typeface="Lato"/>
              </a:rPr>
              <a:t>PAR</a:t>
            </a:r>
            <a:endParaRPr sz="1100" dirty="0">
              <a:solidFill>
                <a:srgbClr val="434343"/>
              </a:solidFill>
              <a:latin typeface="Lato"/>
              <a:ea typeface="Lato"/>
              <a:cs typeface="Lato"/>
              <a:sym typeface="Lato"/>
            </a:endParaRPr>
          </a:p>
          <a:p>
            <a:pPr marL="0" lvl="0" indent="0" algn="ctr" rtl="0">
              <a:lnSpc>
                <a:spcPct val="150000"/>
              </a:lnSpc>
              <a:spcBef>
                <a:spcPts val="0"/>
              </a:spcBef>
              <a:spcAft>
                <a:spcPts val="0"/>
              </a:spcAft>
              <a:buNone/>
            </a:pPr>
            <a:r>
              <a:rPr lang="es" sz="1100" dirty="0">
                <a:solidFill>
                  <a:srgbClr val="434343"/>
                </a:solidFill>
                <a:latin typeface="Lato"/>
                <a:ea typeface="Lato"/>
                <a:cs typeface="Lato"/>
                <a:sym typeface="Lato"/>
              </a:rPr>
              <a:t>[1,2,3,5,</a:t>
            </a:r>
            <a:r>
              <a:rPr lang="es" sz="1100" b="1" dirty="0">
                <a:solidFill>
                  <a:srgbClr val="434343"/>
                </a:solidFill>
                <a:latin typeface="Lato"/>
                <a:ea typeface="Lato"/>
                <a:cs typeface="Lato"/>
                <a:sym typeface="Lato"/>
              </a:rPr>
              <a:t>7,8</a:t>
            </a:r>
            <a:r>
              <a:rPr lang="es" sz="1100" dirty="0">
                <a:solidFill>
                  <a:srgbClr val="434343"/>
                </a:solidFill>
                <a:latin typeface="Lato"/>
                <a:ea typeface="Lato"/>
                <a:cs typeface="Lato"/>
                <a:sym typeface="Lato"/>
              </a:rPr>
              <a:t>,9,10,15,18]</a:t>
            </a:r>
            <a:endParaRPr sz="1100" dirty="0">
              <a:solidFill>
                <a:srgbClr val="434343"/>
              </a:solidFill>
              <a:latin typeface="Lato"/>
              <a:ea typeface="Lato"/>
              <a:cs typeface="Lato"/>
              <a:sym typeface="Lato"/>
            </a:endParaRPr>
          </a:p>
          <a:p>
            <a:pPr marL="0" lvl="0" indent="0" algn="ctr" rtl="0">
              <a:lnSpc>
                <a:spcPct val="150000"/>
              </a:lnSpc>
              <a:spcBef>
                <a:spcPts val="0"/>
              </a:spcBef>
              <a:spcAft>
                <a:spcPts val="0"/>
              </a:spcAft>
              <a:buNone/>
            </a:pPr>
            <a:r>
              <a:rPr lang="es" sz="1100" dirty="0">
                <a:solidFill>
                  <a:srgbClr val="434343"/>
                </a:solidFill>
                <a:latin typeface="Lato"/>
                <a:ea typeface="Lato"/>
                <a:cs typeface="Lato"/>
                <a:sym typeface="Lato"/>
              </a:rPr>
              <a:t>10 ELEMENTOS.</a:t>
            </a:r>
            <a:endParaRPr sz="1100" dirty="0">
              <a:solidFill>
                <a:srgbClr val="434343"/>
              </a:solidFill>
              <a:latin typeface="Lato"/>
              <a:ea typeface="Lato"/>
              <a:cs typeface="Lato"/>
              <a:sym typeface="Lato"/>
            </a:endParaRPr>
          </a:p>
          <a:p>
            <a:pPr marL="0" lvl="0" indent="0" algn="ctr" rtl="0">
              <a:lnSpc>
                <a:spcPct val="150000"/>
              </a:lnSpc>
              <a:spcBef>
                <a:spcPts val="0"/>
              </a:spcBef>
              <a:spcAft>
                <a:spcPts val="0"/>
              </a:spcAft>
              <a:buNone/>
            </a:pPr>
            <a:r>
              <a:rPr lang="es" sz="1100" dirty="0">
                <a:solidFill>
                  <a:srgbClr val="434343"/>
                </a:solidFill>
                <a:latin typeface="Lato"/>
                <a:ea typeface="Lato"/>
                <a:cs typeface="Lato"/>
                <a:sym typeface="Lato"/>
              </a:rPr>
              <a:t>La mediana es la media de los valores en las dos posiciones centrales</a:t>
            </a:r>
            <a:endParaRPr sz="1100" dirty="0">
              <a:solidFill>
                <a:srgbClr val="434343"/>
              </a:solidFill>
              <a:latin typeface="Lato"/>
              <a:ea typeface="Lato"/>
              <a:cs typeface="Lato"/>
              <a:sym typeface="Lato"/>
            </a:endParaRPr>
          </a:p>
          <a:p>
            <a:pPr marL="0" lvl="0" indent="0" algn="ctr" rtl="0">
              <a:lnSpc>
                <a:spcPct val="150000"/>
              </a:lnSpc>
              <a:spcBef>
                <a:spcPts val="0"/>
              </a:spcBef>
              <a:spcAft>
                <a:spcPts val="0"/>
              </a:spcAft>
              <a:buNone/>
            </a:pPr>
            <a:r>
              <a:rPr lang="es" sz="1100" dirty="0">
                <a:solidFill>
                  <a:srgbClr val="434343"/>
                </a:solidFill>
                <a:latin typeface="Lato"/>
                <a:ea typeface="Lato"/>
                <a:cs typeface="Lato"/>
                <a:sym typeface="Lato"/>
              </a:rPr>
              <a:t>Mediana = (7+8)/2 = 7.5</a:t>
            </a:r>
            <a:endParaRPr sz="1100" dirty="0">
              <a:solidFill>
                <a:srgbClr val="434343"/>
              </a:solidFill>
              <a:latin typeface="Lato"/>
              <a:ea typeface="Lato"/>
              <a:cs typeface="Lato"/>
              <a:sym typeface="Lato"/>
            </a:endParaRPr>
          </a:p>
        </p:txBody>
      </p:sp>
      <p:pic>
        <p:nvPicPr>
          <p:cNvPr id="12" name="Google Shape;152;p26">
            <a:extLst>
              <a:ext uri="{FF2B5EF4-FFF2-40B4-BE49-F238E27FC236}">
                <a16:creationId xmlns:a16="http://schemas.microsoft.com/office/drawing/2014/main" id="{983D6C83-882F-C2E8-93BE-5C240AEAB6FA}"/>
              </a:ext>
            </a:extLst>
          </p:cNvPr>
          <p:cNvPicPr preferRelativeResize="0"/>
          <p:nvPr/>
        </p:nvPicPr>
        <p:blipFill rotWithShape="1">
          <a:blip r:embed="rId3">
            <a:alphaModFix/>
          </a:blip>
          <a:srcRect t="10856" b="18918"/>
          <a:stretch/>
        </p:blipFill>
        <p:spPr>
          <a:xfrm>
            <a:off x="2854793" y="2302883"/>
            <a:ext cx="2944244" cy="608100"/>
          </a:xfrm>
          <a:prstGeom prst="rect">
            <a:avLst/>
          </a:prstGeom>
          <a:noFill/>
          <a:ln>
            <a:noFill/>
          </a:ln>
          <a:effectLst>
            <a:outerShdw blurRad="57150" dist="19050" dir="5400000" algn="bl" rotWithShape="0">
              <a:srgbClr val="000000">
                <a:alpha val="50000"/>
              </a:srgbClr>
            </a:outerShdw>
          </a:effectLst>
        </p:spPr>
      </p:pic>
      <p:sp>
        <p:nvSpPr>
          <p:cNvPr id="2" name="Google Shape;90;p2">
            <a:extLst>
              <a:ext uri="{FF2B5EF4-FFF2-40B4-BE49-F238E27FC236}">
                <a16:creationId xmlns:a16="http://schemas.microsoft.com/office/drawing/2014/main" id="{D5B78ECA-E6E9-B5FA-6B46-DF78DB017678}"/>
              </a:ext>
            </a:extLst>
          </p:cNvPr>
          <p:cNvSpPr txBox="1"/>
          <p:nvPr/>
        </p:nvSpPr>
        <p:spPr>
          <a:xfrm>
            <a:off x="92207" y="107770"/>
            <a:ext cx="1666255" cy="569364"/>
          </a:xfrm>
          <a:prstGeom prst="rect">
            <a:avLst/>
          </a:prstGeom>
          <a:noFill/>
          <a:ln>
            <a:noFill/>
          </a:ln>
        </p:spPr>
        <p:txBody>
          <a:bodyPr spcFirstLastPara="1" wrap="square" lIns="68569" tIns="68569" rIns="68569" bIns="68569" anchor="t" anchorCtr="0">
            <a:spAutoFit/>
          </a:bodyPr>
          <a:lstStyle/>
          <a:p>
            <a:pPr marL="0" indent="0" algn="l">
              <a:buSzPts val="605"/>
            </a:pPr>
            <a:r>
              <a:rPr lang="es-419" sz="1000" dirty="0">
                <a:solidFill>
                  <a:schemeClr val="lt1"/>
                </a:solidFill>
                <a:latin typeface="Oswald Medium" panose="00000600000000000000" pitchFamily="2" charset="0"/>
                <a:ea typeface="Montserrat"/>
                <a:cs typeface="Times New Roman" panose="02020603050405020304" pitchFamily="18" charset="0"/>
                <a:sym typeface="Montserrat"/>
              </a:rPr>
              <a:t>TECNICATURA en</a:t>
            </a:r>
            <a:br>
              <a:rPr lang="es-419" sz="800" dirty="0">
                <a:solidFill>
                  <a:schemeClr val="lt1"/>
                </a:solidFill>
                <a:latin typeface="Oswald Medium" panose="00000600000000000000" pitchFamily="2" charset="0"/>
                <a:ea typeface="Montserrat"/>
                <a:cs typeface="Times New Roman" panose="02020603050405020304" pitchFamily="18" charset="0"/>
                <a:sym typeface="Montserrat"/>
              </a:rPr>
            </a:b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PROGRAMACIÓN</a:t>
            </a:r>
            <a:endParaRPr lang="es-419" sz="1800" b="1" dirty="0">
              <a:latin typeface="Oswald Medium" panose="00000600000000000000" pitchFamily="2" charset="0"/>
              <a:ea typeface="Montserrat"/>
              <a:cs typeface="Times New Roman" panose="02020603050405020304" pitchFamily="18" charset="0"/>
              <a:sym typeface="Montserrat"/>
            </a:endParaRPr>
          </a:p>
        </p:txBody>
      </p:sp>
      <p:sp>
        <p:nvSpPr>
          <p:cNvPr id="3" name="Google Shape;90;p2">
            <a:extLst>
              <a:ext uri="{FF2B5EF4-FFF2-40B4-BE49-F238E27FC236}">
                <a16:creationId xmlns:a16="http://schemas.microsoft.com/office/drawing/2014/main" id="{BC203D6C-FCAC-F237-0782-25FB711B5544}"/>
              </a:ext>
            </a:extLst>
          </p:cNvPr>
          <p:cNvSpPr txBox="1"/>
          <p:nvPr/>
        </p:nvSpPr>
        <p:spPr>
          <a:xfrm>
            <a:off x="2053319" y="119669"/>
            <a:ext cx="2299188" cy="569364"/>
          </a:xfrm>
          <a:prstGeom prst="rect">
            <a:avLst/>
          </a:prstGeom>
          <a:noFill/>
          <a:ln>
            <a:noFill/>
          </a:ln>
        </p:spPr>
        <p:txBody>
          <a:bodyPr spcFirstLastPara="1" wrap="square" lIns="68569" tIns="68569" rIns="68569" bIns="68569" anchor="t" anchorCtr="0">
            <a:spAutoFit/>
          </a:bodyPr>
          <a:lstStyle/>
          <a:p>
            <a:pPr marL="0" indent="0" algn="l">
              <a:buSzPts val="605"/>
            </a:pPr>
            <a:r>
              <a:rPr lang="es-419" sz="1000" dirty="0">
                <a:solidFill>
                  <a:schemeClr val="lt1"/>
                </a:solidFill>
                <a:latin typeface="Oswald Medium" panose="00000600000000000000" pitchFamily="2" charset="0"/>
                <a:ea typeface="Montserrat"/>
                <a:cs typeface="Times New Roman" panose="02020603050405020304" pitchFamily="18" charset="0"/>
                <a:sym typeface="Montserrat"/>
              </a:rPr>
              <a:t>LICENCIATURA en</a:t>
            </a:r>
            <a:br>
              <a:rPr lang="es-419" sz="800" dirty="0">
                <a:solidFill>
                  <a:schemeClr val="lt1"/>
                </a:solidFill>
                <a:latin typeface="Oswald Medium" panose="00000600000000000000" pitchFamily="2" charset="0"/>
                <a:ea typeface="Montserrat"/>
                <a:cs typeface="Times New Roman" panose="02020603050405020304" pitchFamily="18" charset="0"/>
                <a:sym typeface="Montserrat"/>
              </a:rPr>
            </a:b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CIENCIA de DATOS</a:t>
            </a:r>
            <a:endParaRPr lang="es-419" sz="1800" b="1" dirty="0">
              <a:latin typeface="Oswald Medium" panose="00000600000000000000" pitchFamily="2" charset="0"/>
              <a:ea typeface="Montserrat"/>
              <a:cs typeface="Times New Roman" panose="02020603050405020304" pitchFamily="18" charset="0"/>
              <a:sym typeface="Montserrat"/>
            </a:endParaRPr>
          </a:p>
        </p:txBody>
      </p:sp>
      <p:sp>
        <p:nvSpPr>
          <p:cNvPr id="4" name="Google Shape;90;p2">
            <a:extLst>
              <a:ext uri="{FF2B5EF4-FFF2-40B4-BE49-F238E27FC236}">
                <a16:creationId xmlns:a16="http://schemas.microsoft.com/office/drawing/2014/main" id="{285A4991-2405-7C2E-DDC3-4CCD38BAE7B4}"/>
              </a:ext>
            </a:extLst>
          </p:cNvPr>
          <p:cNvSpPr txBox="1"/>
          <p:nvPr/>
        </p:nvSpPr>
        <p:spPr>
          <a:xfrm>
            <a:off x="1739103" y="196613"/>
            <a:ext cx="207768" cy="415476"/>
          </a:xfrm>
          <a:prstGeom prst="rect">
            <a:avLst/>
          </a:prstGeom>
          <a:noFill/>
          <a:ln>
            <a:noFill/>
          </a:ln>
        </p:spPr>
        <p:txBody>
          <a:bodyPr spcFirstLastPara="1" wrap="square" lIns="68569" tIns="68569" rIns="68569" bIns="68569" anchor="t" anchorCtr="0">
            <a:spAutoFit/>
          </a:bodyPr>
          <a:lstStyle/>
          <a:p>
            <a:pPr marL="0" indent="0" algn="l">
              <a:buSzPts val="605"/>
            </a:pP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a:t>
            </a:r>
            <a:endParaRPr lang="es-419" sz="1800" b="1" dirty="0">
              <a:latin typeface="Oswald Medium" panose="00000600000000000000" pitchFamily="2" charset="0"/>
              <a:ea typeface="Montserrat"/>
              <a:cs typeface="Times New Roman" panose="02020603050405020304" pitchFamily="18" charset="0"/>
              <a:sym typeface="Montserrat"/>
            </a:endParaRPr>
          </a:p>
        </p:txBody>
      </p:sp>
    </p:spTree>
    <p:extLst>
      <p:ext uri="{BB962C8B-B14F-4D97-AF65-F5344CB8AC3E}">
        <p14:creationId xmlns:p14="http://schemas.microsoft.com/office/powerpoint/2010/main" val="97034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6" name="Rectangle 5">
            <a:extLst>
              <a:ext uri="{FF2B5EF4-FFF2-40B4-BE49-F238E27FC236}">
                <a16:creationId xmlns:a16="http://schemas.microsoft.com/office/drawing/2014/main" id="{416A6534-983C-87D1-8BA5-BDD2D69AFE08}"/>
              </a:ext>
            </a:extLst>
          </p:cNvPr>
          <p:cNvSpPr/>
          <p:nvPr/>
        </p:nvSpPr>
        <p:spPr>
          <a:xfrm>
            <a:off x="176732" y="131568"/>
            <a:ext cx="1721223" cy="545566"/>
          </a:xfrm>
          <a:prstGeom prst="rect">
            <a:avLst/>
          </a:prstGeom>
          <a:solidFill>
            <a:srgbClr val="004D8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157;p27">
            <a:extLst>
              <a:ext uri="{FF2B5EF4-FFF2-40B4-BE49-F238E27FC236}">
                <a16:creationId xmlns:a16="http://schemas.microsoft.com/office/drawing/2014/main" id="{694DEAC8-196E-F981-4E6B-928682AEFB66}"/>
              </a:ext>
            </a:extLst>
          </p:cNvPr>
          <p:cNvSpPr txBox="1"/>
          <p:nvPr/>
        </p:nvSpPr>
        <p:spPr>
          <a:xfrm>
            <a:off x="176732" y="1000422"/>
            <a:ext cx="8520600" cy="516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s" sz="1500" b="1" dirty="0">
                <a:solidFill>
                  <a:srgbClr val="1C4587"/>
                </a:solidFill>
                <a:latin typeface="Lato"/>
                <a:ea typeface="Lato"/>
                <a:cs typeface="Lato"/>
                <a:sym typeface="Lato"/>
              </a:rPr>
              <a:t>MTC - Moda. </a:t>
            </a:r>
            <a:endParaRPr sz="1500" b="1" dirty="0">
              <a:solidFill>
                <a:srgbClr val="595959"/>
              </a:solidFill>
              <a:latin typeface="Lato"/>
              <a:ea typeface="Lato"/>
              <a:cs typeface="Lato"/>
              <a:sym typeface="Lato"/>
            </a:endParaRPr>
          </a:p>
        </p:txBody>
      </p:sp>
      <p:sp>
        <p:nvSpPr>
          <p:cNvPr id="3" name="Google Shape;159;p27">
            <a:extLst>
              <a:ext uri="{FF2B5EF4-FFF2-40B4-BE49-F238E27FC236}">
                <a16:creationId xmlns:a16="http://schemas.microsoft.com/office/drawing/2014/main" id="{165F301F-9E0A-330A-FEA6-D3DA5BA5FE41}"/>
              </a:ext>
            </a:extLst>
          </p:cNvPr>
          <p:cNvSpPr txBox="1"/>
          <p:nvPr/>
        </p:nvSpPr>
        <p:spPr>
          <a:xfrm>
            <a:off x="348900" y="1716242"/>
            <a:ext cx="8446200" cy="608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s" sz="1100" dirty="0">
                <a:solidFill>
                  <a:srgbClr val="434343"/>
                </a:solidFill>
                <a:latin typeface="Lato"/>
                <a:ea typeface="Lato"/>
                <a:cs typeface="Lato"/>
                <a:sym typeface="Lato"/>
              </a:rPr>
              <a:t>La moda es el valor que aparece </a:t>
            </a:r>
            <a:r>
              <a:rPr lang="es" sz="1100" b="1" dirty="0">
                <a:solidFill>
                  <a:srgbClr val="434343"/>
                </a:solidFill>
                <a:latin typeface="Lato"/>
                <a:ea typeface="Lato"/>
                <a:cs typeface="Lato"/>
                <a:sym typeface="Lato"/>
              </a:rPr>
              <a:t>con mayor frecuencia o más veces en la distribución. </a:t>
            </a:r>
            <a:r>
              <a:rPr lang="es" sz="1100" dirty="0">
                <a:solidFill>
                  <a:srgbClr val="434343"/>
                </a:solidFill>
                <a:latin typeface="Lato"/>
                <a:ea typeface="Lato"/>
                <a:cs typeface="Lato"/>
                <a:sym typeface="Lato"/>
              </a:rPr>
              <a:t>La moda, a diferencia de la media o mediana, no es un </a:t>
            </a:r>
            <a:r>
              <a:rPr lang="es" sz="1100" b="1" dirty="0">
                <a:solidFill>
                  <a:srgbClr val="434343"/>
                </a:solidFill>
                <a:latin typeface="Lato"/>
                <a:ea typeface="Lato"/>
                <a:cs typeface="Lato"/>
                <a:sym typeface="Lato"/>
              </a:rPr>
              <a:t>único valor </a:t>
            </a:r>
            <a:r>
              <a:rPr lang="es" sz="1100" dirty="0">
                <a:solidFill>
                  <a:srgbClr val="434343"/>
                </a:solidFill>
                <a:latin typeface="Lato"/>
                <a:ea typeface="Lato"/>
                <a:cs typeface="Lato"/>
                <a:sym typeface="Lato"/>
              </a:rPr>
              <a:t>sino que puede haber </a:t>
            </a:r>
            <a:r>
              <a:rPr lang="es" sz="1100" b="1" i="1" dirty="0">
                <a:solidFill>
                  <a:srgbClr val="434343"/>
                </a:solidFill>
                <a:latin typeface="Lato"/>
                <a:ea typeface="Lato"/>
                <a:cs typeface="Lato"/>
                <a:sym typeface="Lato"/>
              </a:rPr>
              <a:t>múltiples modas en un conjunto de datos.</a:t>
            </a:r>
            <a:r>
              <a:rPr lang="es" sz="1100" b="1" dirty="0">
                <a:solidFill>
                  <a:srgbClr val="434343"/>
                </a:solidFill>
                <a:latin typeface="Lato"/>
                <a:ea typeface="Lato"/>
                <a:cs typeface="Lato"/>
                <a:sym typeface="Lato"/>
              </a:rPr>
              <a:t> </a:t>
            </a:r>
            <a:endParaRPr sz="1100" b="1" dirty="0">
              <a:solidFill>
                <a:srgbClr val="434343"/>
              </a:solidFill>
              <a:latin typeface="Lato"/>
              <a:ea typeface="Lato"/>
              <a:cs typeface="Lato"/>
              <a:sym typeface="Lato"/>
            </a:endParaRPr>
          </a:p>
        </p:txBody>
      </p:sp>
      <p:sp>
        <p:nvSpPr>
          <p:cNvPr id="4" name="Google Shape;160;p27">
            <a:extLst>
              <a:ext uri="{FF2B5EF4-FFF2-40B4-BE49-F238E27FC236}">
                <a16:creationId xmlns:a16="http://schemas.microsoft.com/office/drawing/2014/main" id="{95B6EFB0-C82A-3250-877D-13AE94050AE7}"/>
              </a:ext>
            </a:extLst>
          </p:cNvPr>
          <p:cNvSpPr txBox="1"/>
          <p:nvPr/>
        </p:nvSpPr>
        <p:spPr>
          <a:xfrm>
            <a:off x="556375" y="2568005"/>
            <a:ext cx="2820900" cy="8619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s" sz="1100" b="1" dirty="0">
                <a:solidFill>
                  <a:srgbClr val="434343"/>
                </a:solidFill>
                <a:latin typeface="Lato"/>
                <a:ea typeface="Lato"/>
                <a:cs typeface="Lato"/>
                <a:sym typeface="Lato"/>
              </a:rPr>
              <a:t>CONJUNTO DE DATOS UNIMODAL</a:t>
            </a:r>
            <a:endParaRPr sz="1100" dirty="0">
              <a:solidFill>
                <a:srgbClr val="434343"/>
              </a:solidFill>
              <a:latin typeface="Lato"/>
              <a:ea typeface="Lato"/>
              <a:cs typeface="Lato"/>
              <a:sym typeface="Lato"/>
            </a:endParaRPr>
          </a:p>
          <a:p>
            <a:pPr marL="0" lvl="0" indent="0" algn="ctr" rtl="0">
              <a:lnSpc>
                <a:spcPct val="150000"/>
              </a:lnSpc>
              <a:spcBef>
                <a:spcPts val="0"/>
              </a:spcBef>
              <a:spcAft>
                <a:spcPts val="0"/>
              </a:spcAft>
              <a:buNone/>
            </a:pPr>
            <a:r>
              <a:rPr lang="es" sz="1100" dirty="0">
                <a:solidFill>
                  <a:srgbClr val="434343"/>
                </a:solidFill>
                <a:latin typeface="Lato"/>
                <a:ea typeface="Lato"/>
                <a:cs typeface="Lato"/>
                <a:sym typeface="Lato"/>
              </a:rPr>
              <a:t>[1,</a:t>
            </a:r>
            <a:r>
              <a:rPr lang="es" sz="1100" b="1" dirty="0">
                <a:solidFill>
                  <a:srgbClr val="434343"/>
                </a:solidFill>
                <a:latin typeface="Lato"/>
                <a:ea typeface="Lato"/>
                <a:cs typeface="Lato"/>
                <a:sym typeface="Lato"/>
              </a:rPr>
              <a:t>2,2,2,2,2,2,2</a:t>
            </a:r>
            <a:r>
              <a:rPr lang="es" sz="1100" dirty="0">
                <a:solidFill>
                  <a:srgbClr val="434343"/>
                </a:solidFill>
                <a:latin typeface="Lato"/>
                <a:ea typeface="Lato"/>
                <a:cs typeface="Lato"/>
                <a:sym typeface="Lato"/>
              </a:rPr>
              <a:t>,3,5,7,8,9,10,15]</a:t>
            </a:r>
            <a:endParaRPr sz="1100" dirty="0">
              <a:solidFill>
                <a:srgbClr val="434343"/>
              </a:solidFill>
              <a:latin typeface="Lato"/>
              <a:ea typeface="Lato"/>
              <a:cs typeface="Lato"/>
              <a:sym typeface="Lato"/>
            </a:endParaRPr>
          </a:p>
          <a:p>
            <a:pPr marL="0" lvl="0" indent="0" algn="ctr" rtl="0">
              <a:lnSpc>
                <a:spcPct val="150000"/>
              </a:lnSpc>
              <a:spcBef>
                <a:spcPts val="0"/>
              </a:spcBef>
              <a:spcAft>
                <a:spcPts val="0"/>
              </a:spcAft>
              <a:buNone/>
            </a:pPr>
            <a:r>
              <a:rPr lang="es" sz="1100" dirty="0">
                <a:solidFill>
                  <a:srgbClr val="434343"/>
                </a:solidFill>
                <a:latin typeface="Lato"/>
                <a:ea typeface="Lato"/>
                <a:cs typeface="Lato"/>
                <a:sym typeface="Lato"/>
              </a:rPr>
              <a:t>La moda del conjunto es </a:t>
            </a:r>
            <a:r>
              <a:rPr lang="es" sz="1100" b="1" dirty="0">
                <a:solidFill>
                  <a:srgbClr val="434343"/>
                </a:solidFill>
                <a:latin typeface="Lato"/>
                <a:ea typeface="Lato"/>
                <a:cs typeface="Lato"/>
                <a:sym typeface="Lato"/>
              </a:rPr>
              <a:t>2. </a:t>
            </a:r>
            <a:endParaRPr sz="1100" b="1" dirty="0">
              <a:solidFill>
                <a:srgbClr val="434343"/>
              </a:solidFill>
              <a:latin typeface="Lato"/>
              <a:ea typeface="Lato"/>
              <a:cs typeface="Lato"/>
              <a:sym typeface="Lato"/>
            </a:endParaRPr>
          </a:p>
        </p:txBody>
      </p:sp>
      <p:sp>
        <p:nvSpPr>
          <p:cNvPr id="5" name="Google Shape;161;p27">
            <a:extLst>
              <a:ext uri="{FF2B5EF4-FFF2-40B4-BE49-F238E27FC236}">
                <a16:creationId xmlns:a16="http://schemas.microsoft.com/office/drawing/2014/main" id="{F3D79D24-CBF5-12D0-6A8E-92C3AACA1A33}"/>
              </a:ext>
            </a:extLst>
          </p:cNvPr>
          <p:cNvSpPr txBox="1"/>
          <p:nvPr/>
        </p:nvSpPr>
        <p:spPr>
          <a:xfrm>
            <a:off x="556375" y="3513842"/>
            <a:ext cx="2820900" cy="8619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s" sz="1100" b="1" dirty="0">
                <a:solidFill>
                  <a:srgbClr val="434343"/>
                </a:solidFill>
                <a:latin typeface="Lato"/>
                <a:ea typeface="Lato"/>
                <a:cs typeface="Lato"/>
                <a:sym typeface="Lato"/>
              </a:rPr>
              <a:t>CONJUNTO DE DATOS BIMODAL</a:t>
            </a:r>
            <a:endParaRPr sz="1100" dirty="0">
              <a:solidFill>
                <a:srgbClr val="434343"/>
              </a:solidFill>
              <a:latin typeface="Lato"/>
              <a:ea typeface="Lato"/>
              <a:cs typeface="Lato"/>
              <a:sym typeface="Lato"/>
            </a:endParaRPr>
          </a:p>
          <a:p>
            <a:pPr marL="0" lvl="0" indent="0" algn="ctr" rtl="0">
              <a:lnSpc>
                <a:spcPct val="150000"/>
              </a:lnSpc>
              <a:spcBef>
                <a:spcPts val="0"/>
              </a:spcBef>
              <a:spcAft>
                <a:spcPts val="0"/>
              </a:spcAft>
              <a:buNone/>
            </a:pPr>
            <a:r>
              <a:rPr lang="es" sz="1100" dirty="0">
                <a:solidFill>
                  <a:srgbClr val="434343"/>
                </a:solidFill>
                <a:latin typeface="Lato"/>
                <a:ea typeface="Lato"/>
                <a:cs typeface="Lato"/>
                <a:sym typeface="Lato"/>
              </a:rPr>
              <a:t>[1,</a:t>
            </a:r>
            <a:r>
              <a:rPr lang="es" sz="1100" b="1" dirty="0">
                <a:solidFill>
                  <a:srgbClr val="434343"/>
                </a:solidFill>
                <a:latin typeface="Lato"/>
                <a:ea typeface="Lato"/>
                <a:cs typeface="Lato"/>
                <a:sym typeface="Lato"/>
              </a:rPr>
              <a:t>2,2,2,2,3,3,3</a:t>
            </a:r>
            <a:r>
              <a:rPr lang="es" sz="1100" dirty="0">
                <a:solidFill>
                  <a:srgbClr val="434343"/>
                </a:solidFill>
                <a:latin typeface="Lato"/>
                <a:ea typeface="Lato"/>
                <a:cs typeface="Lato"/>
                <a:sym typeface="Lato"/>
              </a:rPr>
              <a:t>,</a:t>
            </a:r>
            <a:r>
              <a:rPr lang="es" sz="1100" b="1" dirty="0">
                <a:solidFill>
                  <a:srgbClr val="434343"/>
                </a:solidFill>
                <a:latin typeface="Lato"/>
                <a:ea typeface="Lato"/>
                <a:cs typeface="Lato"/>
                <a:sym typeface="Lato"/>
              </a:rPr>
              <a:t>3</a:t>
            </a:r>
            <a:r>
              <a:rPr lang="es" sz="1100" dirty="0">
                <a:solidFill>
                  <a:srgbClr val="434343"/>
                </a:solidFill>
                <a:latin typeface="Lato"/>
                <a:ea typeface="Lato"/>
                <a:cs typeface="Lato"/>
                <a:sym typeface="Lato"/>
              </a:rPr>
              <a:t>,5,7,8,9,10,15]</a:t>
            </a:r>
            <a:endParaRPr sz="1100" dirty="0">
              <a:solidFill>
                <a:srgbClr val="434343"/>
              </a:solidFill>
              <a:latin typeface="Lato"/>
              <a:ea typeface="Lato"/>
              <a:cs typeface="Lato"/>
              <a:sym typeface="Lato"/>
            </a:endParaRPr>
          </a:p>
          <a:p>
            <a:pPr marL="0" lvl="0" indent="0" algn="ctr" rtl="0">
              <a:lnSpc>
                <a:spcPct val="150000"/>
              </a:lnSpc>
              <a:spcBef>
                <a:spcPts val="0"/>
              </a:spcBef>
              <a:spcAft>
                <a:spcPts val="0"/>
              </a:spcAft>
              <a:buNone/>
            </a:pPr>
            <a:r>
              <a:rPr lang="es" sz="1100" dirty="0">
                <a:solidFill>
                  <a:srgbClr val="434343"/>
                </a:solidFill>
                <a:latin typeface="Lato"/>
                <a:ea typeface="Lato"/>
                <a:cs typeface="Lato"/>
                <a:sym typeface="Lato"/>
              </a:rPr>
              <a:t>Las modas del conjunto son </a:t>
            </a:r>
            <a:r>
              <a:rPr lang="es" sz="1100" b="1" dirty="0">
                <a:solidFill>
                  <a:srgbClr val="434343"/>
                </a:solidFill>
                <a:latin typeface="Lato"/>
                <a:ea typeface="Lato"/>
                <a:cs typeface="Lato"/>
                <a:sym typeface="Lato"/>
              </a:rPr>
              <a:t>2 y 3.</a:t>
            </a:r>
            <a:endParaRPr sz="1100" b="1" dirty="0">
              <a:solidFill>
                <a:srgbClr val="434343"/>
              </a:solidFill>
              <a:latin typeface="Lato"/>
              <a:ea typeface="Lato"/>
              <a:cs typeface="Lato"/>
              <a:sym typeface="Lato"/>
            </a:endParaRPr>
          </a:p>
        </p:txBody>
      </p:sp>
      <p:pic>
        <p:nvPicPr>
          <p:cNvPr id="7" name="Google Shape;162;p27">
            <a:extLst>
              <a:ext uri="{FF2B5EF4-FFF2-40B4-BE49-F238E27FC236}">
                <a16:creationId xmlns:a16="http://schemas.microsoft.com/office/drawing/2014/main" id="{40DC3597-AD12-AFE4-D488-5EE82994B823}"/>
              </a:ext>
            </a:extLst>
          </p:cNvPr>
          <p:cNvPicPr preferRelativeResize="0"/>
          <p:nvPr/>
        </p:nvPicPr>
        <p:blipFill rotWithShape="1">
          <a:blip r:embed="rId3">
            <a:alphaModFix/>
          </a:blip>
          <a:srcRect t="6848" b="9011"/>
          <a:stretch/>
        </p:blipFill>
        <p:spPr>
          <a:xfrm>
            <a:off x="4355825" y="2969910"/>
            <a:ext cx="2820900" cy="698057"/>
          </a:xfrm>
          <a:prstGeom prst="rect">
            <a:avLst/>
          </a:prstGeom>
          <a:noFill/>
          <a:ln>
            <a:noFill/>
          </a:ln>
          <a:effectLst>
            <a:outerShdw blurRad="57150" dist="19050" dir="5400000" algn="bl" rotWithShape="0">
              <a:srgbClr val="000000">
                <a:alpha val="50000"/>
              </a:srgbClr>
            </a:outerShdw>
          </a:effectLst>
        </p:spPr>
      </p:pic>
      <p:sp>
        <p:nvSpPr>
          <p:cNvPr id="8" name="Google Shape;163;p27">
            <a:extLst>
              <a:ext uri="{FF2B5EF4-FFF2-40B4-BE49-F238E27FC236}">
                <a16:creationId xmlns:a16="http://schemas.microsoft.com/office/drawing/2014/main" id="{94955FD8-F98B-CD45-CE53-5929757DD2F3}"/>
              </a:ext>
            </a:extLst>
          </p:cNvPr>
          <p:cNvSpPr txBox="1"/>
          <p:nvPr/>
        </p:nvSpPr>
        <p:spPr>
          <a:xfrm>
            <a:off x="4355825" y="3830367"/>
            <a:ext cx="4553100" cy="608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s" sz="1100">
                <a:solidFill>
                  <a:srgbClr val="434343"/>
                </a:solidFill>
                <a:latin typeface="Lato"/>
                <a:ea typeface="Lato"/>
                <a:cs typeface="Lato"/>
                <a:sym typeface="Lato"/>
              </a:rPr>
              <a:t>*Como su cálculo sólo depende de la </a:t>
            </a:r>
            <a:r>
              <a:rPr lang="es" sz="1100" i="1">
                <a:solidFill>
                  <a:srgbClr val="434343"/>
                </a:solidFill>
                <a:latin typeface="Lato"/>
                <a:ea typeface="Lato"/>
                <a:cs typeface="Lato"/>
                <a:sym typeface="Lato"/>
              </a:rPr>
              <a:t>frecuencia </a:t>
            </a:r>
            <a:r>
              <a:rPr lang="es" sz="1100">
                <a:solidFill>
                  <a:srgbClr val="434343"/>
                </a:solidFill>
                <a:latin typeface="Lato"/>
                <a:ea typeface="Lato"/>
                <a:cs typeface="Lato"/>
                <a:sym typeface="Lato"/>
              </a:rPr>
              <a:t>es una MDC aplicable a </a:t>
            </a:r>
            <a:r>
              <a:rPr lang="es" sz="1100" b="1">
                <a:solidFill>
                  <a:srgbClr val="434343"/>
                </a:solidFill>
                <a:latin typeface="Lato"/>
                <a:ea typeface="Lato"/>
                <a:cs typeface="Lato"/>
                <a:sym typeface="Lato"/>
              </a:rPr>
              <a:t>variables cualitativas. </a:t>
            </a:r>
            <a:endParaRPr sz="1100" b="1">
              <a:solidFill>
                <a:srgbClr val="434343"/>
              </a:solidFill>
              <a:latin typeface="Lato"/>
              <a:ea typeface="Lato"/>
              <a:cs typeface="Lato"/>
              <a:sym typeface="Lato"/>
            </a:endParaRPr>
          </a:p>
        </p:txBody>
      </p:sp>
      <p:sp>
        <p:nvSpPr>
          <p:cNvPr id="9" name="Google Shape;90;p2">
            <a:extLst>
              <a:ext uri="{FF2B5EF4-FFF2-40B4-BE49-F238E27FC236}">
                <a16:creationId xmlns:a16="http://schemas.microsoft.com/office/drawing/2014/main" id="{AC2D8EFE-4565-2E70-940D-168AFF9B2D20}"/>
              </a:ext>
            </a:extLst>
          </p:cNvPr>
          <p:cNvSpPr txBox="1"/>
          <p:nvPr/>
        </p:nvSpPr>
        <p:spPr>
          <a:xfrm>
            <a:off x="92207" y="107770"/>
            <a:ext cx="1666255" cy="569364"/>
          </a:xfrm>
          <a:prstGeom prst="rect">
            <a:avLst/>
          </a:prstGeom>
          <a:noFill/>
          <a:ln>
            <a:noFill/>
          </a:ln>
        </p:spPr>
        <p:txBody>
          <a:bodyPr spcFirstLastPara="1" wrap="square" lIns="68569" tIns="68569" rIns="68569" bIns="68569" anchor="t" anchorCtr="0">
            <a:spAutoFit/>
          </a:bodyPr>
          <a:lstStyle/>
          <a:p>
            <a:pPr marL="0" indent="0" algn="l">
              <a:buSzPts val="605"/>
            </a:pPr>
            <a:r>
              <a:rPr lang="es-419" sz="1000" dirty="0">
                <a:solidFill>
                  <a:schemeClr val="lt1"/>
                </a:solidFill>
                <a:latin typeface="Oswald Medium" panose="00000600000000000000" pitchFamily="2" charset="0"/>
                <a:ea typeface="Montserrat"/>
                <a:cs typeface="Times New Roman" panose="02020603050405020304" pitchFamily="18" charset="0"/>
                <a:sym typeface="Montserrat"/>
              </a:rPr>
              <a:t>TECNICATURA en</a:t>
            </a:r>
            <a:br>
              <a:rPr lang="es-419" sz="800" dirty="0">
                <a:solidFill>
                  <a:schemeClr val="lt1"/>
                </a:solidFill>
                <a:latin typeface="Oswald Medium" panose="00000600000000000000" pitchFamily="2" charset="0"/>
                <a:ea typeface="Montserrat"/>
                <a:cs typeface="Times New Roman" panose="02020603050405020304" pitchFamily="18" charset="0"/>
                <a:sym typeface="Montserrat"/>
              </a:rPr>
            </a:b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PROGRAMACIÓN</a:t>
            </a:r>
            <a:endParaRPr lang="es-419" sz="1800" b="1" dirty="0">
              <a:latin typeface="Oswald Medium" panose="00000600000000000000" pitchFamily="2" charset="0"/>
              <a:ea typeface="Montserrat"/>
              <a:cs typeface="Times New Roman" panose="02020603050405020304" pitchFamily="18" charset="0"/>
              <a:sym typeface="Montserrat"/>
            </a:endParaRPr>
          </a:p>
        </p:txBody>
      </p:sp>
      <p:sp>
        <p:nvSpPr>
          <p:cNvPr id="10" name="Google Shape;90;p2">
            <a:extLst>
              <a:ext uri="{FF2B5EF4-FFF2-40B4-BE49-F238E27FC236}">
                <a16:creationId xmlns:a16="http://schemas.microsoft.com/office/drawing/2014/main" id="{AB7DFE77-FC9A-4203-31F2-D72802667938}"/>
              </a:ext>
            </a:extLst>
          </p:cNvPr>
          <p:cNvSpPr txBox="1"/>
          <p:nvPr/>
        </p:nvSpPr>
        <p:spPr>
          <a:xfrm>
            <a:off x="2053319" y="119669"/>
            <a:ext cx="2299188" cy="569364"/>
          </a:xfrm>
          <a:prstGeom prst="rect">
            <a:avLst/>
          </a:prstGeom>
          <a:noFill/>
          <a:ln>
            <a:noFill/>
          </a:ln>
        </p:spPr>
        <p:txBody>
          <a:bodyPr spcFirstLastPara="1" wrap="square" lIns="68569" tIns="68569" rIns="68569" bIns="68569" anchor="t" anchorCtr="0">
            <a:spAutoFit/>
          </a:bodyPr>
          <a:lstStyle/>
          <a:p>
            <a:pPr marL="0" indent="0" algn="l">
              <a:buSzPts val="605"/>
            </a:pPr>
            <a:r>
              <a:rPr lang="es-419" sz="1000" dirty="0">
                <a:solidFill>
                  <a:schemeClr val="lt1"/>
                </a:solidFill>
                <a:latin typeface="Oswald Medium" panose="00000600000000000000" pitchFamily="2" charset="0"/>
                <a:ea typeface="Montserrat"/>
                <a:cs typeface="Times New Roman" panose="02020603050405020304" pitchFamily="18" charset="0"/>
                <a:sym typeface="Montserrat"/>
              </a:rPr>
              <a:t>LICENCIATURA en</a:t>
            </a:r>
            <a:br>
              <a:rPr lang="es-419" sz="800" dirty="0">
                <a:solidFill>
                  <a:schemeClr val="lt1"/>
                </a:solidFill>
                <a:latin typeface="Oswald Medium" panose="00000600000000000000" pitchFamily="2" charset="0"/>
                <a:ea typeface="Montserrat"/>
                <a:cs typeface="Times New Roman" panose="02020603050405020304" pitchFamily="18" charset="0"/>
                <a:sym typeface="Montserrat"/>
              </a:rPr>
            </a:b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CIENCIA de DATOS</a:t>
            </a:r>
            <a:endParaRPr lang="es-419" sz="1800" b="1" dirty="0">
              <a:latin typeface="Oswald Medium" panose="00000600000000000000" pitchFamily="2" charset="0"/>
              <a:ea typeface="Montserrat"/>
              <a:cs typeface="Times New Roman" panose="02020603050405020304" pitchFamily="18" charset="0"/>
              <a:sym typeface="Montserrat"/>
            </a:endParaRPr>
          </a:p>
        </p:txBody>
      </p:sp>
      <p:sp>
        <p:nvSpPr>
          <p:cNvPr id="11" name="Google Shape;90;p2">
            <a:extLst>
              <a:ext uri="{FF2B5EF4-FFF2-40B4-BE49-F238E27FC236}">
                <a16:creationId xmlns:a16="http://schemas.microsoft.com/office/drawing/2014/main" id="{2B1D0AAF-03C5-F08B-AF32-EDF7CC7E2701}"/>
              </a:ext>
            </a:extLst>
          </p:cNvPr>
          <p:cNvSpPr txBox="1"/>
          <p:nvPr/>
        </p:nvSpPr>
        <p:spPr>
          <a:xfrm>
            <a:off x="1739103" y="196613"/>
            <a:ext cx="207768" cy="415476"/>
          </a:xfrm>
          <a:prstGeom prst="rect">
            <a:avLst/>
          </a:prstGeom>
          <a:noFill/>
          <a:ln>
            <a:noFill/>
          </a:ln>
        </p:spPr>
        <p:txBody>
          <a:bodyPr spcFirstLastPara="1" wrap="square" lIns="68569" tIns="68569" rIns="68569" bIns="68569" anchor="t" anchorCtr="0">
            <a:spAutoFit/>
          </a:bodyPr>
          <a:lstStyle/>
          <a:p>
            <a:pPr marL="0" indent="0" algn="l">
              <a:buSzPts val="605"/>
            </a:pP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a:t>
            </a:r>
            <a:endParaRPr lang="es-419" sz="1800" b="1" dirty="0">
              <a:latin typeface="Oswald Medium" panose="00000600000000000000" pitchFamily="2" charset="0"/>
              <a:ea typeface="Montserrat"/>
              <a:cs typeface="Times New Roman" panose="02020603050405020304" pitchFamily="18" charset="0"/>
              <a:sym typeface="Montserrat"/>
            </a:endParaRPr>
          </a:p>
        </p:txBody>
      </p:sp>
    </p:spTree>
    <p:extLst>
      <p:ext uri="{BB962C8B-B14F-4D97-AF65-F5344CB8AC3E}">
        <p14:creationId xmlns:p14="http://schemas.microsoft.com/office/powerpoint/2010/main" val="2109267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6" name="Rectangle 5">
            <a:extLst>
              <a:ext uri="{FF2B5EF4-FFF2-40B4-BE49-F238E27FC236}">
                <a16:creationId xmlns:a16="http://schemas.microsoft.com/office/drawing/2014/main" id="{416A6534-983C-87D1-8BA5-BDD2D69AFE08}"/>
              </a:ext>
            </a:extLst>
          </p:cNvPr>
          <p:cNvSpPr/>
          <p:nvPr/>
        </p:nvSpPr>
        <p:spPr>
          <a:xfrm>
            <a:off x="176732" y="131568"/>
            <a:ext cx="1721223" cy="545566"/>
          </a:xfrm>
          <a:prstGeom prst="rect">
            <a:avLst/>
          </a:prstGeom>
          <a:solidFill>
            <a:srgbClr val="004D8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168;p28">
            <a:extLst>
              <a:ext uri="{FF2B5EF4-FFF2-40B4-BE49-F238E27FC236}">
                <a16:creationId xmlns:a16="http://schemas.microsoft.com/office/drawing/2014/main" id="{117A41AD-FD76-847D-D33D-187393C238D8}"/>
              </a:ext>
            </a:extLst>
          </p:cNvPr>
          <p:cNvSpPr txBox="1"/>
          <p:nvPr/>
        </p:nvSpPr>
        <p:spPr>
          <a:xfrm>
            <a:off x="161325" y="966556"/>
            <a:ext cx="8520600" cy="516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s" sz="1500" b="1" dirty="0">
                <a:solidFill>
                  <a:srgbClr val="1C4587"/>
                </a:solidFill>
                <a:latin typeface="Lato"/>
                <a:ea typeface="Lato"/>
                <a:cs typeface="Lato"/>
                <a:sym typeface="Lato"/>
              </a:rPr>
              <a:t>¿Cuándo usar cada una? </a:t>
            </a:r>
            <a:endParaRPr sz="1500" b="1" dirty="0">
              <a:solidFill>
                <a:srgbClr val="595959"/>
              </a:solidFill>
              <a:latin typeface="Lato"/>
              <a:ea typeface="Lato"/>
              <a:cs typeface="Lato"/>
              <a:sym typeface="Lato"/>
            </a:endParaRPr>
          </a:p>
        </p:txBody>
      </p:sp>
      <p:sp>
        <p:nvSpPr>
          <p:cNvPr id="3" name="Google Shape;170;p28">
            <a:extLst>
              <a:ext uri="{FF2B5EF4-FFF2-40B4-BE49-F238E27FC236}">
                <a16:creationId xmlns:a16="http://schemas.microsoft.com/office/drawing/2014/main" id="{F146014D-4F8A-B0E9-F2B8-860A63091D2D}"/>
              </a:ext>
            </a:extLst>
          </p:cNvPr>
          <p:cNvSpPr txBox="1"/>
          <p:nvPr/>
        </p:nvSpPr>
        <p:spPr>
          <a:xfrm>
            <a:off x="348900" y="1771978"/>
            <a:ext cx="8446200" cy="1369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s" sz="1100" dirty="0">
                <a:solidFill>
                  <a:srgbClr val="434343"/>
                </a:solidFill>
                <a:latin typeface="Lato"/>
                <a:ea typeface="Lato"/>
                <a:cs typeface="Lato"/>
                <a:sym typeface="Lato"/>
              </a:rPr>
              <a:t>En general, las 3 se utilizan como primera </a:t>
            </a:r>
            <a:r>
              <a:rPr lang="es" sz="1100" i="1" dirty="0">
                <a:solidFill>
                  <a:srgbClr val="434343"/>
                </a:solidFill>
                <a:latin typeface="Lato"/>
                <a:ea typeface="Lato"/>
                <a:cs typeface="Lato"/>
                <a:sym typeface="Lato"/>
              </a:rPr>
              <a:t>aproximación al análisis de una variable. </a:t>
            </a:r>
            <a:r>
              <a:rPr lang="es" sz="1100" dirty="0">
                <a:solidFill>
                  <a:srgbClr val="434343"/>
                </a:solidFill>
                <a:latin typeface="Lato"/>
                <a:ea typeface="Lato"/>
                <a:cs typeface="Lato"/>
                <a:sym typeface="Lato"/>
              </a:rPr>
              <a:t>Tanto la media, la moda o la mediana van a ser herramientas útiles para una visión general de cómo se distribuyen nuestros datos, alrededor de </a:t>
            </a:r>
            <a:r>
              <a:rPr lang="es" sz="1100" b="1" dirty="0">
                <a:solidFill>
                  <a:srgbClr val="434343"/>
                </a:solidFill>
                <a:latin typeface="Lato"/>
                <a:ea typeface="Lato"/>
                <a:cs typeface="Lato"/>
                <a:sym typeface="Lato"/>
              </a:rPr>
              <a:t>qué </a:t>
            </a:r>
            <a:r>
              <a:rPr lang="es" sz="1100" dirty="0">
                <a:solidFill>
                  <a:srgbClr val="434343"/>
                </a:solidFill>
                <a:latin typeface="Lato"/>
                <a:ea typeface="Lato"/>
                <a:cs typeface="Lato"/>
                <a:sym typeface="Lato"/>
              </a:rPr>
              <a:t>datos se centran. </a:t>
            </a:r>
            <a:endParaRPr sz="1100" dirty="0">
              <a:solidFill>
                <a:srgbClr val="434343"/>
              </a:solidFill>
              <a:latin typeface="Lato"/>
              <a:ea typeface="Lato"/>
              <a:cs typeface="Lato"/>
              <a:sym typeface="Lato"/>
            </a:endParaRPr>
          </a:p>
          <a:p>
            <a:pPr marL="0" lvl="0" indent="0" algn="l" rtl="0">
              <a:lnSpc>
                <a:spcPct val="150000"/>
              </a:lnSpc>
              <a:spcBef>
                <a:spcPts val="0"/>
              </a:spcBef>
              <a:spcAft>
                <a:spcPts val="0"/>
              </a:spcAft>
              <a:buNone/>
            </a:pPr>
            <a:endParaRPr sz="1100" dirty="0">
              <a:solidFill>
                <a:srgbClr val="434343"/>
              </a:solidFill>
              <a:latin typeface="Lato"/>
              <a:ea typeface="Lato"/>
              <a:cs typeface="Lato"/>
              <a:sym typeface="Lato"/>
            </a:endParaRPr>
          </a:p>
          <a:p>
            <a:pPr marL="0" lvl="0" indent="0" algn="l" rtl="0">
              <a:lnSpc>
                <a:spcPct val="150000"/>
              </a:lnSpc>
              <a:spcBef>
                <a:spcPts val="0"/>
              </a:spcBef>
              <a:spcAft>
                <a:spcPts val="0"/>
              </a:spcAft>
              <a:buNone/>
            </a:pPr>
            <a:r>
              <a:rPr lang="es" sz="1100" dirty="0">
                <a:solidFill>
                  <a:srgbClr val="434343"/>
                </a:solidFill>
                <a:latin typeface="Lato"/>
                <a:ea typeface="Lato"/>
                <a:cs typeface="Lato"/>
                <a:sym typeface="Lato"/>
              </a:rPr>
              <a:t>Sin embargo, hay casos en donde puede resultar más robusta utilizar una por sobre la otra. Por ejemplo, cuando tengamos un conjunto de datos con </a:t>
            </a:r>
            <a:r>
              <a:rPr lang="es" sz="1100" b="1" i="1" dirty="0">
                <a:solidFill>
                  <a:srgbClr val="434343"/>
                </a:solidFill>
                <a:latin typeface="Lato"/>
                <a:ea typeface="Lato"/>
                <a:cs typeface="Lato"/>
                <a:sym typeface="Lato"/>
              </a:rPr>
              <a:t>valores extremos o outliers.</a:t>
            </a:r>
            <a:endParaRPr sz="1100" b="1" i="1" dirty="0">
              <a:solidFill>
                <a:srgbClr val="434343"/>
              </a:solidFill>
              <a:latin typeface="Lato"/>
              <a:ea typeface="Lato"/>
              <a:cs typeface="Lato"/>
              <a:sym typeface="Lato"/>
            </a:endParaRPr>
          </a:p>
        </p:txBody>
      </p:sp>
      <p:sp>
        <p:nvSpPr>
          <p:cNvPr id="4" name="Google Shape;90;p2">
            <a:extLst>
              <a:ext uri="{FF2B5EF4-FFF2-40B4-BE49-F238E27FC236}">
                <a16:creationId xmlns:a16="http://schemas.microsoft.com/office/drawing/2014/main" id="{A370DFDF-149A-C553-B60A-3C833BD23295}"/>
              </a:ext>
            </a:extLst>
          </p:cNvPr>
          <p:cNvSpPr txBox="1"/>
          <p:nvPr/>
        </p:nvSpPr>
        <p:spPr>
          <a:xfrm>
            <a:off x="92207" y="107770"/>
            <a:ext cx="1666255" cy="569364"/>
          </a:xfrm>
          <a:prstGeom prst="rect">
            <a:avLst/>
          </a:prstGeom>
          <a:noFill/>
          <a:ln>
            <a:noFill/>
          </a:ln>
        </p:spPr>
        <p:txBody>
          <a:bodyPr spcFirstLastPara="1" wrap="square" lIns="68569" tIns="68569" rIns="68569" bIns="68569" anchor="t" anchorCtr="0">
            <a:spAutoFit/>
          </a:bodyPr>
          <a:lstStyle/>
          <a:p>
            <a:pPr marL="0" indent="0" algn="l">
              <a:buSzPts val="605"/>
            </a:pPr>
            <a:r>
              <a:rPr lang="es-419" sz="1000" dirty="0">
                <a:solidFill>
                  <a:schemeClr val="lt1"/>
                </a:solidFill>
                <a:latin typeface="Oswald Medium" panose="00000600000000000000" pitchFamily="2" charset="0"/>
                <a:ea typeface="Montserrat"/>
                <a:cs typeface="Times New Roman" panose="02020603050405020304" pitchFamily="18" charset="0"/>
                <a:sym typeface="Montserrat"/>
              </a:rPr>
              <a:t>TECNICATURA en</a:t>
            </a:r>
            <a:br>
              <a:rPr lang="es-419" sz="800" dirty="0">
                <a:solidFill>
                  <a:schemeClr val="lt1"/>
                </a:solidFill>
                <a:latin typeface="Oswald Medium" panose="00000600000000000000" pitchFamily="2" charset="0"/>
                <a:ea typeface="Montserrat"/>
                <a:cs typeface="Times New Roman" panose="02020603050405020304" pitchFamily="18" charset="0"/>
                <a:sym typeface="Montserrat"/>
              </a:rPr>
            </a:b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PROGRAMACIÓN</a:t>
            </a:r>
            <a:endParaRPr lang="es-419" sz="1800" b="1" dirty="0">
              <a:latin typeface="Oswald Medium" panose="00000600000000000000" pitchFamily="2" charset="0"/>
              <a:ea typeface="Montserrat"/>
              <a:cs typeface="Times New Roman" panose="02020603050405020304" pitchFamily="18" charset="0"/>
              <a:sym typeface="Montserrat"/>
            </a:endParaRPr>
          </a:p>
        </p:txBody>
      </p:sp>
      <p:sp>
        <p:nvSpPr>
          <p:cNvPr id="5" name="Google Shape;90;p2">
            <a:extLst>
              <a:ext uri="{FF2B5EF4-FFF2-40B4-BE49-F238E27FC236}">
                <a16:creationId xmlns:a16="http://schemas.microsoft.com/office/drawing/2014/main" id="{615ED629-4244-4381-1E83-1F18DFBD8F09}"/>
              </a:ext>
            </a:extLst>
          </p:cNvPr>
          <p:cNvSpPr txBox="1"/>
          <p:nvPr/>
        </p:nvSpPr>
        <p:spPr>
          <a:xfrm>
            <a:off x="2053319" y="119669"/>
            <a:ext cx="2299188" cy="569364"/>
          </a:xfrm>
          <a:prstGeom prst="rect">
            <a:avLst/>
          </a:prstGeom>
          <a:noFill/>
          <a:ln>
            <a:noFill/>
          </a:ln>
        </p:spPr>
        <p:txBody>
          <a:bodyPr spcFirstLastPara="1" wrap="square" lIns="68569" tIns="68569" rIns="68569" bIns="68569" anchor="t" anchorCtr="0">
            <a:spAutoFit/>
          </a:bodyPr>
          <a:lstStyle/>
          <a:p>
            <a:pPr marL="0" indent="0" algn="l">
              <a:buSzPts val="605"/>
            </a:pPr>
            <a:r>
              <a:rPr lang="es-419" sz="1000" dirty="0">
                <a:solidFill>
                  <a:schemeClr val="lt1"/>
                </a:solidFill>
                <a:latin typeface="Oswald Medium" panose="00000600000000000000" pitchFamily="2" charset="0"/>
                <a:ea typeface="Montserrat"/>
                <a:cs typeface="Times New Roman" panose="02020603050405020304" pitchFamily="18" charset="0"/>
                <a:sym typeface="Montserrat"/>
              </a:rPr>
              <a:t>LICENCIATURA en</a:t>
            </a:r>
            <a:br>
              <a:rPr lang="es-419" sz="800" dirty="0">
                <a:solidFill>
                  <a:schemeClr val="lt1"/>
                </a:solidFill>
                <a:latin typeface="Oswald Medium" panose="00000600000000000000" pitchFamily="2" charset="0"/>
                <a:ea typeface="Montserrat"/>
                <a:cs typeface="Times New Roman" panose="02020603050405020304" pitchFamily="18" charset="0"/>
                <a:sym typeface="Montserrat"/>
              </a:rPr>
            </a:b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CIENCIA de DATOS</a:t>
            </a:r>
            <a:endParaRPr lang="es-419" sz="1800" b="1" dirty="0">
              <a:latin typeface="Oswald Medium" panose="00000600000000000000" pitchFamily="2" charset="0"/>
              <a:ea typeface="Montserrat"/>
              <a:cs typeface="Times New Roman" panose="02020603050405020304" pitchFamily="18" charset="0"/>
              <a:sym typeface="Montserrat"/>
            </a:endParaRPr>
          </a:p>
        </p:txBody>
      </p:sp>
      <p:sp>
        <p:nvSpPr>
          <p:cNvPr id="7" name="Google Shape;90;p2">
            <a:extLst>
              <a:ext uri="{FF2B5EF4-FFF2-40B4-BE49-F238E27FC236}">
                <a16:creationId xmlns:a16="http://schemas.microsoft.com/office/drawing/2014/main" id="{71EA177C-82E7-8500-B789-DB8E50F0FB42}"/>
              </a:ext>
            </a:extLst>
          </p:cNvPr>
          <p:cNvSpPr txBox="1"/>
          <p:nvPr/>
        </p:nvSpPr>
        <p:spPr>
          <a:xfrm>
            <a:off x="1739103" y="196613"/>
            <a:ext cx="207768" cy="415476"/>
          </a:xfrm>
          <a:prstGeom prst="rect">
            <a:avLst/>
          </a:prstGeom>
          <a:noFill/>
          <a:ln>
            <a:noFill/>
          </a:ln>
        </p:spPr>
        <p:txBody>
          <a:bodyPr spcFirstLastPara="1" wrap="square" lIns="68569" tIns="68569" rIns="68569" bIns="68569" anchor="t" anchorCtr="0">
            <a:spAutoFit/>
          </a:bodyPr>
          <a:lstStyle/>
          <a:p>
            <a:pPr marL="0" indent="0" algn="l">
              <a:buSzPts val="605"/>
            </a:pPr>
            <a:r>
              <a:rPr lang="es-419" sz="1800" b="1" dirty="0">
                <a:solidFill>
                  <a:schemeClr val="lt1"/>
                </a:solidFill>
                <a:latin typeface="Oswald Medium" panose="00000600000000000000" pitchFamily="2" charset="0"/>
                <a:ea typeface="MingLiU_HKSCS" panose="020B0604030504040204" pitchFamily="18" charset="-120"/>
                <a:cs typeface="Times New Roman" panose="02020603050405020304" pitchFamily="18" charset="0"/>
                <a:sym typeface="Montserrat"/>
              </a:rPr>
              <a:t>+</a:t>
            </a:r>
            <a:endParaRPr lang="es-419" sz="1800" b="1" dirty="0">
              <a:latin typeface="Oswald Medium" panose="00000600000000000000" pitchFamily="2" charset="0"/>
              <a:ea typeface="Montserrat"/>
              <a:cs typeface="Times New Roman" panose="02020603050405020304" pitchFamily="18" charset="0"/>
              <a:sym typeface="Montserrat"/>
            </a:endParaRPr>
          </a:p>
        </p:txBody>
      </p:sp>
    </p:spTree>
    <p:extLst>
      <p:ext uri="{BB962C8B-B14F-4D97-AF65-F5344CB8AC3E}">
        <p14:creationId xmlns:p14="http://schemas.microsoft.com/office/powerpoint/2010/main" val="294173022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imple Light">
  <a:themeElements>
    <a:clrScheme name="Simple Light">
      <a:dk1>
        <a:srgbClr val="003F84"/>
      </a:dk1>
      <a:lt1>
        <a:srgbClr val="FFFFFF"/>
      </a:lt1>
      <a:dk2>
        <a:srgbClr val="595959"/>
      </a:dk2>
      <a:lt2>
        <a:srgbClr val="EEEEEE"/>
      </a:lt2>
      <a:accent1>
        <a:srgbClr val="073763"/>
      </a:accent1>
      <a:accent2>
        <a:srgbClr val="0B5394"/>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3663</TotalTime>
  <Words>1787</Words>
  <Application>Microsoft Office PowerPoint</Application>
  <PresentationFormat>On-screen Show (16:9)</PresentationFormat>
  <Paragraphs>187</Paragraphs>
  <Slides>21</Slides>
  <Notes>21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21</vt:i4>
      </vt:variant>
    </vt:vector>
  </HeadingPairs>
  <TitlesOfParts>
    <vt:vector size="31" baseType="lpstr">
      <vt:lpstr>Oswald Medium</vt:lpstr>
      <vt:lpstr>Arial</vt:lpstr>
      <vt:lpstr>Calibri</vt:lpstr>
      <vt:lpstr>Lato</vt:lpstr>
      <vt:lpstr>Roboto</vt:lpstr>
      <vt:lpstr>Open Sans</vt:lpstr>
      <vt:lpstr>Montserrat</vt:lpstr>
      <vt:lpstr>Simple Light</vt:lpstr>
      <vt:lpstr>1_Simple Light</vt:lpstr>
      <vt:lpstr>Tema de Office</vt:lpstr>
      <vt:lpstr>PowerPoint Presentation</vt:lpstr>
      <vt:lpstr>Clase 1 BONUS TRACK!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Virginia GUERRERO</dc:creator>
  <cp:lastModifiedBy>Virginia GUERRERO</cp:lastModifiedBy>
  <cp:revision>31</cp:revision>
  <dcterms:modified xsi:type="dcterms:W3CDTF">2024-08-29T23:57:29Z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b30ed1b-e95f-40b5-af89-828263f287a7_Enabled">
    <vt:lpwstr>true</vt:lpwstr>
  </property>
  <property fmtid="{D5CDD505-2E9C-101B-9397-08002B2CF9AE}" pid="3" name="MSIP_Label_2b30ed1b-e95f-40b5-af89-828263f287a7_SetDate">
    <vt:lpwstr>2024-04-07T13:22:48Z</vt:lpwstr>
  </property>
  <property fmtid="{D5CDD505-2E9C-101B-9397-08002B2CF9AE}" pid="4" name="MSIP_Label_2b30ed1b-e95f-40b5-af89-828263f287a7_Method">
    <vt:lpwstr>Standard</vt:lpwstr>
  </property>
  <property fmtid="{D5CDD505-2E9C-101B-9397-08002B2CF9AE}" pid="5" name="MSIP_Label_2b30ed1b-e95f-40b5-af89-828263f287a7_Name">
    <vt:lpwstr>2b30ed1b-e95f-40b5-af89-828263f287a7</vt:lpwstr>
  </property>
  <property fmtid="{D5CDD505-2E9C-101B-9397-08002B2CF9AE}" pid="6" name="MSIP_Label_2b30ed1b-e95f-40b5-af89-828263f287a7_SiteId">
    <vt:lpwstr>329e91b0-e21f-48fb-a071-456717ecc28e</vt:lpwstr>
  </property>
  <property fmtid="{D5CDD505-2E9C-101B-9397-08002B2CF9AE}" pid="7" name="MSIP_Label_2b30ed1b-e95f-40b5-af89-828263f287a7_ActionId">
    <vt:lpwstr>5799ce8b-2c25-4c82-b2a8-5ab04490b603</vt:lpwstr>
  </property>
  <property fmtid="{D5CDD505-2E9C-101B-9397-08002B2CF9AE}" pid="8" name="MSIP_Label_2b30ed1b-e95f-40b5-af89-828263f287a7_ContentBits">
    <vt:lpwstr>0</vt:lpwstr>
  </property>
</Properties>
</file>