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19e704a2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19e704a2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ead74e0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ead74e0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ead74e01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ead74e0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db6ba8d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7db6ba8d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ead74e0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ead74e0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db6ba8d0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db6ba8d0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db6ba8d0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db6ba8d0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1550" y="1524100"/>
            <a:ext cx="5453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 Operating System Kernel Frame Allocator in Rust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November 4</a:t>
            </a:r>
            <a:r>
              <a:rPr lang="fr"/>
              <a:t>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Buddy Allocator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71450" y="1521600"/>
            <a:ext cx="254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Each block has 512 children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Max 512Gb with 3 levels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Blocks size:</a:t>
            </a:r>
            <a:br>
              <a:rPr lang="fr"/>
            </a:br>
            <a:r>
              <a:rPr lang="fr"/>
              <a:t>- 4Kb</a:t>
            </a:r>
            <a:br>
              <a:rPr lang="fr"/>
            </a:br>
            <a:r>
              <a:rPr lang="fr"/>
              <a:t>- 2Mb</a:t>
            </a:r>
            <a:br>
              <a:rPr lang="fr"/>
            </a:br>
            <a:r>
              <a:rPr lang="fr"/>
              <a:t>- 1Gb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4318875" y="4697175"/>
            <a:ext cx="27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Binary tree for s</a:t>
            </a: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mplification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375" y="1122450"/>
            <a:ext cx="3544827" cy="351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Bit Scan Forward (BSF) Operator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52900"/>
            <a:ext cx="5013599" cy="23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4975" y="277688"/>
            <a:ext cx="1772125" cy="419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6984988" y="4580825"/>
            <a:ext cx="17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opt-level=3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Bit Scan Forward (BSF) Operator Cont’d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 flipH="1" rot="10800000">
            <a:off x="4112100" y="1122850"/>
            <a:ext cx="2414100" cy="1948200"/>
          </a:xfrm>
          <a:prstGeom prst="rtTriangle">
            <a:avLst/>
          </a:prstGeom>
          <a:solidFill>
            <a:srgbClr val="000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750" y="1115300"/>
            <a:ext cx="3003400" cy="13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115288"/>
            <a:ext cx="2814600" cy="19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/>
          <p:nvPr/>
        </p:nvSpPr>
        <p:spPr>
          <a:xfrm rot="-5400000">
            <a:off x="4706900" y="3109975"/>
            <a:ext cx="1451100" cy="714600"/>
          </a:xfrm>
          <a:prstGeom prst="rtTriangle">
            <a:avLst/>
          </a:prstGeom>
          <a:solidFill>
            <a:srgbClr val="000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3630613"/>
            <a:ext cx="40576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2550" y="2735275"/>
            <a:ext cx="21336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Bit Scan Forward (BSF) Operator Cont’d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477925" y="1391075"/>
            <a:ext cx="288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1000 iterations per function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y-axis is logarithmic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BSF runs in constant time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000" y="1391075"/>
            <a:ext cx="4570376" cy="25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9" y="4050327"/>
            <a:ext cx="6119093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Memory Overhead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6271800" y="1524725"/>
            <a:ext cx="2587200" cy="4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Additional</a:t>
            </a:r>
            <a:r>
              <a:rPr lang="fr"/>
              <a:t> data structures: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tree 4Kb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tree 2Mb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tree 1Gb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State array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/>
              <a:t>biggest structure: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/>
              <a:t>size ≃ 1/4*NB_GB Mb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Represents ~0.03% overhead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50" y="1524725"/>
            <a:ext cx="5349675" cy="30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Memory Fragmentation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401800" y="1560775"/>
            <a:ext cx="373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Idea to reduce fragmentation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Reverse</a:t>
            </a:r>
            <a:r>
              <a:rPr lang="fr"/>
              <a:t> the order of research for each 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1Gb LSB first -&gt; BSF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2Mb MSB first -&gt; BSR (Bit Scan Reverse)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4Kb LSB first -&gt; BSF</a:t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699" y="1307850"/>
            <a:ext cx="3730801" cy="3698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Performance</a:t>
            </a:r>
            <a:endParaRPr i="1"/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3">
            <a:alphaModFix/>
          </a:blip>
          <a:srcRect b="3203" l="0" r="8349" t="0"/>
          <a:stretch/>
        </p:blipFill>
        <p:spPr>
          <a:xfrm>
            <a:off x="382625" y="2078175"/>
            <a:ext cx="8378750" cy="12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1669800" y="3653200"/>
            <a:ext cx="58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Percentage of time spent in each function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