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19e704a2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19e704a2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19e704a2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19e704a2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19e704a2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19e704a2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19e704a2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419e704a2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19e704a2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419e704a2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01550" y="1524100"/>
            <a:ext cx="5453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 Operating System Kernel Frame Allocator in Rust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October 13,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Bump Allocator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1518200"/>
            <a:ext cx="6442525" cy="28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Free Linked List Allocator 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00" y="1591463"/>
            <a:ext cx="5141576" cy="3032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5653575" y="1591475"/>
            <a:ext cx="320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O(1) alloc &amp; dealloc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Alloc: no range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external fragmentation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Buddy Allocator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48175" y="1633450"/>
            <a:ext cx="2130000" cy="3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O(log(n)) complexity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No external frag.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Internal frag.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776" y="1633450"/>
            <a:ext cx="6261525" cy="25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Improved Buddy Allocator: First Idea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5910400" y="1621800"/>
            <a:ext cx="30060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Segregated</a:t>
            </a:r>
            <a:r>
              <a:rPr lang="fr"/>
              <a:t> free lists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O(1) to find a block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O(n) worst case to update lists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50" y="1621812"/>
            <a:ext cx="5433523" cy="29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Improved Buddy Allocator: Second Idea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16800" y="1562300"/>
            <a:ext cx="2543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Fixed height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Each block has 64 children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Max 64Gb with 4 levels and 4Kb pages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Blocks of size:</a:t>
            </a:r>
            <a:br>
              <a:rPr lang="fr"/>
            </a:br>
            <a:r>
              <a:rPr lang="fr"/>
              <a:t>- 4Kb</a:t>
            </a:r>
            <a:br>
              <a:rPr lang="fr"/>
            </a:br>
            <a:r>
              <a:rPr lang="fr"/>
              <a:t>- 256Kb</a:t>
            </a:r>
            <a:br>
              <a:rPr lang="fr"/>
            </a:br>
            <a:r>
              <a:rPr lang="fr"/>
              <a:t>- 16Mb</a:t>
            </a:r>
            <a:br>
              <a:rPr lang="fr"/>
            </a:br>
            <a:r>
              <a:rPr lang="fr"/>
              <a:t>- 1Gb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900" y="1562300"/>
            <a:ext cx="6273475" cy="12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/>
        </p:nvSpPr>
        <p:spPr>
          <a:xfrm>
            <a:off x="4415725" y="2790400"/>
            <a:ext cx="276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Binary tree for simplification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9899" y="3411650"/>
            <a:ext cx="4133402" cy="106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2953800" y="4444550"/>
            <a:ext cx="32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BSF (Bit Scan Forward) -&gt; next free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