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ead74e0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ead74e0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19e704a2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419e704a2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f192a86d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f192a86d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9f192a86df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9f192a86d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9f192a86d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9f192a86d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9f192a86df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9f192a86df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9f192a86df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9f192a86df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9f192a86df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9f192a86df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01550" y="1524100"/>
            <a:ext cx="54531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 Operating System Kernel Frame Allocator in Rust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November 30</a:t>
            </a:r>
            <a:r>
              <a:rPr lang="fr"/>
              <a:t>,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Allocator Memory Overhead (Old)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6271800" y="1524725"/>
            <a:ext cx="2587200" cy="40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Additional</a:t>
            </a:r>
            <a:r>
              <a:rPr lang="fr"/>
              <a:t> data structures: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tree 4Kb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tree 2Mb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tree 1Gb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State array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/>
              <a:t>biggest structure:</a:t>
            </a:r>
            <a:endParaRPr sz="13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/>
              <a:t>size ≃ 1/4*NB_GB Mb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Represents ~0.03% overhead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350" y="1524725"/>
            <a:ext cx="5349675" cy="30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013575" y="585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Buddy Allocator</a:t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530988" y="4554675"/>
            <a:ext cx="276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Binary tree for s</a:t>
            </a: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mplification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963" y="1531775"/>
            <a:ext cx="3111875" cy="308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8375" y="585850"/>
            <a:ext cx="4854323" cy="417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Allocator New Memory Overhead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6271800" y="1524725"/>
            <a:ext cx="2587200" cy="40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Additional data structures: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tree 4Kb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tree 2Mb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tree 1Gb</a:t>
            </a:r>
            <a:endParaRPr sz="13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/>
              <a:t>size ≃ </a:t>
            </a:r>
            <a:r>
              <a:rPr lang="fr"/>
              <a:t>0.04</a:t>
            </a:r>
            <a:r>
              <a:rPr lang="fr" sz="1300"/>
              <a:t>*NB_GB Mb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Represents ~0.004% overhead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275" y="1524725"/>
            <a:ext cx="5125226" cy="288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Benchmark Setup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278700" y="1500750"/>
            <a:ext cx="2460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Inverse cumulative poisson distribution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 Random remove of allocated frames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⅓ </a:t>
            </a:r>
            <a:r>
              <a:rPr lang="fr"/>
              <a:t>memory</a:t>
            </a:r>
            <a:r>
              <a:rPr lang="fr"/>
              <a:t> allocated to each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512 Gb used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2 billion frames allocated</a:t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793" y="1580125"/>
            <a:ext cx="5165032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/>
          <p:nvPr/>
        </p:nvSpPr>
        <p:spPr>
          <a:xfrm>
            <a:off x="3249763" y="4491325"/>
            <a:ext cx="51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Probability</a:t>
            </a: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To Allocate A Frame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 A Perfect World</a:t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51375"/>
            <a:ext cx="6028875" cy="339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 txBox="1"/>
          <p:nvPr/>
        </p:nvSpPr>
        <p:spPr>
          <a:xfrm>
            <a:off x="1270700" y="4449475"/>
            <a:ext cx="605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70% Memory Used, No Internal Fragmentation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Results</a:t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775" y="1035425"/>
            <a:ext cx="6082551" cy="342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/>
          <p:nvPr/>
        </p:nvSpPr>
        <p:spPr>
          <a:xfrm>
            <a:off x="1251800" y="4496475"/>
            <a:ext cx="608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70% Memory Used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Results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297513" y="4440875"/>
            <a:ext cx="60420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400"/>
              <a:t>80% Memory Used</a:t>
            </a:r>
            <a:endParaRPr sz="1400"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75" y="1035425"/>
            <a:ext cx="6041875" cy="34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Internal Fragmentation Minimization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5450675" y="1366200"/>
            <a:ext cx="31566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Inverse search order for 2Mb blocks at last level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No improvement noted</a:t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 rotWithShape="1">
          <a:blip r:embed="rId3">
            <a:alphaModFix/>
          </a:blip>
          <a:srcRect b="11979" l="0" r="0" t="0"/>
          <a:stretch/>
        </p:blipFill>
        <p:spPr>
          <a:xfrm>
            <a:off x="1264400" y="1366200"/>
            <a:ext cx="3707750" cy="323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