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</p:sldIdLst>
  <p:sldSz cx="1101725" cy="1101725"/>
  <p:notesSz cx="6858000" cy="9144000"/>
  <p:defaultTextStyle>
    <a:defPPr>
      <a:defRPr lang="en-US"/>
    </a:defPPr>
    <a:lvl1pPr marL="0" algn="l" defTabSz="101224" rtl="0" eaLnBrk="1" latinLnBrk="0" hangingPunct="1">
      <a:defRPr sz="199" kern="1200">
        <a:solidFill>
          <a:schemeClr val="tx1"/>
        </a:solidFill>
        <a:latin typeface="+mn-lt"/>
        <a:ea typeface="+mn-ea"/>
        <a:cs typeface="+mn-cs"/>
      </a:defRPr>
    </a:lvl1pPr>
    <a:lvl2pPr marL="50612" algn="l" defTabSz="101224" rtl="0" eaLnBrk="1" latinLnBrk="0" hangingPunct="1">
      <a:defRPr sz="199" kern="1200">
        <a:solidFill>
          <a:schemeClr val="tx1"/>
        </a:solidFill>
        <a:latin typeface="+mn-lt"/>
        <a:ea typeface="+mn-ea"/>
        <a:cs typeface="+mn-cs"/>
      </a:defRPr>
    </a:lvl2pPr>
    <a:lvl3pPr marL="101224" algn="l" defTabSz="101224" rtl="0" eaLnBrk="1" latinLnBrk="0" hangingPunct="1">
      <a:defRPr sz="199" kern="1200">
        <a:solidFill>
          <a:schemeClr val="tx1"/>
        </a:solidFill>
        <a:latin typeface="+mn-lt"/>
        <a:ea typeface="+mn-ea"/>
        <a:cs typeface="+mn-cs"/>
      </a:defRPr>
    </a:lvl3pPr>
    <a:lvl4pPr marL="151836" algn="l" defTabSz="101224" rtl="0" eaLnBrk="1" latinLnBrk="0" hangingPunct="1">
      <a:defRPr sz="199" kern="1200">
        <a:solidFill>
          <a:schemeClr val="tx1"/>
        </a:solidFill>
        <a:latin typeface="+mn-lt"/>
        <a:ea typeface="+mn-ea"/>
        <a:cs typeface="+mn-cs"/>
      </a:defRPr>
    </a:lvl4pPr>
    <a:lvl5pPr marL="202448" algn="l" defTabSz="101224" rtl="0" eaLnBrk="1" latinLnBrk="0" hangingPunct="1">
      <a:defRPr sz="199" kern="1200">
        <a:solidFill>
          <a:schemeClr val="tx1"/>
        </a:solidFill>
        <a:latin typeface="+mn-lt"/>
        <a:ea typeface="+mn-ea"/>
        <a:cs typeface="+mn-cs"/>
      </a:defRPr>
    </a:lvl5pPr>
    <a:lvl6pPr marL="253060" algn="l" defTabSz="101224" rtl="0" eaLnBrk="1" latinLnBrk="0" hangingPunct="1">
      <a:defRPr sz="199" kern="1200">
        <a:solidFill>
          <a:schemeClr val="tx1"/>
        </a:solidFill>
        <a:latin typeface="+mn-lt"/>
        <a:ea typeface="+mn-ea"/>
        <a:cs typeface="+mn-cs"/>
      </a:defRPr>
    </a:lvl6pPr>
    <a:lvl7pPr marL="303672" algn="l" defTabSz="101224" rtl="0" eaLnBrk="1" latinLnBrk="0" hangingPunct="1">
      <a:defRPr sz="199" kern="1200">
        <a:solidFill>
          <a:schemeClr val="tx1"/>
        </a:solidFill>
        <a:latin typeface="+mn-lt"/>
        <a:ea typeface="+mn-ea"/>
        <a:cs typeface="+mn-cs"/>
      </a:defRPr>
    </a:lvl7pPr>
    <a:lvl8pPr marL="354284" algn="l" defTabSz="101224" rtl="0" eaLnBrk="1" latinLnBrk="0" hangingPunct="1">
      <a:defRPr sz="199" kern="1200">
        <a:solidFill>
          <a:schemeClr val="tx1"/>
        </a:solidFill>
        <a:latin typeface="+mn-lt"/>
        <a:ea typeface="+mn-ea"/>
        <a:cs typeface="+mn-cs"/>
      </a:defRPr>
    </a:lvl8pPr>
    <a:lvl9pPr marL="404896" algn="l" defTabSz="101224" rtl="0" eaLnBrk="1" latinLnBrk="0" hangingPunct="1">
      <a:defRPr sz="1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FF8B8B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81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202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630" y="180305"/>
            <a:ext cx="936466" cy="383564"/>
          </a:xfrm>
        </p:spPr>
        <p:txBody>
          <a:bodyPr anchor="b"/>
          <a:lstStyle>
            <a:lvl1pPr algn="ctr">
              <a:defRPr sz="72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716" y="578661"/>
            <a:ext cx="826294" cy="265995"/>
          </a:xfrm>
        </p:spPr>
        <p:txBody>
          <a:bodyPr/>
          <a:lstStyle>
            <a:lvl1pPr marL="0" indent="0" algn="ctr">
              <a:buNone/>
              <a:defRPr sz="289"/>
            </a:lvl1pPr>
            <a:lvl2pPr marL="55093" indent="0" algn="ctr">
              <a:buNone/>
              <a:defRPr sz="241"/>
            </a:lvl2pPr>
            <a:lvl3pPr marL="110185" indent="0" algn="ctr">
              <a:buNone/>
              <a:defRPr sz="217"/>
            </a:lvl3pPr>
            <a:lvl4pPr marL="165278" indent="0" algn="ctr">
              <a:buNone/>
              <a:defRPr sz="193"/>
            </a:lvl4pPr>
            <a:lvl5pPr marL="220370" indent="0" algn="ctr">
              <a:buNone/>
              <a:defRPr sz="193"/>
            </a:lvl5pPr>
            <a:lvl6pPr marL="275463" indent="0" algn="ctr">
              <a:buNone/>
              <a:defRPr sz="193"/>
            </a:lvl6pPr>
            <a:lvl7pPr marL="330556" indent="0" algn="ctr">
              <a:buNone/>
              <a:defRPr sz="193"/>
            </a:lvl7pPr>
            <a:lvl8pPr marL="385648" indent="0" algn="ctr">
              <a:buNone/>
              <a:defRPr sz="193"/>
            </a:lvl8pPr>
            <a:lvl9pPr marL="440741" indent="0" algn="ctr">
              <a:buNone/>
              <a:defRPr sz="19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CA8B-2510-49C3-B23A-1369E0EE4308}" type="datetimeFigureOut">
              <a:rPr lang="en-AU" smtClean="0"/>
              <a:t>30/03/2016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576E-EC62-42C2-A7F6-F6B5776BE3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9156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CA8B-2510-49C3-B23A-1369E0EE4308}" type="datetimeFigureOut">
              <a:rPr lang="en-AU" smtClean="0"/>
              <a:t>30/03/2016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576E-EC62-42C2-A7F6-F6B5776BE3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5109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8422" y="58657"/>
            <a:ext cx="237559" cy="9336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744" y="58657"/>
            <a:ext cx="698907" cy="93366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CA8B-2510-49C3-B23A-1369E0EE4308}" type="datetimeFigureOut">
              <a:rPr lang="en-AU" smtClean="0"/>
              <a:t>30/03/2016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576E-EC62-42C2-A7F6-F6B5776BE3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7355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CA8B-2510-49C3-B23A-1369E0EE4308}" type="datetimeFigureOut">
              <a:rPr lang="en-AU" smtClean="0"/>
              <a:t>30/03/2016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576E-EC62-42C2-A7F6-F6B5776BE3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844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70" y="274666"/>
            <a:ext cx="950238" cy="458287"/>
          </a:xfrm>
        </p:spPr>
        <p:txBody>
          <a:bodyPr anchor="b"/>
          <a:lstStyle>
            <a:lvl1pPr>
              <a:defRPr sz="72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170" y="737289"/>
            <a:ext cx="950238" cy="241002"/>
          </a:xfrm>
        </p:spPr>
        <p:txBody>
          <a:bodyPr/>
          <a:lstStyle>
            <a:lvl1pPr marL="0" indent="0">
              <a:buNone/>
              <a:defRPr sz="289">
                <a:solidFill>
                  <a:schemeClr val="tx1"/>
                </a:solidFill>
              </a:defRPr>
            </a:lvl1pPr>
            <a:lvl2pPr marL="55093" indent="0">
              <a:buNone/>
              <a:defRPr sz="241">
                <a:solidFill>
                  <a:schemeClr val="tx1">
                    <a:tint val="75000"/>
                  </a:schemeClr>
                </a:solidFill>
              </a:defRPr>
            </a:lvl2pPr>
            <a:lvl3pPr marL="110185" indent="0">
              <a:buNone/>
              <a:defRPr sz="217">
                <a:solidFill>
                  <a:schemeClr val="tx1">
                    <a:tint val="75000"/>
                  </a:schemeClr>
                </a:solidFill>
              </a:defRPr>
            </a:lvl3pPr>
            <a:lvl4pPr marL="165278" indent="0">
              <a:buNone/>
              <a:defRPr sz="193">
                <a:solidFill>
                  <a:schemeClr val="tx1">
                    <a:tint val="75000"/>
                  </a:schemeClr>
                </a:solidFill>
              </a:defRPr>
            </a:lvl4pPr>
            <a:lvl5pPr marL="220370" indent="0">
              <a:buNone/>
              <a:defRPr sz="193">
                <a:solidFill>
                  <a:schemeClr val="tx1">
                    <a:tint val="75000"/>
                  </a:schemeClr>
                </a:solidFill>
              </a:defRPr>
            </a:lvl5pPr>
            <a:lvl6pPr marL="275463" indent="0">
              <a:buNone/>
              <a:defRPr sz="193">
                <a:solidFill>
                  <a:schemeClr val="tx1">
                    <a:tint val="75000"/>
                  </a:schemeClr>
                </a:solidFill>
              </a:defRPr>
            </a:lvl6pPr>
            <a:lvl7pPr marL="330556" indent="0">
              <a:buNone/>
              <a:defRPr sz="193">
                <a:solidFill>
                  <a:schemeClr val="tx1">
                    <a:tint val="75000"/>
                  </a:schemeClr>
                </a:solidFill>
              </a:defRPr>
            </a:lvl7pPr>
            <a:lvl8pPr marL="385648" indent="0">
              <a:buNone/>
              <a:defRPr sz="193">
                <a:solidFill>
                  <a:schemeClr val="tx1">
                    <a:tint val="75000"/>
                  </a:schemeClr>
                </a:solidFill>
              </a:defRPr>
            </a:lvl8pPr>
            <a:lvl9pPr marL="440741" indent="0">
              <a:buNone/>
              <a:defRPr sz="1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CA8B-2510-49C3-B23A-1369E0EE4308}" type="datetimeFigureOut">
              <a:rPr lang="en-AU" smtClean="0"/>
              <a:t>30/03/2016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576E-EC62-42C2-A7F6-F6B5776BE3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882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744" y="293283"/>
            <a:ext cx="468233" cy="6990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48" y="293283"/>
            <a:ext cx="468233" cy="6990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CA8B-2510-49C3-B23A-1369E0EE4308}" type="datetimeFigureOut">
              <a:rPr lang="en-AU" smtClean="0"/>
              <a:t>30/03/2016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576E-EC62-42C2-A7F6-F6B5776BE3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6343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87" y="58657"/>
            <a:ext cx="950238" cy="2129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87" y="270076"/>
            <a:ext cx="466081" cy="132360"/>
          </a:xfrm>
        </p:spPr>
        <p:txBody>
          <a:bodyPr anchor="b"/>
          <a:lstStyle>
            <a:lvl1pPr marL="0" indent="0">
              <a:buNone/>
              <a:defRPr sz="289" b="1"/>
            </a:lvl1pPr>
            <a:lvl2pPr marL="55093" indent="0">
              <a:buNone/>
              <a:defRPr sz="241" b="1"/>
            </a:lvl2pPr>
            <a:lvl3pPr marL="110185" indent="0">
              <a:buNone/>
              <a:defRPr sz="217" b="1"/>
            </a:lvl3pPr>
            <a:lvl4pPr marL="165278" indent="0">
              <a:buNone/>
              <a:defRPr sz="193" b="1"/>
            </a:lvl4pPr>
            <a:lvl5pPr marL="220370" indent="0">
              <a:buNone/>
              <a:defRPr sz="193" b="1"/>
            </a:lvl5pPr>
            <a:lvl6pPr marL="275463" indent="0">
              <a:buNone/>
              <a:defRPr sz="193" b="1"/>
            </a:lvl6pPr>
            <a:lvl7pPr marL="330556" indent="0">
              <a:buNone/>
              <a:defRPr sz="193" b="1"/>
            </a:lvl7pPr>
            <a:lvl8pPr marL="385648" indent="0">
              <a:buNone/>
              <a:defRPr sz="193" b="1"/>
            </a:lvl8pPr>
            <a:lvl9pPr marL="440741" indent="0">
              <a:buNone/>
              <a:defRPr sz="19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87" y="402436"/>
            <a:ext cx="466081" cy="5919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748" y="270076"/>
            <a:ext cx="468377" cy="132360"/>
          </a:xfrm>
        </p:spPr>
        <p:txBody>
          <a:bodyPr anchor="b"/>
          <a:lstStyle>
            <a:lvl1pPr marL="0" indent="0">
              <a:buNone/>
              <a:defRPr sz="289" b="1"/>
            </a:lvl1pPr>
            <a:lvl2pPr marL="55093" indent="0">
              <a:buNone/>
              <a:defRPr sz="241" b="1"/>
            </a:lvl2pPr>
            <a:lvl3pPr marL="110185" indent="0">
              <a:buNone/>
              <a:defRPr sz="217" b="1"/>
            </a:lvl3pPr>
            <a:lvl4pPr marL="165278" indent="0">
              <a:buNone/>
              <a:defRPr sz="193" b="1"/>
            </a:lvl4pPr>
            <a:lvl5pPr marL="220370" indent="0">
              <a:buNone/>
              <a:defRPr sz="193" b="1"/>
            </a:lvl5pPr>
            <a:lvl6pPr marL="275463" indent="0">
              <a:buNone/>
              <a:defRPr sz="193" b="1"/>
            </a:lvl6pPr>
            <a:lvl7pPr marL="330556" indent="0">
              <a:buNone/>
              <a:defRPr sz="193" b="1"/>
            </a:lvl7pPr>
            <a:lvl8pPr marL="385648" indent="0">
              <a:buNone/>
              <a:defRPr sz="193" b="1"/>
            </a:lvl8pPr>
            <a:lvl9pPr marL="440741" indent="0">
              <a:buNone/>
              <a:defRPr sz="19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748" y="402436"/>
            <a:ext cx="468377" cy="5919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CA8B-2510-49C3-B23A-1369E0EE4308}" type="datetimeFigureOut">
              <a:rPr lang="en-AU" smtClean="0"/>
              <a:t>30/03/2016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576E-EC62-42C2-A7F6-F6B5776BE3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5042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CA8B-2510-49C3-B23A-1369E0EE4308}" type="datetimeFigureOut">
              <a:rPr lang="en-AU" smtClean="0"/>
              <a:t>30/03/2016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576E-EC62-42C2-A7F6-F6B5776BE3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24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CA8B-2510-49C3-B23A-1369E0EE4308}" type="datetimeFigureOut">
              <a:rPr lang="en-AU" smtClean="0"/>
              <a:t>30/03/2016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576E-EC62-42C2-A7F6-F6B5776BE3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5295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87" y="73448"/>
            <a:ext cx="355335" cy="257069"/>
          </a:xfrm>
        </p:spPr>
        <p:txBody>
          <a:bodyPr anchor="b"/>
          <a:lstStyle>
            <a:lvl1pPr>
              <a:defRPr sz="38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77" y="158628"/>
            <a:ext cx="557748" cy="782939"/>
          </a:xfrm>
        </p:spPr>
        <p:txBody>
          <a:bodyPr/>
          <a:lstStyle>
            <a:lvl1pPr>
              <a:defRPr sz="386"/>
            </a:lvl1pPr>
            <a:lvl2pPr>
              <a:defRPr sz="337"/>
            </a:lvl2pPr>
            <a:lvl3pPr>
              <a:defRPr sz="289"/>
            </a:lvl3pPr>
            <a:lvl4pPr>
              <a:defRPr sz="241"/>
            </a:lvl4pPr>
            <a:lvl5pPr>
              <a:defRPr sz="241"/>
            </a:lvl5pPr>
            <a:lvl6pPr>
              <a:defRPr sz="241"/>
            </a:lvl6pPr>
            <a:lvl7pPr>
              <a:defRPr sz="241"/>
            </a:lvl7pPr>
            <a:lvl8pPr>
              <a:defRPr sz="241"/>
            </a:lvl8pPr>
            <a:lvl9pPr>
              <a:defRPr sz="24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87" y="330517"/>
            <a:ext cx="355335" cy="612325"/>
          </a:xfrm>
        </p:spPr>
        <p:txBody>
          <a:bodyPr/>
          <a:lstStyle>
            <a:lvl1pPr marL="0" indent="0">
              <a:buNone/>
              <a:defRPr sz="193"/>
            </a:lvl1pPr>
            <a:lvl2pPr marL="55093" indent="0">
              <a:buNone/>
              <a:defRPr sz="169"/>
            </a:lvl2pPr>
            <a:lvl3pPr marL="110185" indent="0">
              <a:buNone/>
              <a:defRPr sz="145"/>
            </a:lvl3pPr>
            <a:lvl4pPr marL="165278" indent="0">
              <a:buNone/>
              <a:defRPr sz="121"/>
            </a:lvl4pPr>
            <a:lvl5pPr marL="220370" indent="0">
              <a:buNone/>
              <a:defRPr sz="121"/>
            </a:lvl5pPr>
            <a:lvl6pPr marL="275463" indent="0">
              <a:buNone/>
              <a:defRPr sz="121"/>
            </a:lvl6pPr>
            <a:lvl7pPr marL="330556" indent="0">
              <a:buNone/>
              <a:defRPr sz="121"/>
            </a:lvl7pPr>
            <a:lvl8pPr marL="385648" indent="0">
              <a:buNone/>
              <a:defRPr sz="121"/>
            </a:lvl8pPr>
            <a:lvl9pPr marL="440741" indent="0">
              <a:buNone/>
              <a:defRPr sz="12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CA8B-2510-49C3-B23A-1369E0EE4308}" type="datetimeFigureOut">
              <a:rPr lang="en-AU" smtClean="0"/>
              <a:t>30/03/2016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576E-EC62-42C2-A7F6-F6B5776BE3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7504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87" y="73448"/>
            <a:ext cx="355335" cy="257069"/>
          </a:xfrm>
        </p:spPr>
        <p:txBody>
          <a:bodyPr anchor="b"/>
          <a:lstStyle>
            <a:lvl1pPr>
              <a:defRPr sz="38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8377" y="158628"/>
            <a:ext cx="557748" cy="782939"/>
          </a:xfrm>
        </p:spPr>
        <p:txBody>
          <a:bodyPr anchor="t"/>
          <a:lstStyle>
            <a:lvl1pPr marL="0" indent="0">
              <a:buNone/>
              <a:defRPr sz="386"/>
            </a:lvl1pPr>
            <a:lvl2pPr marL="55093" indent="0">
              <a:buNone/>
              <a:defRPr sz="337"/>
            </a:lvl2pPr>
            <a:lvl3pPr marL="110185" indent="0">
              <a:buNone/>
              <a:defRPr sz="289"/>
            </a:lvl3pPr>
            <a:lvl4pPr marL="165278" indent="0">
              <a:buNone/>
              <a:defRPr sz="241"/>
            </a:lvl4pPr>
            <a:lvl5pPr marL="220370" indent="0">
              <a:buNone/>
              <a:defRPr sz="241"/>
            </a:lvl5pPr>
            <a:lvl6pPr marL="275463" indent="0">
              <a:buNone/>
              <a:defRPr sz="241"/>
            </a:lvl6pPr>
            <a:lvl7pPr marL="330556" indent="0">
              <a:buNone/>
              <a:defRPr sz="241"/>
            </a:lvl7pPr>
            <a:lvl8pPr marL="385648" indent="0">
              <a:buNone/>
              <a:defRPr sz="241"/>
            </a:lvl8pPr>
            <a:lvl9pPr marL="440741" indent="0">
              <a:buNone/>
              <a:defRPr sz="241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87" y="330517"/>
            <a:ext cx="355335" cy="612325"/>
          </a:xfrm>
        </p:spPr>
        <p:txBody>
          <a:bodyPr/>
          <a:lstStyle>
            <a:lvl1pPr marL="0" indent="0">
              <a:buNone/>
              <a:defRPr sz="193"/>
            </a:lvl1pPr>
            <a:lvl2pPr marL="55093" indent="0">
              <a:buNone/>
              <a:defRPr sz="169"/>
            </a:lvl2pPr>
            <a:lvl3pPr marL="110185" indent="0">
              <a:buNone/>
              <a:defRPr sz="145"/>
            </a:lvl3pPr>
            <a:lvl4pPr marL="165278" indent="0">
              <a:buNone/>
              <a:defRPr sz="121"/>
            </a:lvl4pPr>
            <a:lvl5pPr marL="220370" indent="0">
              <a:buNone/>
              <a:defRPr sz="121"/>
            </a:lvl5pPr>
            <a:lvl6pPr marL="275463" indent="0">
              <a:buNone/>
              <a:defRPr sz="121"/>
            </a:lvl6pPr>
            <a:lvl7pPr marL="330556" indent="0">
              <a:buNone/>
              <a:defRPr sz="121"/>
            </a:lvl7pPr>
            <a:lvl8pPr marL="385648" indent="0">
              <a:buNone/>
              <a:defRPr sz="121"/>
            </a:lvl8pPr>
            <a:lvl9pPr marL="440741" indent="0">
              <a:buNone/>
              <a:defRPr sz="12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CA8B-2510-49C3-B23A-1369E0EE4308}" type="datetimeFigureOut">
              <a:rPr lang="en-AU" smtClean="0"/>
              <a:t>30/03/2016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576E-EC62-42C2-A7F6-F6B5776BE3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2136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744" y="58657"/>
            <a:ext cx="950238" cy="212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744" y="293283"/>
            <a:ext cx="950238" cy="699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" y="1021136"/>
            <a:ext cx="247888" cy="586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4CA8B-2510-49C3-B23A-1369E0EE4308}" type="datetimeFigureOut">
              <a:rPr lang="en-AU" smtClean="0"/>
              <a:t>30/03/2016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4947" y="1021136"/>
            <a:ext cx="371832" cy="586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8093" y="1021136"/>
            <a:ext cx="247888" cy="586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C576E-EC62-42C2-A7F6-F6B5776BE3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9437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10185" rtl="0" eaLnBrk="1" latinLnBrk="0" hangingPunct="1">
        <a:lnSpc>
          <a:spcPct val="90000"/>
        </a:lnSpc>
        <a:spcBef>
          <a:spcPct val="0"/>
        </a:spcBef>
        <a:buNone/>
        <a:defRPr sz="5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546" indent="-27546" algn="l" defTabSz="110185" rtl="0" eaLnBrk="1" latinLnBrk="0" hangingPunct="1">
        <a:lnSpc>
          <a:spcPct val="90000"/>
        </a:lnSpc>
        <a:spcBef>
          <a:spcPts val="121"/>
        </a:spcBef>
        <a:buFont typeface="Arial" panose="020B0604020202020204" pitchFamily="34" charset="0"/>
        <a:buChar char="•"/>
        <a:defRPr sz="337" kern="1200">
          <a:solidFill>
            <a:schemeClr val="tx1"/>
          </a:solidFill>
          <a:latin typeface="+mn-lt"/>
          <a:ea typeface="+mn-ea"/>
          <a:cs typeface="+mn-cs"/>
        </a:defRPr>
      </a:lvl1pPr>
      <a:lvl2pPr marL="82639" indent="-27546" algn="l" defTabSz="110185" rtl="0" eaLnBrk="1" latinLnBrk="0" hangingPunct="1">
        <a:lnSpc>
          <a:spcPct val="90000"/>
        </a:lnSpc>
        <a:spcBef>
          <a:spcPts val="60"/>
        </a:spcBef>
        <a:buFont typeface="Arial" panose="020B0604020202020204" pitchFamily="34" charset="0"/>
        <a:buChar char="•"/>
        <a:defRPr sz="289" kern="1200">
          <a:solidFill>
            <a:schemeClr val="tx1"/>
          </a:solidFill>
          <a:latin typeface="+mn-lt"/>
          <a:ea typeface="+mn-ea"/>
          <a:cs typeface="+mn-cs"/>
        </a:defRPr>
      </a:lvl2pPr>
      <a:lvl3pPr marL="137732" indent="-27546" algn="l" defTabSz="110185" rtl="0" eaLnBrk="1" latinLnBrk="0" hangingPunct="1">
        <a:lnSpc>
          <a:spcPct val="90000"/>
        </a:lnSpc>
        <a:spcBef>
          <a:spcPts val="60"/>
        </a:spcBef>
        <a:buFont typeface="Arial" panose="020B0604020202020204" pitchFamily="34" charset="0"/>
        <a:buChar char="•"/>
        <a:defRPr sz="241" kern="1200">
          <a:solidFill>
            <a:schemeClr val="tx1"/>
          </a:solidFill>
          <a:latin typeface="+mn-lt"/>
          <a:ea typeface="+mn-ea"/>
          <a:cs typeface="+mn-cs"/>
        </a:defRPr>
      </a:lvl3pPr>
      <a:lvl4pPr marL="192824" indent="-27546" algn="l" defTabSz="110185" rtl="0" eaLnBrk="1" latinLnBrk="0" hangingPunct="1">
        <a:lnSpc>
          <a:spcPct val="90000"/>
        </a:lnSpc>
        <a:spcBef>
          <a:spcPts val="60"/>
        </a:spcBef>
        <a:buFont typeface="Arial" panose="020B0604020202020204" pitchFamily="34" charset="0"/>
        <a:buChar char="•"/>
        <a:defRPr sz="217" kern="1200">
          <a:solidFill>
            <a:schemeClr val="tx1"/>
          </a:solidFill>
          <a:latin typeface="+mn-lt"/>
          <a:ea typeface="+mn-ea"/>
          <a:cs typeface="+mn-cs"/>
        </a:defRPr>
      </a:lvl4pPr>
      <a:lvl5pPr marL="247917" indent="-27546" algn="l" defTabSz="110185" rtl="0" eaLnBrk="1" latinLnBrk="0" hangingPunct="1">
        <a:lnSpc>
          <a:spcPct val="90000"/>
        </a:lnSpc>
        <a:spcBef>
          <a:spcPts val="60"/>
        </a:spcBef>
        <a:buFont typeface="Arial" panose="020B0604020202020204" pitchFamily="34" charset="0"/>
        <a:buChar char="•"/>
        <a:defRPr sz="217" kern="1200">
          <a:solidFill>
            <a:schemeClr val="tx1"/>
          </a:solidFill>
          <a:latin typeface="+mn-lt"/>
          <a:ea typeface="+mn-ea"/>
          <a:cs typeface="+mn-cs"/>
        </a:defRPr>
      </a:lvl5pPr>
      <a:lvl6pPr marL="303009" indent="-27546" algn="l" defTabSz="110185" rtl="0" eaLnBrk="1" latinLnBrk="0" hangingPunct="1">
        <a:lnSpc>
          <a:spcPct val="90000"/>
        </a:lnSpc>
        <a:spcBef>
          <a:spcPts val="60"/>
        </a:spcBef>
        <a:buFont typeface="Arial" panose="020B0604020202020204" pitchFamily="34" charset="0"/>
        <a:buChar char="•"/>
        <a:defRPr sz="217" kern="1200">
          <a:solidFill>
            <a:schemeClr val="tx1"/>
          </a:solidFill>
          <a:latin typeface="+mn-lt"/>
          <a:ea typeface="+mn-ea"/>
          <a:cs typeface="+mn-cs"/>
        </a:defRPr>
      </a:lvl6pPr>
      <a:lvl7pPr marL="358102" indent="-27546" algn="l" defTabSz="110185" rtl="0" eaLnBrk="1" latinLnBrk="0" hangingPunct="1">
        <a:lnSpc>
          <a:spcPct val="90000"/>
        </a:lnSpc>
        <a:spcBef>
          <a:spcPts val="60"/>
        </a:spcBef>
        <a:buFont typeface="Arial" panose="020B0604020202020204" pitchFamily="34" charset="0"/>
        <a:buChar char="•"/>
        <a:defRPr sz="217" kern="1200">
          <a:solidFill>
            <a:schemeClr val="tx1"/>
          </a:solidFill>
          <a:latin typeface="+mn-lt"/>
          <a:ea typeface="+mn-ea"/>
          <a:cs typeface="+mn-cs"/>
        </a:defRPr>
      </a:lvl7pPr>
      <a:lvl8pPr marL="413195" indent="-27546" algn="l" defTabSz="110185" rtl="0" eaLnBrk="1" latinLnBrk="0" hangingPunct="1">
        <a:lnSpc>
          <a:spcPct val="90000"/>
        </a:lnSpc>
        <a:spcBef>
          <a:spcPts val="60"/>
        </a:spcBef>
        <a:buFont typeface="Arial" panose="020B0604020202020204" pitchFamily="34" charset="0"/>
        <a:buChar char="•"/>
        <a:defRPr sz="217" kern="1200">
          <a:solidFill>
            <a:schemeClr val="tx1"/>
          </a:solidFill>
          <a:latin typeface="+mn-lt"/>
          <a:ea typeface="+mn-ea"/>
          <a:cs typeface="+mn-cs"/>
        </a:defRPr>
      </a:lvl8pPr>
      <a:lvl9pPr marL="468287" indent="-27546" algn="l" defTabSz="110185" rtl="0" eaLnBrk="1" latinLnBrk="0" hangingPunct="1">
        <a:lnSpc>
          <a:spcPct val="90000"/>
        </a:lnSpc>
        <a:spcBef>
          <a:spcPts val="60"/>
        </a:spcBef>
        <a:buFont typeface="Arial" panose="020B0604020202020204" pitchFamily="34" charset="0"/>
        <a:buChar char="•"/>
        <a:defRPr sz="2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0185" rtl="0" eaLnBrk="1" latinLnBrk="0" hangingPunct="1">
        <a:defRPr sz="217" kern="1200">
          <a:solidFill>
            <a:schemeClr val="tx1"/>
          </a:solidFill>
          <a:latin typeface="+mn-lt"/>
          <a:ea typeface="+mn-ea"/>
          <a:cs typeface="+mn-cs"/>
        </a:defRPr>
      </a:lvl1pPr>
      <a:lvl2pPr marL="55093" algn="l" defTabSz="110185" rtl="0" eaLnBrk="1" latinLnBrk="0" hangingPunct="1">
        <a:defRPr sz="217" kern="1200">
          <a:solidFill>
            <a:schemeClr val="tx1"/>
          </a:solidFill>
          <a:latin typeface="+mn-lt"/>
          <a:ea typeface="+mn-ea"/>
          <a:cs typeface="+mn-cs"/>
        </a:defRPr>
      </a:lvl2pPr>
      <a:lvl3pPr marL="110185" algn="l" defTabSz="110185" rtl="0" eaLnBrk="1" latinLnBrk="0" hangingPunct="1">
        <a:defRPr sz="217" kern="1200">
          <a:solidFill>
            <a:schemeClr val="tx1"/>
          </a:solidFill>
          <a:latin typeface="+mn-lt"/>
          <a:ea typeface="+mn-ea"/>
          <a:cs typeface="+mn-cs"/>
        </a:defRPr>
      </a:lvl3pPr>
      <a:lvl4pPr marL="165278" algn="l" defTabSz="110185" rtl="0" eaLnBrk="1" latinLnBrk="0" hangingPunct="1">
        <a:defRPr sz="217" kern="1200">
          <a:solidFill>
            <a:schemeClr val="tx1"/>
          </a:solidFill>
          <a:latin typeface="+mn-lt"/>
          <a:ea typeface="+mn-ea"/>
          <a:cs typeface="+mn-cs"/>
        </a:defRPr>
      </a:lvl4pPr>
      <a:lvl5pPr marL="220370" algn="l" defTabSz="110185" rtl="0" eaLnBrk="1" latinLnBrk="0" hangingPunct="1">
        <a:defRPr sz="217" kern="1200">
          <a:solidFill>
            <a:schemeClr val="tx1"/>
          </a:solidFill>
          <a:latin typeface="+mn-lt"/>
          <a:ea typeface="+mn-ea"/>
          <a:cs typeface="+mn-cs"/>
        </a:defRPr>
      </a:lvl5pPr>
      <a:lvl6pPr marL="275463" algn="l" defTabSz="110185" rtl="0" eaLnBrk="1" latinLnBrk="0" hangingPunct="1">
        <a:defRPr sz="217" kern="1200">
          <a:solidFill>
            <a:schemeClr val="tx1"/>
          </a:solidFill>
          <a:latin typeface="+mn-lt"/>
          <a:ea typeface="+mn-ea"/>
          <a:cs typeface="+mn-cs"/>
        </a:defRPr>
      </a:lvl6pPr>
      <a:lvl7pPr marL="330556" algn="l" defTabSz="110185" rtl="0" eaLnBrk="1" latinLnBrk="0" hangingPunct="1">
        <a:defRPr sz="217" kern="1200">
          <a:solidFill>
            <a:schemeClr val="tx1"/>
          </a:solidFill>
          <a:latin typeface="+mn-lt"/>
          <a:ea typeface="+mn-ea"/>
          <a:cs typeface="+mn-cs"/>
        </a:defRPr>
      </a:lvl7pPr>
      <a:lvl8pPr marL="385648" algn="l" defTabSz="110185" rtl="0" eaLnBrk="1" latinLnBrk="0" hangingPunct="1">
        <a:defRPr sz="217" kern="1200">
          <a:solidFill>
            <a:schemeClr val="tx1"/>
          </a:solidFill>
          <a:latin typeface="+mn-lt"/>
          <a:ea typeface="+mn-ea"/>
          <a:cs typeface="+mn-cs"/>
        </a:defRPr>
      </a:lvl8pPr>
      <a:lvl9pPr marL="440741" algn="l" defTabSz="110185" rtl="0" eaLnBrk="1" latinLnBrk="0" hangingPunct="1">
        <a:defRPr sz="2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243" y="-110857"/>
            <a:ext cx="105723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-2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3561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B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243" y="-110857"/>
            <a:ext cx="105723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0208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243" y="-110857"/>
            <a:ext cx="105723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4685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243" y="-110857"/>
            <a:ext cx="105723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5590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243" y="-110857"/>
            <a:ext cx="105723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3063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243" y="-110857"/>
            <a:ext cx="105723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en-US" sz="8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3979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7" y="80327"/>
            <a:ext cx="941070" cy="94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94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</TotalTime>
  <Words>8</Words>
  <Application>Microsoft Office PowerPoint</Application>
  <PresentationFormat>Custom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PIRSA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Gareth Walters</dc:creator>
  <cp:lastModifiedBy>Gareth Walters</cp:lastModifiedBy>
  <cp:revision>6</cp:revision>
  <dcterms:created xsi:type="dcterms:W3CDTF">2016-02-21T22:41:40Z</dcterms:created>
  <dcterms:modified xsi:type="dcterms:W3CDTF">2016-03-30T04:02:59Z</dcterms:modified>
</cp:coreProperties>
</file>