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706563" cy="1079500"/>
  <p:notesSz cx="6858000" cy="9144000"/>
  <p:defaultTextStyle>
    <a:defPPr>
      <a:defRPr lang="en-US"/>
    </a:defPPr>
    <a:lvl1pPr marL="0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1pPr>
    <a:lvl2pPr marL="66843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2pPr>
    <a:lvl3pPr marL="133685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3pPr>
    <a:lvl4pPr marL="200528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4pPr>
    <a:lvl5pPr marL="267371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5pPr>
    <a:lvl6pPr marL="334213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6pPr>
    <a:lvl7pPr marL="401056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7pPr>
    <a:lvl8pPr marL="467898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8pPr>
    <a:lvl9pPr marL="534741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516A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9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B1CF-6A04-4CE0-A1CC-D8E6D11EC567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1143000"/>
            <a:ext cx="4879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CE25-4D99-4AC2-8D29-B15EB84F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00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1pPr>
    <a:lvl2pPr marL="66843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2pPr>
    <a:lvl3pPr marL="133685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3pPr>
    <a:lvl4pPr marL="200528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4pPr>
    <a:lvl5pPr marL="267371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5pPr>
    <a:lvl6pPr marL="334213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6pPr>
    <a:lvl7pPr marL="401056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7pPr>
    <a:lvl8pPr marL="467898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8pPr>
    <a:lvl9pPr marL="534741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CE25-4D99-4AC2-8D29-B15EB84F1C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5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21" y="176668"/>
            <a:ext cx="1279922" cy="375826"/>
          </a:xfrm>
        </p:spPr>
        <p:txBody>
          <a:bodyPr anchor="b"/>
          <a:lstStyle>
            <a:lvl1pPr algn="ctr"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21" y="566988"/>
            <a:ext cx="1279922" cy="260629"/>
          </a:xfrm>
        </p:spPr>
        <p:txBody>
          <a:bodyPr/>
          <a:lstStyle>
            <a:lvl1pPr marL="0" indent="0" algn="ctr">
              <a:buNone/>
              <a:defRPr sz="336"/>
            </a:lvl1pPr>
            <a:lvl2pPr marL="64008" indent="0" algn="ctr">
              <a:buNone/>
              <a:defRPr sz="280"/>
            </a:lvl2pPr>
            <a:lvl3pPr marL="128016" indent="0" algn="ctr">
              <a:buNone/>
              <a:defRPr sz="252"/>
            </a:lvl3pPr>
            <a:lvl4pPr marL="192024" indent="0" algn="ctr">
              <a:buNone/>
              <a:defRPr sz="224"/>
            </a:lvl4pPr>
            <a:lvl5pPr marL="256032" indent="0" algn="ctr">
              <a:buNone/>
              <a:defRPr sz="224"/>
            </a:lvl5pPr>
            <a:lvl6pPr marL="320040" indent="0" algn="ctr">
              <a:buNone/>
              <a:defRPr sz="224"/>
            </a:lvl6pPr>
            <a:lvl7pPr marL="384048" indent="0" algn="ctr">
              <a:buNone/>
              <a:defRPr sz="224"/>
            </a:lvl7pPr>
            <a:lvl8pPr marL="448056" indent="0" algn="ctr">
              <a:buNone/>
              <a:defRPr sz="224"/>
            </a:lvl8pPr>
            <a:lvl9pPr marL="512064" indent="0" algn="ctr">
              <a:buNone/>
              <a:defRPr sz="2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8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259" y="57474"/>
            <a:ext cx="367978" cy="914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26" y="57474"/>
            <a:ext cx="1082601" cy="914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8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2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7" y="269125"/>
            <a:ext cx="1471911" cy="449042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37" y="722415"/>
            <a:ext cx="1471911" cy="236141"/>
          </a:xfrm>
        </p:spPr>
        <p:txBody>
          <a:bodyPr/>
          <a:lstStyle>
            <a:lvl1pPr marL="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1pPr>
            <a:lvl2pPr marL="64008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2pPr>
            <a:lvl3pPr marL="1280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3pPr>
            <a:lvl4pPr marL="19202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4pPr>
            <a:lvl5pPr marL="256032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5pPr>
            <a:lvl6pPr marL="320040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6pPr>
            <a:lvl7pPr marL="384048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7pPr>
            <a:lvl8pPr marL="448056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8pPr>
            <a:lvl9pPr marL="51206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7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26" y="287367"/>
            <a:ext cx="725289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948" y="287367"/>
            <a:ext cx="725289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3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8" y="57474"/>
            <a:ext cx="1471911" cy="208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49" y="264627"/>
            <a:ext cx="721956" cy="12969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49" y="394318"/>
            <a:ext cx="721956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3947" y="264627"/>
            <a:ext cx="725512" cy="12969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3947" y="394318"/>
            <a:ext cx="725512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7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2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6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9" y="71967"/>
            <a:ext cx="550411" cy="251883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1" y="155428"/>
            <a:ext cx="863948" cy="767145"/>
          </a:xfrm>
        </p:spPr>
        <p:txBody>
          <a:bodyPr/>
          <a:lstStyle>
            <a:lvl1pPr>
              <a:defRPr sz="448"/>
            </a:lvl1pPr>
            <a:lvl2pPr>
              <a:defRPr sz="392"/>
            </a:lvl2pPr>
            <a:lvl3pPr>
              <a:defRPr sz="336"/>
            </a:lvl3pPr>
            <a:lvl4pPr>
              <a:defRPr sz="280"/>
            </a:lvl4pPr>
            <a:lvl5pPr>
              <a:defRPr sz="280"/>
            </a:lvl5pPr>
            <a:lvl6pPr>
              <a:defRPr sz="280"/>
            </a:lvl6pPr>
            <a:lvl7pPr>
              <a:defRPr sz="280"/>
            </a:lvl7pPr>
            <a:lvl8pPr>
              <a:defRPr sz="280"/>
            </a:lvl8pPr>
            <a:lvl9pPr>
              <a:defRPr sz="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49" y="323850"/>
            <a:ext cx="550411" cy="599972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9" y="71967"/>
            <a:ext cx="550411" cy="251883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511" y="155428"/>
            <a:ext cx="863948" cy="767145"/>
          </a:xfrm>
        </p:spPr>
        <p:txBody>
          <a:bodyPr anchor="t"/>
          <a:lstStyle>
            <a:lvl1pPr marL="0" indent="0">
              <a:buNone/>
              <a:defRPr sz="448"/>
            </a:lvl1pPr>
            <a:lvl2pPr marL="64008" indent="0">
              <a:buNone/>
              <a:defRPr sz="392"/>
            </a:lvl2pPr>
            <a:lvl3pPr marL="128016" indent="0">
              <a:buNone/>
              <a:defRPr sz="336"/>
            </a:lvl3pPr>
            <a:lvl4pPr marL="192024" indent="0">
              <a:buNone/>
              <a:defRPr sz="280"/>
            </a:lvl4pPr>
            <a:lvl5pPr marL="256032" indent="0">
              <a:buNone/>
              <a:defRPr sz="280"/>
            </a:lvl5pPr>
            <a:lvl6pPr marL="320040" indent="0">
              <a:buNone/>
              <a:defRPr sz="280"/>
            </a:lvl6pPr>
            <a:lvl7pPr marL="384048" indent="0">
              <a:buNone/>
              <a:defRPr sz="280"/>
            </a:lvl7pPr>
            <a:lvl8pPr marL="448056" indent="0">
              <a:buNone/>
              <a:defRPr sz="280"/>
            </a:lvl8pPr>
            <a:lvl9pPr marL="512064" indent="0">
              <a:buNone/>
              <a:defRPr sz="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49" y="323850"/>
            <a:ext cx="550411" cy="599972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26" y="57474"/>
            <a:ext cx="147191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26" y="287367"/>
            <a:ext cx="147191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6" y="1000537"/>
            <a:ext cx="38397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0639-6F2B-4B21-9AAE-B6053006271E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299" y="1000537"/>
            <a:ext cx="57596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260" y="1000537"/>
            <a:ext cx="38397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3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" rtl="0" eaLnBrk="1" latinLnBrk="0" hangingPunct="1">
        <a:lnSpc>
          <a:spcPct val="90000"/>
        </a:lnSpc>
        <a:spcBef>
          <a:spcPct val="0"/>
        </a:spcBef>
        <a:buNone/>
        <a:defRPr sz="6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" indent="-32004" algn="l" defTabSz="128016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1pPr>
      <a:lvl2pPr marL="6400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1876" y="124252"/>
            <a:ext cx="9028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Dune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0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1114" y="308918"/>
            <a:ext cx="1364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Wetlands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77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2492" y="308918"/>
            <a:ext cx="17315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Moon 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07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2493" y="308918"/>
            <a:ext cx="17315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Moon 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70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95" y="308918"/>
            <a:ext cx="16503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Breakaways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36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94" y="308918"/>
            <a:ext cx="16503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Breakaways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15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705" y="308918"/>
            <a:ext cx="16811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Stony 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33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705" y="308918"/>
            <a:ext cx="16811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Stony 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98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96" y="124252"/>
            <a:ext cx="15295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Swales</a:t>
            </a:r>
          </a:p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Sandplains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22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95" y="124252"/>
            <a:ext cx="15295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Swales</a:t>
            </a:r>
          </a:p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Sandplains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01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176" y="124252"/>
            <a:ext cx="14782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Limestone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7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1876" y="124252"/>
            <a:ext cx="9028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Dune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26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14176" y="124252"/>
            <a:ext cx="14782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Limestone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Plains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5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385" y="124252"/>
            <a:ext cx="15978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Gypcrete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23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54384" y="124252"/>
            <a:ext cx="15978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Gypcrete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87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498" y="124252"/>
            <a:ext cx="1383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 areas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06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61497" y="124252"/>
            <a:ext cx="13835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 areas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92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967" y="124252"/>
            <a:ext cx="16086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Non-Native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 areas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3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8967" y="124252"/>
            <a:ext cx="1608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Non-Native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 areas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4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124" y="308918"/>
            <a:ext cx="1494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Floodplain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9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122" y="308918"/>
            <a:ext cx="1494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Floodplain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6155" y="308918"/>
            <a:ext cx="1034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Gibber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4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6153" y="308918"/>
            <a:ext cx="1034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Gibber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3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4947" y="308918"/>
            <a:ext cx="12166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Salt lake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65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4946" y="308918"/>
            <a:ext cx="12166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Salt lake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1115" y="308918"/>
            <a:ext cx="1364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Wetlands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8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49</Words>
  <Application>Microsoft Office PowerPoint</Application>
  <PresentationFormat>Custom</PresentationFormat>
  <Paragraphs>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PIRSA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Walters</dc:creator>
  <cp:lastModifiedBy>Gareth Walters</cp:lastModifiedBy>
  <cp:revision>10</cp:revision>
  <dcterms:created xsi:type="dcterms:W3CDTF">2016-02-21T23:45:26Z</dcterms:created>
  <dcterms:modified xsi:type="dcterms:W3CDTF">2016-02-25T01:00:33Z</dcterms:modified>
</cp:coreProperties>
</file>