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706563" cy="1079500"/>
  <p:notesSz cx="6858000" cy="9144000"/>
  <p:defaultTextStyle>
    <a:defPPr>
      <a:defRPr lang="en-US"/>
    </a:defPPr>
    <a:lvl1pPr marL="0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1pPr>
    <a:lvl2pPr marL="66843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2pPr>
    <a:lvl3pPr marL="133685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3pPr>
    <a:lvl4pPr marL="200528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4pPr>
    <a:lvl5pPr marL="267371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5pPr>
    <a:lvl6pPr marL="334213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6pPr>
    <a:lvl7pPr marL="401056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7pPr>
    <a:lvl8pPr marL="467898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8pPr>
    <a:lvl9pPr marL="534741" algn="l" defTabSz="133685" rtl="0" eaLnBrk="1" latinLnBrk="0" hangingPunct="1">
      <a:defRPr sz="2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516A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045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B1CF-6A04-4CE0-A1CC-D8E6D11EC567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1143000"/>
            <a:ext cx="4879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CE25-4D99-4AC2-8D29-B15EB84F1C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00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1pPr>
    <a:lvl2pPr marL="66843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2pPr>
    <a:lvl3pPr marL="133685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3pPr>
    <a:lvl4pPr marL="200528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4pPr>
    <a:lvl5pPr marL="267371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5pPr>
    <a:lvl6pPr marL="334213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6pPr>
    <a:lvl7pPr marL="401056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7pPr>
    <a:lvl8pPr marL="467898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8pPr>
    <a:lvl9pPr marL="534741" algn="l" defTabSz="133685" rtl="0" eaLnBrk="1" latinLnBrk="0" hangingPunct="1">
      <a:defRPr sz="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CE25-4D99-4AC2-8D29-B15EB84F1C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54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CE25-4D99-4AC2-8D29-B15EB84F1CC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35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DCE25-4D99-4AC2-8D29-B15EB84F1CC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33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21" y="176668"/>
            <a:ext cx="1279922" cy="375826"/>
          </a:xfrm>
        </p:spPr>
        <p:txBody>
          <a:bodyPr anchor="b"/>
          <a:lstStyle>
            <a:lvl1pPr algn="ctr"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21" y="566988"/>
            <a:ext cx="1279922" cy="260629"/>
          </a:xfrm>
        </p:spPr>
        <p:txBody>
          <a:bodyPr/>
          <a:lstStyle>
            <a:lvl1pPr marL="0" indent="0" algn="ctr">
              <a:buNone/>
              <a:defRPr sz="336"/>
            </a:lvl1pPr>
            <a:lvl2pPr marL="64008" indent="0" algn="ctr">
              <a:buNone/>
              <a:defRPr sz="280"/>
            </a:lvl2pPr>
            <a:lvl3pPr marL="128016" indent="0" algn="ctr">
              <a:buNone/>
              <a:defRPr sz="252"/>
            </a:lvl3pPr>
            <a:lvl4pPr marL="192024" indent="0" algn="ctr">
              <a:buNone/>
              <a:defRPr sz="224"/>
            </a:lvl4pPr>
            <a:lvl5pPr marL="256032" indent="0" algn="ctr">
              <a:buNone/>
              <a:defRPr sz="224"/>
            </a:lvl5pPr>
            <a:lvl6pPr marL="320040" indent="0" algn="ctr">
              <a:buNone/>
              <a:defRPr sz="224"/>
            </a:lvl6pPr>
            <a:lvl7pPr marL="384048" indent="0" algn="ctr">
              <a:buNone/>
              <a:defRPr sz="224"/>
            </a:lvl7pPr>
            <a:lvl8pPr marL="448056" indent="0" algn="ctr">
              <a:buNone/>
              <a:defRPr sz="224"/>
            </a:lvl8pPr>
            <a:lvl9pPr marL="512064" indent="0" algn="ctr">
              <a:buNone/>
              <a:defRPr sz="2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8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0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259" y="57474"/>
            <a:ext cx="367978" cy="914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26" y="57474"/>
            <a:ext cx="1082601" cy="914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8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2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37" y="269125"/>
            <a:ext cx="1471911" cy="449042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37" y="722415"/>
            <a:ext cx="1471911" cy="236141"/>
          </a:xfrm>
        </p:spPr>
        <p:txBody>
          <a:bodyPr/>
          <a:lstStyle>
            <a:lvl1pPr marL="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1pPr>
            <a:lvl2pPr marL="64008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2pPr>
            <a:lvl3pPr marL="1280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3pPr>
            <a:lvl4pPr marL="19202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4pPr>
            <a:lvl5pPr marL="256032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5pPr>
            <a:lvl6pPr marL="320040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6pPr>
            <a:lvl7pPr marL="384048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7pPr>
            <a:lvl8pPr marL="448056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8pPr>
            <a:lvl9pPr marL="51206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72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26" y="287367"/>
            <a:ext cx="725289" cy="68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948" y="287367"/>
            <a:ext cx="725289" cy="68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3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48" y="57474"/>
            <a:ext cx="1471911" cy="2086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49" y="264627"/>
            <a:ext cx="721956" cy="129690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4008" indent="0">
              <a:buNone/>
              <a:defRPr sz="280" b="1"/>
            </a:lvl2pPr>
            <a:lvl3pPr marL="128016" indent="0">
              <a:buNone/>
              <a:defRPr sz="252" b="1"/>
            </a:lvl3pPr>
            <a:lvl4pPr marL="192024" indent="0">
              <a:buNone/>
              <a:defRPr sz="224" b="1"/>
            </a:lvl4pPr>
            <a:lvl5pPr marL="256032" indent="0">
              <a:buNone/>
              <a:defRPr sz="224" b="1"/>
            </a:lvl5pPr>
            <a:lvl6pPr marL="320040" indent="0">
              <a:buNone/>
              <a:defRPr sz="224" b="1"/>
            </a:lvl6pPr>
            <a:lvl7pPr marL="384048" indent="0">
              <a:buNone/>
              <a:defRPr sz="224" b="1"/>
            </a:lvl7pPr>
            <a:lvl8pPr marL="448056" indent="0">
              <a:buNone/>
              <a:defRPr sz="224" b="1"/>
            </a:lvl8pPr>
            <a:lvl9pPr marL="512064" indent="0">
              <a:buNone/>
              <a:defRPr sz="2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49" y="394318"/>
            <a:ext cx="721956" cy="579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3947" y="264627"/>
            <a:ext cx="725512" cy="129690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4008" indent="0">
              <a:buNone/>
              <a:defRPr sz="280" b="1"/>
            </a:lvl2pPr>
            <a:lvl3pPr marL="128016" indent="0">
              <a:buNone/>
              <a:defRPr sz="252" b="1"/>
            </a:lvl3pPr>
            <a:lvl4pPr marL="192024" indent="0">
              <a:buNone/>
              <a:defRPr sz="224" b="1"/>
            </a:lvl4pPr>
            <a:lvl5pPr marL="256032" indent="0">
              <a:buNone/>
              <a:defRPr sz="224" b="1"/>
            </a:lvl5pPr>
            <a:lvl6pPr marL="320040" indent="0">
              <a:buNone/>
              <a:defRPr sz="224" b="1"/>
            </a:lvl6pPr>
            <a:lvl7pPr marL="384048" indent="0">
              <a:buNone/>
              <a:defRPr sz="224" b="1"/>
            </a:lvl7pPr>
            <a:lvl8pPr marL="448056" indent="0">
              <a:buNone/>
              <a:defRPr sz="224" b="1"/>
            </a:lvl8pPr>
            <a:lvl9pPr marL="512064" indent="0">
              <a:buNone/>
              <a:defRPr sz="2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3947" y="394318"/>
            <a:ext cx="725512" cy="579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77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2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67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49" y="71967"/>
            <a:ext cx="550411" cy="251883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511" y="155428"/>
            <a:ext cx="863948" cy="767145"/>
          </a:xfrm>
        </p:spPr>
        <p:txBody>
          <a:bodyPr/>
          <a:lstStyle>
            <a:lvl1pPr>
              <a:defRPr sz="448"/>
            </a:lvl1pPr>
            <a:lvl2pPr>
              <a:defRPr sz="392"/>
            </a:lvl2pPr>
            <a:lvl3pPr>
              <a:defRPr sz="336"/>
            </a:lvl3pPr>
            <a:lvl4pPr>
              <a:defRPr sz="280"/>
            </a:lvl4pPr>
            <a:lvl5pPr>
              <a:defRPr sz="280"/>
            </a:lvl5pPr>
            <a:lvl6pPr>
              <a:defRPr sz="280"/>
            </a:lvl6pPr>
            <a:lvl7pPr>
              <a:defRPr sz="280"/>
            </a:lvl7pPr>
            <a:lvl8pPr>
              <a:defRPr sz="280"/>
            </a:lvl8pPr>
            <a:lvl9pPr>
              <a:defRPr sz="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49" y="323850"/>
            <a:ext cx="550411" cy="599972"/>
          </a:xfrm>
        </p:spPr>
        <p:txBody>
          <a:bodyPr/>
          <a:lstStyle>
            <a:lvl1pPr marL="0" indent="0">
              <a:buNone/>
              <a:defRPr sz="224"/>
            </a:lvl1pPr>
            <a:lvl2pPr marL="64008" indent="0">
              <a:buNone/>
              <a:defRPr sz="196"/>
            </a:lvl2pPr>
            <a:lvl3pPr marL="128016" indent="0">
              <a:buNone/>
              <a:defRPr sz="168"/>
            </a:lvl3pPr>
            <a:lvl4pPr marL="192024" indent="0">
              <a:buNone/>
              <a:defRPr sz="140"/>
            </a:lvl4pPr>
            <a:lvl5pPr marL="256032" indent="0">
              <a:buNone/>
              <a:defRPr sz="140"/>
            </a:lvl5pPr>
            <a:lvl6pPr marL="320040" indent="0">
              <a:buNone/>
              <a:defRPr sz="140"/>
            </a:lvl6pPr>
            <a:lvl7pPr marL="384048" indent="0">
              <a:buNone/>
              <a:defRPr sz="140"/>
            </a:lvl7pPr>
            <a:lvl8pPr marL="448056" indent="0">
              <a:buNone/>
              <a:defRPr sz="140"/>
            </a:lvl8pPr>
            <a:lvl9pPr marL="512064" indent="0">
              <a:buNone/>
              <a:defRPr sz="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49" y="71967"/>
            <a:ext cx="550411" cy="251883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511" y="155428"/>
            <a:ext cx="863948" cy="767145"/>
          </a:xfrm>
        </p:spPr>
        <p:txBody>
          <a:bodyPr anchor="t"/>
          <a:lstStyle>
            <a:lvl1pPr marL="0" indent="0">
              <a:buNone/>
              <a:defRPr sz="448"/>
            </a:lvl1pPr>
            <a:lvl2pPr marL="64008" indent="0">
              <a:buNone/>
              <a:defRPr sz="392"/>
            </a:lvl2pPr>
            <a:lvl3pPr marL="128016" indent="0">
              <a:buNone/>
              <a:defRPr sz="336"/>
            </a:lvl3pPr>
            <a:lvl4pPr marL="192024" indent="0">
              <a:buNone/>
              <a:defRPr sz="280"/>
            </a:lvl4pPr>
            <a:lvl5pPr marL="256032" indent="0">
              <a:buNone/>
              <a:defRPr sz="280"/>
            </a:lvl5pPr>
            <a:lvl6pPr marL="320040" indent="0">
              <a:buNone/>
              <a:defRPr sz="280"/>
            </a:lvl6pPr>
            <a:lvl7pPr marL="384048" indent="0">
              <a:buNone/>
              <a:defRPr sz="280"/>
            </a:lvl7pPr>
            <a:lvl8pPr marL="448056" indent="0">
              <a:buNone/>
              <a:defRPr sz="280"/>
            </a:lvl8pPr>
            <a:lvl9pPr marL="512064" indent="0">
              <a:buNone/>
              <a:defRPr sz="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49" y="323850"/>
            <a:ext cx="550411" cy="599972"/>
          </a:xfrm>
        </p:spPr>
        <p:txBody>
          <a:bodyPr/>
          <a:lstStyle>
            <a:lvl1pPr marL="0" indent="0">
              <a:buNone/>
              <a:defRPr sz="224"/>
            </a:lvl1pPr>
            <a:lvl2pPr marL="64008" indent="0">
              <a:buNone/>
              <a:defRPr sz="196"/>
            </a:lvl2pPr>
            <a:lvl3pPr marL="128016" indent="0">
              <a:buNone/>
              <a:defRPr sz="168"/>
            </a:lvl3pPr>
            <a:lvl4pPr marL="192024" indent="0">
              <a:buNone/>
              <a:defRPr sz="140"/>
            </a:lvl4pPr>
            <a:lvl5pPr marL="256032" indent="0">
              <a:buNone/>
              <a:defRPr sz="140"/>
            </a:lvl5pPr>
            <a:lvl6pPr marL="320040" indent="0">
              <a:buNone/>
              <a:defRPr sz="140"/>
            </a:lvl6pPr>
            <a:lvl7pPr marL="384048" indent="0">
              <a:buNone/>
              <a:defRPr sz="140"/>
            </a:lvl7pPr>
            <a:lvl8pPr marL="448056" indent="0">
              <a:buNone/>
              <a:defRPr sz="140"/>
            </a:lvl8pPr>
            <a:lvl9pPr marL="512064" indent="0">
              <a:buNone/>
              <a:defRPr sz="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26" y="57474"/>
            <a:ext cx="1471911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26" y="287367"/>
            <a:ext cx="1471911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6" y="1000537"/>
            <a:ext cx="38397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0639-6F2B-4B21-9AAE-B6053006271E}" type="datetimeFigureOut">
              <a:rPr lang="en-AU" smtClean="0"/>
              <a:t>1/03/2016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299" y="1000537"/>
            <a:ext cx="575965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260" y="1000537"/>
            <a:ext cx="38397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2553-3D89-4D53-9E4E-71AAB78075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3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" rtl="0" eaLnBrk="1" latinLnBrk="0" hangingPunct="1">
        <a:lnSpc>
          <a:spcPct val="90000"/>
        </a:lnSpc>
        <a:spcBef>
          <a:spcPct val="0"/>
        </a:spcBef>
        <a:buNone/>
        <a:defRPr sz="6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" indent="-32004" algn="l" defTabSz="128016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1pPr>
      <a:lvl2pPr marL="64008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339" y="308918"/>
            <a:ext cx="12618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0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22339" y="308918"/>
            <a:ext cx="12618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26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775" y="124252"/>
            <a:ext cx="16530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 &amp;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6775" y="124252"/>
            <a:ext cx="16530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 &amp;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54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1231" y="308918"/>
            <a:ext cx="1164101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DEWNR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11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8421" y="57786"/>
            <a:ext cx="1569721" cy="963929"/>
          </a:xfrm>
          <a:prstGeom prst="roundRect">
            <a:avLst/>
          </a:prstGeom>
          <a:noFill/>
          <a:ln w="57150">
            <a:solidFill>
              <a:srgbClr val="951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71231" y="308918"/>
            <a:ext cx="1164101" cy="46166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DEWNR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16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13</Words>
  <Application>Microsoft Office PowerPoint</Application>
  <PresentationFormat>Custom</PresentationFormat>
  <Paragraphs>11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PIRSA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Walters</dc:creator>
  <cp:lastModifiedBy>Gareth Walters</cp:lastModifiedBy>
  <cp:revision>12</cp:revision>
  <dcterms:created xsi:type="dcterms:W3CDTF">2016-02-21T23:45:26Z</dcterms:created>
  <dcterms:modified xsi:type="dcterms:W3CDTF">2016-03-01T03:57:01Z</dcterms:modified>
</cp:coreProperties>
</file>