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9" r:id="rId6"/>
    <p:sldId id="258" r:id="rId7"/>
    <p:sldId id="268" r:id="rId8"/>
    <p:sldId id="267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image" Target="../media/image7.jpeg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 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image" Target="../media/image13.jpe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image" Target="../media/image7.jpeg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 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image" Target="../media/image13.jpe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F90BF-FBAE-BF48-9DFA-A26240A7FFA9}" type="doc">
      <dgm:prSet loTypeId="urn:microsoft.com/office/officeart/2005/8/layout/pList1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4C7CF92-1BE1-F144-BE79-28FCFA1C1796}">
      <dgm:prSet phldrT="[Texto]" phldr="0"/>
      <dgm:spPr/>
      <dgm:t>
        <a:bodyPr/>
        <a:lstStyle/>
        <a:p>
          <a:r>
            <a:rPr lang="es-US"/>
            <a:t>Computer</a:t>
          </a:r>
          <a:endParaRPr lang="es-MX"/>
        </a:p>
      </dgm:t>
    </dgm:pt>
    <dgm:pt modelId="{233A5DD4-B5DC-C24A-80DA-60DB55B81E66}" type="parTrans" cxnId="{3E84FA4F-BDF8-B341-B7D1-AE849672C11A}">
      <dgm:prSet/>
      <dgm:spPr/>
      <dgm:t>
        <a:bodyPr/>
        <a:lstStyle/>
        <a:p>
          <a:endParaRPr lang="es-MX"/>
        </a:p>
      </dgm:t>
    </dgm:pt>
    <dgm:pt modelId="{18E41025-8B5C-E34E-8CA7-331AC3FDB987}" type="sibTrans" cxnId="{3E84FA4F-BDF8-B341-B7D1-AE849672C11A}">
      <dgm:prSet/>
      <dgm:spPr/>
      <dgm:t>
        <a:bodyPr/>
        <a:lstStyle/>
        <a:p>
          <a:endParaRPr lang="es-MX"/>
        </a:p>
      </dgm:t>
    </dgm:pt>
    <dgm:pt modelId="{B3BFFEAA-2386-E047-B888-1072725A4C36}">
      <dgm:prSet phldrT="[Texto]" phldr="0"/>
      <dgm:spPr/>
      <dgm:t>
        <a:bodyPr/>
        <a:lstStyle/>
        <a:p>
          <a:r>
            <a:rPr lang="es-US"/>
            <a:t>Email</a:t>
          </a:r>
          <a:endParaRPr lang="es-MX"/>
        </a:p>
      </dgm:t>
    </dgm:pt>
    <dgm:pt modelId="{6C60AAB7-6D35-0446-A710-15F9E698D568}" type="parTrans" cxnId="{7C5A4228-6026-1541-95E8-CC618917A798}">
      <dgm:prSet/>
      <dgm:spPr/>
      <dgm:t>
        <a:bodyPr/>
        <a:lstStyle/>
        <a:p>
          <a:endParaRPr lang="es-MX"/>
        </a:p>
      </dgm:t>
    </dgm:pt>
    <dgm:pt modelId="{5701302C-EF99-D84E-A47B-AE08EB54E2C1}" type="sibTrans" cxnId="{7C5A4228-6026-1541-95E8-CC618917A798}">
      <dgm:prSet/>
      <dgm:spPr/>
      <dgm:t>
        <a:bodyPr/>
        <a:lstStyle/>
        <a:p>
          <a:endParaRPr lang="es-MX"/>
        </a:p>
      </dgm:t>
    </dgm:pt>
    <dgm:pt modelId="{6071B04D-FF3E-6446-B50D-782C18E4D095}">
      <dgm:prSet phldrT="[Texto]" phldr="0"/>
      <dgm:spPr/>
      <dgm:t>
        <a:bodyPr/>
        <a:lstStyle/>
        <a:p>
          <a:r>
            <a:rPr lang="es-US"/>
            <a:t>Laptop</a:t>
          </a:r>
          <a:endParaRPr lang="es-MX"/>
        </a:p>
      </dgm:t>
    </dgm:pt>
    <dgm:pt modelId="{DE4B88D1-99D5-2149-A389-E0678D5A656E}" type="parTrans" cxnId="{4DB41E7A-8B3A-7B42-842F-8F632A5393D0}">
      <dgm:prSet/>
      <dgm:spPr/>
      <dgm:t>
        <a:bodyPr/>
        <a:lstStyle/>
        <a:p>
          <a:endParaRPr lang="es-MX"/>
        </a:p>
      </dgm:t>
    </dgm:pt>
    <dgm:pt modelId="{60F4546A-F2CE-2E44-B1C6-BEC0F6B07B19}" type="sibTrans" cxnId="{4DB41E7A-8B3A-7B42-842F-8F632A5393D0}">
      <dgm:prSet/>
      <dgm:spPr/>
      <dgm:t>
        <a:bodyPr/>
        <a:lstStyle/>
        <a:p>
          <a:endParaRPr lang="es-MX"/>
        </a:p>
      </dgm:t>
    </dgm:pt>
    <dgm:pt modelId="{E20288D2-5C84-8F40-A3F4-3B7AB7EB032B}">
      <dgm:prSet phldrT="[Texto]" phldr="0"/>
      <dgm:spPr/>
      <dgm:t>
        <a:bodyPr/>
        <a:lstStyle/>
        <a:p>
          <a:r>
            <a:rPr lang="es-US"/>
            <a:t>Touchscreen</a:t>
          </a:r>
          <a:endParaRPr lang="es-MX"/>
        </a:p>
      </dgm:t>
    </dgm:pt>
    <dgm:pt modelId="{C7D6A23C-9A05-0648-ADC7-E300852BBA44}" type="parTrans" cxnId="{B33EDE49-6430-4A4B-8A1C-968DD8A0A55B}">
      <dgm:prSet/>
      <dgm:spPr/>
      <dgm:t>
        <a:bodyPr/>
        <a:lstStyle/>
        <a:p>
          <a:endParaRPr lang="es-MX"/>
        </a:p>
      </dgm:t>
    </dgm:pt>
    <dgm:pt modelId="{ADB5D531-E7C5-4D43-A64C-3FF5132F73F9}" type="sibTrans" cxnId="{B33EDE49-6430-4A4B-8A1C-968DD8A0A55B}">
      <dgm:prSet/>
      <dgm:spPr/>
      <dgm:t>
        <a:bodyPr/>
        <a:lstStyle/>
        <a:p>
          <a:endParaRPr lang="es-MX"/>
        </a:p>
      </dgm:t>
    </dgm:pt>
    <dgm:pt modelId="{A6441F19-8F0A-804D-A6D3-A18BF520245D}">
      <dgm:prSet/>
      <dgm:spPr/>
      <dgm:t>
        <a:bodyPr/>
        <a:lstStyle/>
        <a:p>
          <a:r>
            <a:rPr lang="es-US"/>
            <a:t>Wi-fi</a:t>
          </a:r>
          <a:endParaRPr lang="es-MX"/>
        </a:p>
      </dgm:t>
    </dgm:pt>
    <dgm:pt modelId="{427925C1-850B-034F-9498-26687D536A66}" type="parTrans" cxnId="{94A90311-08D0-1241-A9E8-075273E3FD0E}">
      <dgm:prSet/>
      <dgm:spPr/>
      <dgm:t>
        <a:bodyPr/>
        <a:lstStyle/>
        <a:p>
          <a:endParaRPr lang="es-MX"/>
        </a:p>
      </dgm:t>
    </dgm:pt>
    <dgm:pt modelId="{AA28EFAF-194A-424C-AA95-C61BE38700BD}" type="sibTrans" cxnId="{94A90311-08D0-1241-A9E8-075273E3FD0E}">
      <dgm:prSet/>
      <dgm:spPr/>
      <dgm:t>
        <a:bodyPr/>
        <a:lstStyle/>
        <a:p>
          <a:endParaRPr lang="es-MX"/>
        </a:p>
      </dgm:t>
    </dgm:pt>
    <dgm:pt modelId="{E0CBE0B0-52F6-8646-8CB3-7C879D85E743}" type="pres">
      <dgm:prSet presAssocID="{1CAF90BF-FBAE-BF48-9DFA-A26240A7FFA9}" presName="Name0" presStyleCnt="0">
        <dgm:presLayoutVars>
          <dgm:dir/>
          <dgm:resizeHandles val="exact"/>
        </dgm:presLayoutVars>
      </dgm:prSet>
      <dgm:spPr/>
    </dgm:pt>
    <dgm:pt modelId="{F895024E-53B4-AB48-8DAB-5B3BFEBEFB2C}" type="pres">
      <dgm:prSet presAssocID="{44C7CF92-1BE1-F144-BE79-28FCFA1C1796}" presName="compNode" presStyleCnt="0"/>
      <dgm:spPr/>
    </dgm:pt>
    <dgm:pt modelId="{4689E3E6-D42D-7E4D-B39B-945313EB1808}" type="pres">
      <dgm:prSet presAssocID="{44C7CF92-1BE1-F144-BE79-28FCFA1C1796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538EC658-1325-2648-B007-563E54564785}" type="pres">
      <dgm:prSet presAssocID="{44C7CF92-1BE1-F144-BE79-28FCFA1C1796}" presName="textRect" presStyleLbl="revTx" presStyleIdx="0" presStyleCnt="5">
        <dgm:presLayoutVars>
          <dgm:bulletEnabled val="1"/>
        </dgm:presLayoutVars>
      </dgm:prSet>
      <dgm:spPr/>
    </dgm:pt>
    <dgm:pt modelId="{285DF6B3-3A7A-6A4D-A2AE-CDCB4A17E9F1}" type="pres">
      <dgm:prSet presAssocID="{18E41025-8B5C-E34E-8CA7-331AC3FDB987}" presName="sibTrans" presStyleLbl="sibTrans2D1" presStyleIdx="0" presStyleCnt="0"/>
      <dgm:spPr/>
    </dgm:pt>
    <dgm:pt modelId="{FE747709-6E4B-9F4B-9A9E-14B74744FB84}" type="pres">
      <dgm:prSet presAssocID="{B3BFFEAA-2386-E047-B888-1072725A4C36}" presName="compNode" presStyleCnt="0"/>
      <dgm:spPr/>
    </dgm:pt>
    <dgm:pt modelId="{43B1509C-D2B9-D84C-97F9-6C7EB3F149FB}" type="pres">
      <dgm:prSet presAssocID="{B3BFFEAA-2386-E047-B888-1072725A4C36}" presName="pict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CFB0EEC8-4CEC-FA4F-9040-B12359B78828}" type="pres">
      <dgm:prSet presAssocID="{B3BFFEAA-2386-E047-B888-1072725A4C36}" presName="textRect" presStyleLbl="revTx" presStyleIdx="1" presStyleCnt="5">
        <dgm:presLayoutVars>
          <dgm:bulletEnabled val="1"/>
        </dgm:presLayoutVars>
      </dgm:prSet>
      <dgm:spPr/>
    </dgm:pt>
    <dgm:pt modelId="{D2802170-C180-C44D-8041-322C6C786DC0}" type="pres">
      <dgm:prSet presAssocID="{5701302C-EF99-D84E-A47B-AE08EB54E2C1}" presName="sibTrans" presStyleLbl="sibTrans2D1" presStyleIdx="0" presStyleCnt="0"/>
      <dgm:spPr/>
    </dgm:pt>
    <dgm:pt modelId="{DE47B474-22E1-B146-A001-9F24E52B4D47}" type="pres">
      <dgm:prSet presAssocID="{6071B04D-FF3E-6446-B50D-782C18E4D095}" presName="compNode" presStyleCnt="0"/>
      <dgm:spPr/>
    </dgm:pt>
    <dgm:pt modelId="{EFFDCA5D-9518-754E-94AD-117427B2CA7B}" type="pres">
      <dgm:prSet presAssocID="{6071B04D-FF3E-6446-B50D-782C18E4D095}" presName="pict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697C0CDF-1E64-B548-AC4A-1AA232DD7893}" type="pres">
      <dgm:prSet presAssocID="{6071B04D-FF3E-6446-B50D-782C18E4D095}" presName="textRect" presStyleLbl="revTx" presStyleIdx="2" presStyleCnt="5">
        <dgm:presLayoutVars>
          <dgm:bulletEnabled val="1"/>
        </dgm:presLayoutVars>
      </dgm:prSet>
      <dgm:spPr/>
    </dgm:pt>
    <dgm:pt modelId="{B74D4FF8-52D0-8E40-BFE3-EBA03EC91CF7}" type="pres">
      <dgm:prSet presAssocID="{60F4546A-F2CE-2E44-B1C6-BEC0F6B07B19}" presName="sibTrans" presStyleLbl="sibTrans2D1" presStyleIdx="0" presStyleCnt="0"/>
      <dgm:spPr/>
    </dgm:pt>
    <dgm:pt modelId="{C6CCE0C9-0E86-8747-A421-D1E37BB04E07}" type="pres">
      <dgm:prSet presAssocID="{E20288D2-5C84-8F40-A3F4-3B7AB7EB032B}" presName="compNode" presStyleCnt="0"/>
      <dgm:spPr/>
    </dgm:pt>
    <dgm:pt modelId="{CE741B2C-9210-A34C-8E46-7583B78ED94B}" type="pres">
      <dgm:prSet presAssocID="{E20288D2-5C84-8F40-A3F4-3B7AB7EB032B}" presName="pict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124CCC5B-534C-2140-ABA2-7B42CA79546C}" type="pres">
      <dgm:prSet presAssocID="{E20288D2-5C84-8F40-A3F4-3B7AB7EB032B}" presName="textRect" presStyleLbl="revTx" presStyleIdx="3" presStyleCnt="5">
        <dgm:presLayoutVars>
          <dgm:bulletEnabled val="1"/>
        </dgm:presLayoutVars>
      </dgm:prSet>
      <dgm:spPr/>
    </dgm:pt>
    <dgm:pt modelId="{55E02C8B-93C3-7145-8434-93971631F6E7}" type="pres">
      <dgm:prSet presAssocID="{ADB5D531-E7C5-4D43-A64C-3FF5132F73F9}" presName="sibTrans" presStyleLbl="sibTrans2D1" presStyleIdx="0" presStyleCnt="0"/>
      <dgm:spPr/>
    </dgm:pt>
    <dgm:pt modelId="{81D16507-3D4D-1241-81CA-897B2D49E963}" type="pres">
      <dgm:prSet presAssocID="{A6441F19-8F0A-804D-A6D3-A18BF520245D}" presName="compNode" presStyleCnt="0"/>
      <dgm:spPr/>
    </dgm:pt>
    <dgm:pt modelId="{D0B2406D-5D81-3A47-9707-B6B3A69ACBB3}" type="pres">
      <dgm:prSet presAssocID="{A6441F19-8F0A-804D-A6D3-A18BF520245D}" presName="pict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027C34A2-6927-A840-8EEB-8A9557C9FC02}" type="pres">
      <dgm:prSet presAssocID="{A6441F19-8F0A-804D-A6D3-A18BF520245D}" presName="textRect" presStyleLbl="revTx" presStyleIdx="4" presStyleCnt="5">
        <dgm:presLayoutVars>
          <dgm:bulletEnabled val="1"/>
        </dgm:presLayoutVars>
      </dgm:prSet>
      <dgm:spPr/>
    </dgm:pt>
  </dgm:ptLst>
  <dgm:cxnLst>
    <dgm:cxn modelId="{60724300-27DD-694E-9D9C-4570627EDB95}" type="presOf" srcId="{E20288D2-5C84-8F40-A3F4-3B7AB7EB032B}" destId="{124CCC5B-534C-2140-ABA2-7B42CA79546C}" srcOrd="0" destOrd="0" presId="urn:microsoft.com/office/officeart/2005/8/layout/pList1"/>
    <dgm:cxn modelId="{94A90311-08D0-1241-A9E8-075273E3FD0E}" srcId="{1CAF90BF-FBAE-BF48-9DFA-A26240A7FFA9}" destId="{A6441F19-8F0A-804D-A6D3-A18BF520245D}" srcOrd="4" destOrd="0" parTransId="{427925C1-850B-034F-9498-26687D536A66}" sibTransId="{AA28EFAF-194A-424C-AA95-C61BE38700BD}"/>
    <dgm:cxn modelId="{94B26E22-2009-2440-B8EA-B67047F272CD}" type="presOf" srcId="{ADB5D531-E7C5-4D43-A64C-3FF5132F73F9}" destId="{55E02C8B-93C3-7145-8434-93971631F6E7}" srcOrd="0" destOrd="0" presId="urn:microsoft.com/office/officeart/2005/8/layout/pList1"/>
    <dgm:cxn modelId="{7C5A4228-6026-1541-95E8-CC618917A798}" srcId="{1CAF90BF-FBAE-BF48-9DFA-A26240A7FFA9}" destId="{B3BFFEAA-2386-E047-B888-1072725A4C36}" srcOrd="1" destOrd="0" parTransId="{6C60AAB7-6D35-0446-A710-15F9E698D568}" sibTransId="{5701302C-EF99-D84E-A47B-AE08EB54E2C1}"/>
    <dgm:cxn modelId="{B33EDE49-6430-4A4B-8A1C-968DD8A0A55B}" srcId="{1CAF90BF-FBAE-BF48-9DFA-A26240A7FFA9}" destId="{E20288D2-5C84-8F40-A3F4-3B7AB7EB032B}" srcOrd="3" destOrd="0" parTransId="{C7D6A23C-9A05-0648-ADC7-E300852BBA44}" sibTransId="{ADB5D531-E7C5-4D43-A64C-3FF5132F73F9}"/>
    <dgm:cxn modelId="{3E84FA4F-BDF8-B341-B7D1-AE849672C11A}" srcId="{1CAF90BF-FBAE-BF48-9DFA-A26240A7FFA9}" destId="{44C7CF92-1BE1-F144-BE79-28FCFA1C1796}" srcOrd="0" destOrd="0" parTransId="{233A5DD4-B5DC-C24A-80DA-60DB55B81E66}" sibTransId="{18E41025-8B5C-E34E-8CA7-331AC3FDB987}"/>
    <dgm:cxn modelId="{4DB41E7A-8B3A-7B42-842F-8F632A5393D0}" srcId="{1CAF90BF-FBAE-BF48-9DFA-A26240A7FFA9}" destId="{6071B04D-FF3E-6446-B50D-782C18E4D095}" srcOrd="2" destOrd="0" parTransId="{DE4B88D1-99D5-2149-A389-E0678D5A656E}" sibTransId="{60F4546A-F2CE-2E44-B1C6-BEC0F6B07B19}"/>
    <dgm:cxn modelId="{63192780-595E-1740-8AEA-519D211F1F93}" type="presOf" srcId="{A6441F19-8F0A-804D-A6D3-A18BF520245D}" destId="{027C34A2-6927-A840-8EEB-8A9557C9FC02}" srcOrd="0" destOrd="0" presId="urn:microsoft.com/office/officeart/2005/8/layout/pList1"/>
    <dgm:cxn modelId="{BAFA0796-5677-9B41-AF9F-3EF8AE1F015C}" type="presOf" srcId="{6071B04D-FF3E-6446-B50D-782C18E4D095}" destId="{697C0CDF-1E64-B548-AC4A-1AA232DD7893}" srcOrd="0" destOrd="0" presId="urn:microsoft.com/office/officeart/2005/8/layout/pList1"/>
    <dgm:cxn modelId="{2E8DCBA1-4014-2B4C-9D16-4F6C34335341}" type="presOf" srcId="{44C7CF92-1BE1-F144-BE79-28FCFA1C1796}" destId="{538EC658-1325-2648-B007-563E54564785}" srcOrd="0" destOrd="0" presId="urn:microsoft.com/office/officeart/2005/8/layout/pList1"/>
    <dgm:cxn modelId="{56BC49AA-42AD-9642-86B4-5803A48FAB95}" type="presOf" srcId="{60F4546A-F2CE-2E44-B1C6-BEC0F6B07B19}" destId="{B74D4FF8-52D0-8E40-BFE3-EBA03EC91CF7}" srcOrd="0" destOrd="0" presId="urn:microsoft.com/office/officeart/2005/8/layout/pList1"/>
    <dgm:cxn modelId="{C67C81D9-E80E-5B40-8899-E7B3C4259050}" type="presOf" srcId="{1CAF90BF-FBAE-BF48-9DFA-A26240A7FFA9}" destId="{E0CBE0B0-52F6-8646-8CB3-7C879D85E743}" srcOrd="0" destOrd="0" presId="urn:microsoft.com/office/officeart/2005/8/layout/pList1"/>
    <dgm:cxn modelId="{B96189E9-C1E7-0D46-B302-E693F67FE739}" type="presOf" srcId="{18E41025-8B5C-E34E-8CA7-331AC3FDB987}" destId="{285DF6B3-3A7A-6A4D-A2AE-CDCB4A17E9F1}" srcOrd="0" destOrd="0" presId="urn:microsoft.com/office/officeart/2005/8/layout/pList1"/>
    <dgm:cxn modelId="{FCF966EC-E982-464A-888F-73D4332B875D}" type="presOf" srcId="{5701302C-EF99-D84E-A47B-AE08EB54E2C1}" destId="{D2802170-C180-C44D-8041-322C6C786DC0}" srcOrd="0" destOrd="0" presId="urn:microsoft.com/office/officeart/2005/8/layout/pList1"/>
    <dgm:cxn modelId="{A25D7CF5-C07E-984C-8E55-4A5E82B50A09}" type="presOf" srcId="{B3BFFEAA-2386-E047-B888-1072725A4C36}" destId="{CFB0EEC8-4CEC-FA4F-9040-B12359B78828}" srcOrd="0" destOrd="0" presId="urn:microsoft.com/office/officeart/2005/8/layout/pList1"/>
    <dgm:cxn modelId="{2B5B28D0-2E48-4A45-BD71-FB0CDD5CBE64}" type="presParOf" srcId="{E0CBE0B0-52F6-8646-8CB3-7C879D85E743}" destId="{F895024E-53B4-AB48-8DAB-5B3BFEBEFB2C}" srcOrd="0" destOrd="0" presId="urn:microsoft.com/office/officeart/2005/8/layout/pList1"/>
    <dgm:cxn modelId="{A171D716-3AB5-1B48-B56F-10958F9BD4DF}" type="presParOf" srcId="{F895024E-53B4-AB48-8DAB-5B3BFEBEFB2C}" destId="{4689E3E6-D42D-7E4D-B39B-945313EB1808}" srcOrd="0" destOrd="0" presId="urn:microsoft.com/office/officeart/2005/8/layout/pList1"/>
    <dgm:cxn modelId="{1A1D1C61-A88D-2A45-A3B4-6DB50D0BF3C2}" type="presParOf" srcId="{F895024E-53B4-AB48-8DAB-5B3BFEBEFB2C}" destId="{538EC658-1325-2648-B007-563E54564785}" srcOrd="1" destOrd="0" presId="urn:microsoft.com/office/officeart/2005/8/layout/pList1"/>
    <dgm:cxn modelId="{89FEAD1D-C78F-5446-9064-9E0D63DFE191}" type="presParOf" srcId="{E0CBE0B0-52F6-8646-8CB3-7C879D85E743}" destId="{285DF6B3-3A7A-6A4D-A2AE-CDCB4A17E9F1}" srcOrd="1" destOrd="0" presId="urn:microsoft.com/office/officeart/2005/8/layout/pList1"/>
    <dgm:cxn modelId="{8B99C75B-F73C-7943-A2C3-9A6B95AFD17A}" type="presParOf" srcId="{E0CBE0B0-52F6-8646-8CB3-7C879D85E743}" destId="{FE747709-6E4B-9F4B-9A9E-14B74744FB84}" srcOrd="2" destOrd="0" presId="urn:microsoft.com/office/officeart/2005/8/layout/pList1"/>
    <dgm:cxn modelId="{D8B6E73E-15D9-8A49-BF7A-1884450CA7AA}" type="presParOf" srcId="{FE747709-6E4B-9F4B-9A9E-14B74744FB84}" destId="{43B1509C-D2B9-D84C-97F9-6C7EB3F149FB}" srcOrd="0" destOrd="0" presId="urn:microsoft.com/office/officeart/2005/8/layout/pList1"/>
    <dgm:cxn modelId="{8D790AA1-2FFE-7E45-805E-291D7CB47FA3}" type="presParOf" srcId="{FE747709-6E4B-9F4B-9A9E-14B74744FB84}" destId="{CFB0EEC8-4CEC-FA4F-9040-B12359B78828}" srcOrd="1" destOrd="0" presId="urn:microsoft.com/office/officeart/2005/8/layout/pList1"/>
    <dgm:cxn modelId="{2DB7926D-1AC4-BE4F-96BC-CCF7D3CACEAB}" type="presParOf" srcId="{E0CBE0B0-52F6-8646-8CB3-7C879D85E743}" destId="{D2802170-C180-C44D-8041-322C6C786DC0}" srcOrd="3" destOrd="0" presId="urn:microsoft.com/office/officeart/2005/8/layout/pList1"/>
    <dgm:cxn modelId="{F66561D9-5125-DF48-962D-539266B6D7BF}" type="presParOf" srcId="{E0CBE0B0-52F6-8646-8CB3-7C879D85E743}" destId="{DE47B474-22E1-B146-A001-9F24E52B4D47}" srcOrd="4" destOrd="0" presId="urn:microsoft.com/office/officeart/2005/8/layout/pList1"/>
    <dgm:cxn modelId="{F76BA9EE-BC69-C544-BF36-21B2B42941C1}" type="presParOf" srcId="{DE47B474-22E1-B146-A001-9F24E52B4D47}" destId="{EFFDCA5D-9518-754E-94AD-117427B2CA7B}" srcOrd="0" destOrd="0" presId="urn:microsoft.com/office/officeart/2005/8/layout/pList1"/>
    <dgm:cxn modelId="{9234069D-4B76-7640-8CE8-59695A12504C}" type="presParOf" srcId="{DE47B474-22E1-B146-A001-9F24E52B4D47}" destId="{697C0CDF-1E64-B548-AC4A-1AA232DD7893}" srcOrd="1" destOrd="0" presId="urn:microsoft.com/office/officeart/2005/8/layout/pList1"/>
    <dgm:cxn modelId="{E14E0E74-F532-1A41-B0B3-A81A011A63E9}" type="presParOf" srcId="{E0CBE0B0-52F6-8646-8CB3-7C879D85E743}" destId="{B74D4FF8-52D0-8E40-BFE3-EBA03EC91CF7}" srcOrd="5" destOrd="0" presId="urn:microsoft.com/office/officeart/2005/8/layout/pList1"/>
    <dgm:cxn modelId="{96D47E4F-C6C3-1143-901A-60886F693B93}" type="presParOf" srcId="{E0CBE0B0-52F6-8646-8CB3-7C879D85E743}" destId="{C6CCE0C9-0E86-8747-A421-D1E37BB04E07}" srcOrd="6" destOrd="0" presId="urn:microsoft.com/office/officeart/2005/8/layout/pList1"/>
    <dgm:cxn modelId="{2744F3E2-86F2-154A-A210-4032412BBD88}" type="presParOf" srcId="{C6CCE0C9-0E86-8747-A421-D1E37BB04E07}" destId="{CE741B2C-9210-A34C-8E46-7583B78ED94B}" srcOrd="0" destOrd="0" presId="urn:microsoft.com/office/officeart/2005/8/layout/pList1"/>
    <dgm:cxn modelId="{08557F50-576A-A54F-9FB4-55688D6DB20C}" type="presParOf" srcId="{C6CCE0C9-0E86-8747-A421-D1E37BB04E07}" destId="{124CCC5B-534C-2140-ABA2-7B42CA79546C}" srcOrd="1" destOrd="0" presId="urn:microsoft.com/office/officeart/2005/8/layout/pList1"/>
    <dgm:cxn modelId="{B044A00E-30BB-9A4D-ADE7-716F6DABEBD1}" type="presParOf" srcId="{E0CBE0B0-52F6-8646-8CB3-7C879D85E743}" destId="{55E02C8B-93C3-7145-8434-93971631F6E7}" srcOrd="7" destOrd="0" presId="urn:microsoft.com/office/officeart/2005/8/layout/pList1"/>
    <dgm:cxn modelId="{36ECD435-90C2-CD4D-83B5-894F50315B08}" type="presParOf" srcId="{E0CBE0B0-52F6-8646-8CB3-7C879D85E743}" destId="{81D16507-3D4D-1241-81CA-897B2D49E963}" srcOrd="8" destOrd="0" presId="urn:microsoft.com/office/officeart/2005/8/layout/pList1"/>
    <dgm:cxn modelId="{2367E967-D7DE-244C-A133-B32CCDFF76D2}" type="presParOf" srcId="{81D16507-3D4D-1241-81CA-897B2D49E963}" destId="{D0B2406D-5D81-3A47-9707-B6B3A69ACBB3}" srcOrd="0" destOrd="0" presId="urn:microsoft.com/office/officeart/2005/8/layout/pList1"/>
    <dgm:cxn modelId="{41B96959-8CD4-4847-984E-70BCBB96148D}" type="presParOf" srcId="{81D16507-3D4D-1241-81CA-897B2D49E963}" destId="{027C34A2-6927-A840-8EEB-8A9557C9FC0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DC2344-2C0E-8244-92BF-C569F16E2906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CD0C35E-3A42-E145-B971-AC08125935F0}">
      <dgm:prSet phldrT="[Texto]" phldr="0"/>
      <dgm:spPr/>
      <dgm:t>
        <a:bodyPr/>
        <a:lstStyle/>
        <a:p>
          <a:r>
            <a:rPr lang="es-US" b="1">
              <a:solidFill>
                <a:srgbClr val="0070C0"/>
              </a:solidFill>
            </a:rPr>
            <a:t>The blue bluebird blinks</a:t>
          </a:r>
          <a:endParaRPr lang="es-MX" b="1">
            <a:solidFill>
              <a:srgbClr val="0070C0"/>
            </a:solidFill>
          </a:endParaRPr>
        </a:p>
      </dgm:t>
    </dgm:pt>
    <dgm:pt modelId="{9E18A693-675E-794F-8945-5C4ABF410484}" type="parTrans" cxnId="{CD293F96-8E40-E942-956E-40540DFDF601}">
      <dgm:prSet/>
      <dgm:spPr/>
      <dgm:t>
        <a:bodyPr/>
        <a:lstStyle/>
        <a:p>
          <a:endParaRPr lang="es-MX"/>
        </a:p>
      </dgm:t>
    </dgm:pt>
    <dgm:pt modelId="{715E4B0D-04EE-6742-9E4E-2FE644E7B9B7}" type="sibTrans" cxnId="{CD293F96-8E40-E942-956E-40540DFDF601}">
      <dgm:prSet/>
      <dgm:spPr/>
      <dgm:t>
        <a:bodyPr/>
        <a:lstStyle/>
        <a:p>
          <a:endParaRPr lang="es-MX"/>
        </a:p>
      </dgm:t>
    </dgm:pt>
    <dgm:pt modelId="{DE53EF4E-9472-2647-B041-4CB57A9030F8}" type="pres">
      <dgm:prSet presAssocID="{E5DC2344-2C0E-8244-92BF-C569F16E2906}" presName="Name0" presStyleCnt="0">
        <dgm:presLayoutVars>
          <dgm:chMax/>
          <dgm:chPref/>
          <dgm:dir/>
        </dgm:presLayoutVars>
      </dgm:prSet>
      <dgm:spPr/>
    </dgm:pt>
    <dgm:pt modelId="{A95567D0-EE86-594E-96E8-060634D23847}" type="pres">
      <dgm:prSet presAssocID="{2CD0C35E-3A42-E145-B971-AC08125935F0}" presName="composite" presStyleCnt="0">
        <dgm:presLayoutVars>
          <dgm:chMax/>
          <dgm:chPref/>
        </dgm:presLayoutVars>
      </dgm:prSet>
      <dgm:spPr/>
    </dgm:pt>
    <dgm:pt modelId="{81C59454-02C6-0344-AB43-2BB0C1E5FE49}" type="pres">
      <dgm:prSet presAssocID="{2CD0C35E-3A42-E145-B971-AC08125935F0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5B9A4495-EC4A-7644-A95A-2608EF31C693}" type="pres">
      <dgm:prSet presAssocID="{2CD0C35E-3A42-E145-B971-AC08125935F0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FAAFE63-B2A5-4A42-96EB-2DFC3ABCB766}" type="pres">
      <dgm:prSet presAssocID="{2CD0C35E-3A42-E145-B971-AC08125935F0}" presName="tlFrame" presStyleLbl="node1" presStyleIdx="0" presStyleCnt="4"/>
      <dgm:spPr/>
    </dgm:pt>
    <dgm:pt modelId="{F886016F-D5A0-CB4C-BFC4-722CE493157E}" type="pres">
      <dgm:prSet presAssocID="{2CD0C35E-3A42-E145-B971-AC08125935F0}" presName="trFrame" presStyleLbl="node1" presStyleIdx="1" presStyleCnt="4"/>
      <dgm:spPr/>
    </dgm:pt>
    <dgm:pt modelId="{5BA026F6-4315-E949-97ED-9AE45C2D79B3}" type="pres">
      <dgm:prSet presAssocID="{2CD0C35E-3A42-E145-B971-AC08125935F0}" presName="blFrame" presStyleLbl="node1" presStyleIdx="2" presStyleCnt="4"/>
      <dgm:spPr/>
    </dgm:pt>
    <dgm:pt modelId="{C7EB1CA7-4BEC-1B4A-8C2B-143F0DDEDCC7}" type="pres">
      <dgm:prSet presAssocID="{2CD0C35E-3A42-E145-B971-AC08125935F0}" presName="brFrame" presStyleLbl="node1" presStyleIdx="3" presStyleCnt="4"/>
      <dgm:spPr/>
    </dgm:pt>
  </dgm:ptLst>
  <dgm:cxnLst>
    <dgm:cxn modelId="{88EC4202-A45C-7348-A189-4C97F68EB86E}" type="presOf" srcId="{2CD0C35E-3A42-E145-B971-AC08125935F0}" destId="{5B9A4495-EC4A-7644-A95A-2608EF31C693}" srcOrd="0" destOrd="0" presId="urn:microsoft.com/office/officeart/2009/3/layout/FramedTextPicture"/>
    <dgm:cxn modelId="{57608846-F6AB-B748-8F5C-3DFF4632692D}" type="presOf" srcId="{E5DC2344-2C0E-8244-92BF-C569F16E2906}" destId="{DE53EF4E-9472-2647-B041-4CB57A9030F8}" srcOrd="0" destOrd="0" presId="urn:microsoft.com/office/officeart/2009/3/layout/FramedTextPicture"/>
    <dgm:cxn modelId="{CD293F96-8E40-E942-956E-40540DFDF601}" srcId="{E5DC2344-2C0E-8244-92BF-C569F16E2906}" destId="{2CD0C35E-3A42-E145-B971-AC08125935F0}" srcOrd="0" destOrd="0" parTransId="{9E18A693-675E-794F-8945-5C4ABF410484}" sibTransId="{715E4B0D-04EE-6742-9E4E-2FE644E7B9B7}"/>
    <dgm:cxn modelId="{1D90B27D-8394-694A-B170-37B35281A7B9}" type="presParOf" srcId="{DE53EF4E-9472-2647-B041-4CB57A9030F8}" destId="{A95567D0-EE86-594E-96E8-060634D23847}" srcOrd="0" destOrd="0" presId="urn:microsoft.com/office/officeart/2009/3/layout/FramedTextPicture"/>
    <dgm:cxn modelId="{64ED7693-1950-CD4E-A4FE-FB0AA6FB0BD5}" type="presParOf" srcId="{A95567D0-EE86-594E-96E8-060634D23847}" destId="{81C59454-02C6-0344-AB43-2BB0C1E5FE49}" srcOrd="0" destOrd="0" presId="urn:microsoft.com/office/officeart/2009/3/layout/FramedTextPicture"/>
    <dgm:cxn modelId="{4156B865-679B-B64A-9BD6-6B7EB50E5E1A}" type="presParOf" srcId="{A95567D0-EE86-594E-96E8-060634D23847}" destId="{5B9A4495-EC4A-7644-A95A-2608EF31C693}" srcOrd="1" destOrd="0" presId="urn:microsoft.com/office/officeart/2009/3/layout/FramedTextPicture"/>
    <dgm:cxn modelId="{F041A5A9-86C5-F14B-B648-255D21A7E382}" type="presParOf" srcId="{A95567D0-EE86-594E-96E8-060634D23847}" destId="{1FAAFE63-B2A5-4A42-96EB-2DFC3ABCB766}" srcOrd="2" destOrd="0" presId="urn:microsoft.com/office/officeart/2009/3/layout/FramedTextPicture"/>
    <dgm:cxn modelId="{61719937-9609-DC4C-86B7-4EB95CE6FA7D}" type="presParOf" srcId="{A95567D0-EE86-594E-96E8-060634D23847}" destId="{F886016F-D5A0-CB4C-BFC4-722CE493157E}" srcOrd="3" destOrd="0" presId="urn:microsoft.com/office/officeart/2009/3/layout/FramedTextPicture"/>
    <dgm:cxn modelId="{90F2AD0B-D610-EE42-B097-6C21CFD76804}" type="presParOf" srcId="{A95567D0-EE86-594E-96E8-060634D23847}" destId="{5BA026F6-4315-E949-97ED-9AE45C2D79B3}" srcOrd="4" destOrd="0" presId="urn:microsoft.com/office/officeart/2009/3/layout/FramedTextPicture"/>
    <dgm:cxn modelId="{538E42E1-C307-9A43-B748-89092BE3B538}" type="presParOf" srcId="{A95567D0-EE86-594E-96E8-060634D23847}" destId="{C7EB1CA7-4BEC-1B4A-8C2B-143F0DDEDCC7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38CA3A-A2C9-2741-A21A-46FBE13722EF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3DC5E45-800B-FC42-AA7A-24C25F94F234}">
      <dgm:prSet phldrT="[Texto]" phldr="0"/>
      <dgm:spPr/>
      <dgm:t>
        <a:bodyPr/>
        <a:lstStyle/>
        <a:p>
          <a:r>
            <a:rPr lang="es-US"/>
            <a:t>Vocabulary</a:t>
          </a:r>
          <a:endParaRPr lang="es-MX"/>
        </a:p>
      </dgm:t>
    </dgm:pt>
    <dgm:pt modelId="{3321E9EB-6AE3-1F4C-B781-762337FC44C5}" type="parTrans" cxnId="{9E30E6C3-F1BD-C64A-AF7F-C6C63348AF53}">
      <dgm:prSet/>
      <dgm:spPr/>
      <dgm:t>
        <a:bodyPr/>
        <a:lstStyle/>
        <a:p>
          <a:endParaRPr lang="es-MX"/>
        </a:p>
      </dgm:t>
    </dgm:pt>
    <dgm:pt modelId="{96656DA2-35E7-D34A-B1C3-EFE580851174}" type="sibTrans" cxnId="{9E30E6C3-F1BD-C64A-AF7F-C6C63348AF5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MX"/>
        </a:p>
      </dgm:t>
    </dgm:pt>
    <dgm:pt modelId="{979B6D2F-07DC-D84B-9BF5-9476083EE163}">
      <dgm:prSet phldrT="[Texto]" phldr="0"/>
      <dgm:spPr/>
      <dgm:t>
        <a:bodyPr/>
        <a:lstStyle/>
        <a:p>
          <a:r>
            <a:rPr lang="es-US"/>
            <a:t>Vocabulary</a:t>
          </a:r>
          <a:endParaRPr lang="es-MX"/>
        </a:p>
      </dgm:t>
    </dgm:pt>
    <dgm:pt modelId="{33B09330-D7F8-4246-9837-DBE224D7AEF2}" type="parTrans" cxnId="{E9B7625A-ACDA-564B-BF6E-C677643C8817}">
      <dgm:prSet/>
      <dgm:spPr/>
      <dgm:t>
        <a:bodyPr/>
        <a:lstStyle/>
        <a:p>
          <a:endParaRPr lang="es-MX"/>
        </a:p>
      </dgm:t>
    </dgm:pt>
    <dgm:pt modelId="{5CB4DE8E-634F-FB4E-AD23-1213FDA2202F}" type="sibTrans" cxnId="{E9B7625A-ACDA-564B-BF6E-C677643C8817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MX"/>
        </a:p>
      </dgm:t>
    </dgm:pt>
    <dgm:pt modelId="{53A2BFDD-0FA8-304F-8BEF-E64C12847687}" type="pres">
      <dgm:prSet presAssocID="{7738CA3A-A2C9-2741-A21A-46FBE13722EF}" presName="Name0" presStyleCnt="0">
        <dgm:presLayoutVars>
          <dgm:chMax val="21"/>
          <dgm:chPref val="21"/>
        </dgm:presLayoutVars>
      </dgm:prSet>
      <dgm:spPr/>
    </dgm:pt>
    <dgm:pt modelId="{E4C7D6E4-D936-024C-BF27-690D38521F47}" type="pres">
      <dgm:prSet presAssocID="{73DC5E45-800B-FC42-AA7A-24C25F94F234}" presName="text1" presStyleCnt="0"/>
      <dgm:spPr/>
    </dgm:pt>
    <dgm:pt modelId="{EB1B2FFB-9E5B-7445-979E-A4BC2DC00DAF}" type="pres">
      <dgm:prSet presAssocID="{73DC5E45-800B-FC42-AA7A-24C25F94F234}" presName="textRepeatNode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32B3EF4-7746-D243-B738-6560DB6B9D8E}" type="pres">
      <dgm:prSet presAssocID="{73DC5E45-800B-FC42-AA7A-24C25F94F234}" presName="textaccent1" presStyleCnt="0"/>
      <dgm:spPr/>
    </dgm:pt>
    <dgm:pt modelId="{E1DB8B31-8A6D-5A49-8D73-87610B488F0B}" type="pres">
      <dgm:prSet presAssocID="{73DC5E45-800B-FC42-AA7A-24C25F94F234}" presName="accentRepeatNode" presStyleLbl="solidAlignAcc1" presStyleIdx="0" presStyleCnt="4"/>
      <dgm:spPr/>
    </dgm:pt>
    <dgm:pt modelId="{8F879A34-484D-5B4A-B4C7-C4C07DC35453}" type="pres">
      <dgm:prSet presAssocID="{96656DA2-35E7-D34A-B1C3-EFE580851174}" presName="image1" presStyleCnt="0"/>
      <dgm:spPr/>
    </dgm:pt>
    <dgm:pt modelId="{02B184C2-6FC5-594B-B31D-C99F21D8E264}" type="pres">
      <dgm:prSet presAssocID="{96656DA2-35E7-D34A-B1C3-EFE580851174}" presName="imageRepeatNode" presStyleLbl="alignAcc1" presStyleIdx="0" presStyleCnt="2"/>
      <dgm:spPr/>
    </dgm:pt>
    <dgm:pt modelId="{A65029B3-9AF4-974F-8BA2-407D6DE7FB5C}" type="pres">
      <dgm:prSet presAssocID="{96656DA2-35E7-D34A-B1C3-EFE580851174}" presName="imageaccent1" presStyleCnt="0"/>
      <dgm:spPr/>
    </dgm:pt>
    <dgm:pt modelId="{7BD2402E-B941-CD48-A8AD-6A868C54CCF3}" type="pres">
      <dgm:prSet presAssocID="{96656DA2-35E7-D34A-B1C3-EFE580851174}" presName="accentRepeatNode" presStyleLbl="solidAlignAcc1" presStyleIdx="1" presStyleCnt="4"/>
      <dgm:spPr/>
    </dgm:pt>
    <dgm:pt modelId="{5D80E324-AB7E-264A-BF04-7801221BE2B8}" type="pres">
      <dgm:prSet presAssocID="{979B6D2F-07DC-D84B-9BF5-9476083EE163}" presName="text2" presStyleCnt="0"/>
      <dgm:spPr/>
    </dgm:pt>
    <dgm:pt modelId="{1FB4CBBA-0D07-4241-ADB6-EE2D59291710}" type="pres">
      <dgm:prSet presAssocID="{979B6D2F-07DC-D84B-9BF5-9476083EE163}" presName="textRepeatNode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E571CEC-1167-5E48-A313-B973691264FB}" type="pres">
      <dgm:prSet presAssocID="{979B6D2F-07DC-D84B-9BF5-9476083EE163}" presName="textaccent2" presStyleCnt="0"/>
      <dgm:spPr/>
    </dgm:pt>
    <dgm:pt modelId="{E48FCC70-172A-D54B-8DCE-982DC7F08105}" type="pres">
      <dgm:prSet presAssocID="{979B6D2F-07DC-D84B-9BF5-9476083EE163}" presName="accentRepeatNode" presStyleLbl="solidAlignAcc1" presStyleIdx="2" presStyleCnt="4"/>
      <dgm:spPr/>
    </dgm:pt>
    <dgm:pt modelId="{22F3D147-DE3C-E043-8B00-3FCDC2FE00B4}" type="pres">
      <dgm:prSet presAssocID="{5CB4DE8E-634F-FB4E-AD23-1213FDA2202F}" presName="image2" presStyleCnt="0"/>
      <dgm:spPr/>
    </dgm:pt>
    <dgm:pt modelId="{F81ABE2D-B226-4B4D-84EA-81DB3F9CD11C}" type="pres">
      <dgm:prSet presAssocID="{5CB4DE8E-634F-FB4E-AD23-1213FDA2202F}" presName="imageRepeatNode" presStyleLbl="alignAcc1" presStyleIdx="1" presStyleCnt="2"/>
      <dgm:spPr/>
    </dgm:pt>
    <dgm:pt modelId="{0BF74E2A-818A-1949-A3CA-CCE9A1038C1C}" type="pres">
      <dgm:prSet presAssocID="{5CB4DE8E-634F-FB4E-AD23-1213FDA2202F}" presName="imageaccent2" presStyleCnt="0"/>
      <dgm:spPr/>
    </dgm:pt>
    <dgm:pt modelId="{3A72B4D8-FF48-0643-AD58-4832153E06AC}" type="pres">
      <dgm:prSet presAssocID="{5CB4DE8E-634F-FB4E-AD23-1213FDA2202F}" presName="accentRepeatNode" presStyleLbl="solidAlignAcc1" presStyleIdx="3" presStyleCnt="4"/>
      <dgm:spPr/>
    </dgm:pt>
  </dgm:ptLst>
  <dgm:cxnLst>
    <dgm:cxn modelId="{EEEE611F-252C-0E4E-A791-C83DA23AF820}" type="presOf" srcId="{5CB4DE8E-634F-FB4E-AD23-1213FDA2202F}" destId="{F81ABE2D-B226-4B4D-84EA-81DB3F9CD11C}" srcOrd="0" destOrd="0" presId="urn:microsoft.com/office/officeart/2008/layout/HexagonCluster"/>
    <dgm:cxn modelId="{64BD8747-6F03-6E4D-9EA3-3770518733E9}" type="presOf" srcId="{96656DA2-35E7-D34A-B1C3-EFE580851174}" destId="{02B184C2-6FC5-594B-B31D-C99F21D8E264}" srcOrd="0" destOrd="0" presId="urn:microsoft.com/office/officeart/2008/layout/HexagonCluster"/>
    <dgm:cxn modelId="{34203F59-11B5-A840-AD5B-DC2238E17C18}" type="presOf" srcId="{979B6D2F-07DC-D84B-9BF5-9476083EE163}" destId="{1FB4CBBA-0D07-4241-ADB6-EE2D59291710}" srcOrd="0" destOrd="0" presId="urn:microsoft.com/office/officeart/2008/layout/HexagonCluster"/>
    <dgm:cxn modelId="{E9B7625A-ACDA-564B-BF6E-C677643C8817}" srcId="{7738CA3A-A2C9-2741-A21A-46FBE13722EF}" destId="{979B6D2F-07DC-D84B-9BF5-9476083EE163}" srcOrd="1" destOrd="0" parTransId="{33B09330-D7F8-4246-9837-DBE224D7AEF2}" sibTransId="{5CB4DE8E-634F-FB4E-AD23-1213FDA2202F}"/>
    <dgm:cxn modelId="{6832387F-C3E5-2E46-A658-349BEA1F19C8}" type="presOf" srcId="{7738CA3A-A2C9-2741-A21A-46FBE13722EF}" destId="{53A2BFDD-0FA8-304F-8BEF-E64C12847687}" srcOrd="0" destOrd="0" presId="urn:microsoft.com/office/officeart/2008/layout/HexagonCluster"/>
    <dgm:cxn modelId="{9E30E6C3-F1BD-C64A-AF7F-C6C63348AF53}" srcId="{7738CA3A-A2C9-2741-A21A-46FBE13722EF}" destId="{73DC5E45-800B-FC42-AA7A-24C25F94F234}" srcOrd="0" destOrd="0" parTransId="{3321E9EB-6AE3-1F4C-B781-762337FC44C5}" sibTransId="{96656DA2-35E7-D34A-B1C3-EFE580851174}"/>
    <dgm:cxn modelId="{332D99EC-9820-6943-A60F-D30FA77066DE}" type="presOf" srcId="{73DC5E45-800B-FC42-AA7A-24C25F94F234}" destId="{EB1B2FFB-9E5B-7445-979E-A4BC2DC00DAF}" srcOrd="0" destOrd="0" presId="urn:microsoft.com/office/officeart/2008/layout/HexagonCluster"/>
    <dgm:cxn modelId="{862363FF-9167-9A4D-9EEC-9D1BBACB71C3}" type="presParOf" srcId="{53A2BFDD-0FA8-304F-8BEF-E64C12847687}" destId="{E4C7D6E4-D936-024C-BF27-690D38521F47}" srcOrd="0" destOrd="0" presId="urn:microsoft.com/office/officeart/2008/layout/HexagonCluster"/>
    <dgm:cxn modelId="{BB465AEB-86D0-1742-91D2-78FF5630EC9E}" type="presParOf" srcId="{E4C7D6E4-D936-024C-BF27-690D38521F47}" destId="{EB1B2FFB-9E5B-7445-979E-A4BC2DC00DAF}" srcOrd="0" destOrd="0" presId="urn:microsoft.com/office/officeart/2008/layout/HexagonCluster"/>
    <dgm:cxn modelId="{9360B35E-0753-6447-A846-EFDCD4E13252}" type="presParOf" srcId="{53A2BFDD-0FA8-304F-8BEF-E64C12847687}" destId="{932B3EF4-7746-D243-B738-6560DB6B9D8E}" srcOrd="1" destOrd="0" presId="urn:microsoft.com/office/officeart/2008/layout/HexagonCluster"/>
    <dgm:cxn modelId="{7B86D1E7-D517-7946-93CA-09ABCD7C3246}" type="presParOf" srcId="{932B3EF4-7746-D243-B738-6560DB6B9D8E}" destId="{E1DB8B31-8A6D-5A49-8D73-87610B488F0B}" srcOrd="0" destOrd="0" presId="urn:microsoft.com/office/officeart/2008/layout/HexagonCluster"/>
    <dgm:cxn modelId="{B507D288-8152-3D4B-A13F-8470D6D2D42F}" type="presParOf" srcId="{53A2BFDD-0FA8-304F-8BEF-E64C12847687}" destId="{8F879A34-484D-5B4A-B4C7-C4C07DC35453}" srcOrd="2" destOrd="0" presId="urn:microsoft.com/office/officeart/2008/layout/HexagonCluster"/>
    <dgm:cxn modelId="{BB604958-F04D-CF4E-B2BD-C5DC5182ADB4}" type="presParOf" srcId="{8F879A34-484D-5B4A-B4C7-C4C07DC35453}" destId="{02B184C2-6FC5-594B-B31D-C99F21D8E264}" srcOrd="0" destOrd="0" presId="urn:microsoft.com/office/officeart/2008/layout/HexagonCluster"/>
    <dgm:cxn modelId="{A955B5BF-C08A-6245-B53A-1ED7E8517EC2}" type="presParOf" srcId="{53A2BFDD-0FA8-304F-8BEF-E64C12847687}" destId="{A65029B3-9AF4-974F-8BA2-407D6DE7FB5C}" srcOrd="3" destOrd="0" presId="urn:microsoft.com/office/officeart/2008/layout/HexagonCluster"/>
    <dgm:cxn modelId="{0EAE8C55-FED9-A949-9B8E-F09C9676B362}" type="presParOf" srcId="{A65029B3-9AF4-974F-8BA2-407D6DE7FB5C}" destId="{7BD2402E-B941-CD48-A8AD-6A868C54CCF3}" srcOrd="0" destOrd="0" presId="urn:microsoft.com/office/officeart/2008/layout/HexagonCluster"/>
    <dgm:cxn modelId="{CCD89634-717F-FF47-8327-79F256B26C17}" type="presParOf" srcId="{53A2BFDD-0FA8-304F-8BEF-E64C12847687}" destId="{5D80E324-AB7E-264A-BF04-7801221BE2B8}" srcOrd="4" destOrd="0" presId="urn:microsoft.com/office/officeart/2008/layout/HexagonCluster"/>
    <dgm:cxn modelId="{A6750B1D-D057-BE4E-A112-6B863AB133FD}" type="presParOf" srcId="{5D80E324-AB7E-264A-BF04-7801221BE2B8}" destId="{1FB4CBBA-0D07-4241-ADB6-EE2D59291710}" srcOrd="0" destOrd="0" presId="urn:microsoft.com/office/officeart/2008/layout/HexagonCluster"/>
    <dgm:cxn modelId="{6FAEDAAC-BB9A-CB4B-B920-96BC87E2790D}" type="presParOf" srcId="{53A2BFDD-0FA8-304F-8BEF-E64C12847687}" destId="{5E571CEC-1167-5E48-A313-B973691264FB}" srcOrd="5" destOrd="0" presId="urn:microsoft.com/office/officeart/2008/layout/HexagonCluster"/>
    <dgm:cxn modelId="{835CE9CF-FDF7-B144-A91D-0BAAAC427E8B}" type="presParOf" srcId="{5E571CEC-1167-5E48-A313-B973691264FB}" destId="{E48FCC70-172A-D54B-8DCE-982DC7F08105}" srcOrd="0" destOrd="0" presId="urn:microsoft.com/office/officeart/2008/layout/HexagonCluster"/>
    <dgm:cxn modelId="{7596D7E9-BAC8-C244-BCD9-FF6BEEFD7E72}" type="presParOf" srcId="{53A2BFDD-0FA8-304F-8BEF-E64C12847687}" destId="{22F3D147-DE3C-E043-8B00-3FCDC2FE00B4}" srcOrd="6" destOrd="0" presId="urn:microsoft.com/office/officeart/2008/layout/HexagonCluster"/>
    <dgm:cxn modelId="{0D7A1FA5-65B0-254A-BB56-2A7F64FD697A}" type="presParOf" srcId="{22F3D147-DE3C-E043-8B00-3FCDC2FE00B4}" destId="{F81ABE2D-B226-4B4D-84EA-81DB3F9CD11C}" srcOrd="0" destOrd="0" presId="urn:microsoft.com/office/officeart/2008/layout/HexagonCluster"/>
    <dgm:cxn modelId="{B13EC689-1FD2-E04C-9605-0FD17CE326AD}" type="presParOf" srcId="{53A2BFDD-0FA8-304F-8BEF-E64C12847687}" destId="{0BF74E2A-818A-1949-A3CA-CCE9A1038C1C}" srcOrd="7" destOrd="0" presId="urn:microsoft.com/office/officeart/2008/layout/HexagonCluster"/>
    <dgm:cxn modelId="{71594EEF-99B7-5342-9922-F99D3298FBA0}" type="presParOf" srcId="{0BF74E2A-818A-1949-A3CA-CCE9A1038C1C}" destId="{3A72B4D8-FF48-0643-AD58-4832153E06A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9E3E6-D42D-7E4D-B39B-945313EB1808}">
      <dsp:nvSpPr>
        <dsp:cNvPr id="0" name=""/>
        <dsp:cNvSpPr/>
      </dsp:nvSpPr>
      <dsp:spPr>
        <a:xfrm>
          <a:off x="501709" y="242"/>
          <a:ext cx="2212070" cy="152411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8EC658-1325-2648-B007-563E54564785}">
      <dsp:nvSpPr>
        <dsp:cNvPr id="0" name=""/>
        <dsp:cNvSpPr/>
      </dsp:nvSpPr>
      <dsp:spPr>
        <a:xfrm>
          <a:off x="501709" y="1524359"/>
          <a:ext cx="2212070" cy="820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kern="1200"/>
            <a:t>Computer</a:t>
          </a:r>
          <a:endParaRPr lang="es-MX" sz="2800" kern="1200"/>
        </a:p>
      </dsp:txBody>
      <dsp:txXfrm>
        <a:off x="501709" y="1524359"/>
        <a:ext cx="2212070" cy="820678"/>
      </dsp:txXfrm>
    </dsp:sp>
    <dsp:sp modelId="{43B1509C-D2B9-D84C-97F9-6C7EB3F149FB}">
      <dsp:nvSpPr>
        <dsp:cNvPr id="0" name=""/>
        <dsp:cNvSpPr/>
      </dsp:nvSpPr>
      <dsp:spPr>
        <a:xfrm>
          <a:off x="2935079" y="242"/>
          <a:ext cx="2212070" cy="152411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B0EEC8-4CEC-FA4F-9040-B12359B78828}">
      <dsp:nvSpPr>
        <dsp:cNvPr id="0" name=""/>
        <dsp:cNvSpPr/>
      </dsp:nvSpPr>
      <dsp:spPr>
        <a:xfrm>
          <a:off x="2935079" y="1524359"/>
          <a:ext cx="2212070" cy="820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kern="1200"/>
            <a:t>Email</a:t>
          </a:r>
          <a:endParaRPr lang="es-MX" sz="2800" kern="1200"/>
        </a:p>
      </dsp:txBody>
      <dsp:txXfrm>
        <a:off x="2935079" y="1524359"/>
        <a:ext cx="2212070" cy="820678"/>
      </dsp:txXfrm>
    </dsp:sp>
    <dsp:sp modelId="{EFFDCA5D-9518-754E-94AD-117427B2CA7B}">
      <dsp:nvSpPr>
        <dsp:cNvPr id="0" name=""/>
        <dsp:cNvSpPr/>
      </dsp:nvSpPr>
      <dsp:spPr>
        <a:xfrm>
          <a:off x="5368449" y="242"/>
          <a:ext cx="2212070" cy="152411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7C0CDF-1E64-B548-AC4A-1AA232DD7893}">
      <dsp:nvSpPr>
        <dsp:cNvPr id="0" name=""/>
        <dsp:cNvSpPr/>
      </dsp:nvSpPr>
      <dsp:spPr>
        <a:xfrm>
          <a:off x="5368449" y="1524359"/>
          <a:ext cx="2212070" cy="820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kern="1200"/>
            <a:t>Laptop</a:t>
          </a:r>
          <a:endParaRPr lang="es-MX" sz="2800" kern="1200"/>
        </a:p>
      </dsp:txBody>
      <dsp:txXfrm>
        <a:off x="5368449" y="1524359"/>
        <a:ext cx="2212070" cy="820678"/>
      </dsp:txXfrm>
    </dsp:sp>
    <dsp:sp modelId="{CE741B2C-9210-A34C-8E46-7583B78ED94B}">
      <dsp:nvSpPr>
        <dsp:cNvPr id="0" name=""/>
        <dsp:cNvSpPr/>
      </dsp:nvSpPr>
      <dsp:spPr>
        <a:xfrm>
          <a:off x="7801820" y="242"/>
          <a:ext cx="2212070" cy="152411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4CCC5B-534C-2140-ABA2-7B42CA79546C}">
      <dsp:nvSpPr>
        <dsp:cNvPr id="0" name=""/>
        <dsp:cNvSpPr/>
      </dsp:nvSpPr>
      <dsp:spPr>
        <a:xfrm>
          <a:off x="7801820" y="1524359"/>
          <a:ext cx="2212070" cy="820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kern="1200"/>
            <a:t>Touchscreen</a:t>
          </a:r>
          <a:endParaRPr lang="es-MX" sz="2800" kern="1200"/>
        </a:p>
      </dsp:txBody>
      <dsp:txXfrm>
        <a:off x="7801820" y="1524359"/>
        <a:ext cx="2212070" cy="820678"/>
      </dsp:txXfrm>
    </dsp:sp>
    <dsp:sp modelId="{D0B2406D-5D81-3A47-9707-B6B3A69ACBB3}">
      <dsp:nvSpPr>
        <dsp:cNvPr id="0" name=""/>
        <dsp:cNvSpPr/>
      </dsp:nvSpPr>
      <dsp:spPr>
        <a:xfrm>
          <a:off x="4151764" y="2566244"/>
          <a:ext cx="2212070" cy="152411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C34A2-6927-A840-8EEB-8A9557C9FC02}">
      <dsp:nvSpPr>
        <dsp:cNvPr id="0" name=""/>
        <dsp:cNvSpPr/>
      </dsp:nvSpPr>
      <dsp:spPr>
        <a:xfrm>
          <a:off x="4151764" y="4090360"/>
          <a:ext cx="2212070" cy="820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kern="1200"/>
            <a:t>Wi-fi</a:t>
          </a:r>
          <a:endParaRPr lang="es-MX" sz="2800" kern="1200"/>
        </a:p>
      </dsp:txBody>
      <dsp:txXfrm>
        <a:off x="4151764" y="4090360"/>
        <a:ext cx="2212070" cy="820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59454-02C6-0344-AB43-2BB0C1E5FE49}">
      <dsp:nvSpPr>
        <dsp:cNvPr id="0" name=""/>
        <dsp:cNvSpPr/>
      </dsp:nvSpPr>
      <dsp:spPr>
        <a:xfrm>
          <a:off x="0" y="29923"/>
          <a:ext cx="2990343" cy="1993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A4495-EC4A-7644-A95A-2608EF31C693}">
      <dsp:nvSpPr>
        <dsp:cNvPr id="0" name=""/>
        <dsp:cNvSpPr/>
      </dsp:nvSpPr>
      <dsp:spPr>
        <a:xfrm>
          <a:off x="3115199" y="2148139"/>
          <a:ext cx="4236578" cy="261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5200" b="1" kern="1200">
              <a:solidFill>
                <a:srgbClr val="0070C0"/>
              </a:solidFill>
            </a:rPr>
            <a:t>The blue bluebird blinks</a:t>
          </a:r>
          <a:endParaRPr lang="es-MX" sz="5200" b="1" kern="1200">
            <a:solidFill>
              <a:srgbClr val="0070C0"/>
            </a:solidFill>
          </a:endParaRPr>
        </a:p>
      </dsp:txBody>
      <dsp:txXfrm>
        <a:off x="3115199" y="2148139"/>
        <a:ext cx="4236578" cy="2616859"/>
      </dsp:txXfrm>
    </dsp:sp>
    <dsp:sp modelId="{1FAAFE63-B2A5-4A42-96EB-2DFC3ABCB766}">
      <dsp:nvSpPr>
        <dsp:cNvPr id="0" name=""/>
        <dsp:cNvSpPr/>
      </dsp:nvSpPr>
      <dsp:spPr>
        <a:xfrm>
          <a:off x="2741406" y="1774667"/>
          <a:ext cx="1017461" cy="101772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016F-D5A0-CB4C-BFC4-722CE493157E}">
      <dsp:nvSpPr>
        <dsp:cNvPr id="0" name=""/>
        <dsp:cNvSpPr/>
      </dsp:nvSpPr>
      <dsp:spPr>
        <a:xfrm rot="5400000">
          <a:off x="6737447" y="1774798"/>
          <a:ext cx="1017724" cy="1017461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026F6-4315-E949-97ED-9AE45C2D79B3}">
      <dsp:nvSpPr>
        <dsp:cNvPr id="0" name=""/>
        <dsp:cNvSpPr/>
      </dsp:nvSpPr>
      <dsp:spPr>
        <a:xfrm rot="16200000">
          <a:off x="2741275" y="4121389"/>
          <a:ext cx="1017724" cy="1017461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1CA7-4BEC-1B4A-8C2B-143F0DDEDCC7}">
      <dsp:nvSpPr>
        <dsp:cNvPr id="0" name=""/>
        <dsp:cNvSpPr/>
      </dsp:nvSpPr>
      <dsp:spPr>
        <a:xfrm rot="10800000">
          <a:off x="6737578" y="4121257"/>
          <a:ext cx="1017461" cy="1017724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B2FFB-9E5B-7445-979E-A4BC2DC00DAF}">
      <dsp:nvSpPr>
        <dsp:cNvPr id="0" name=""/>
        <dsp:cNvSpPr/>
      </dsp:nvSpPr>
      <dsp:spPr>
        <a:xfrm>
          <a:off x="2232646" y="1644556"/>
          <a:ext cx="2670180" cy="23026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200" kern="1200"/>
            <a:t>Vocabulary</a:t>
          </a:r>
          <a:endParaRPr lang="es-MX" sz="3200" kern="1200"/>
        </a:p>
      </dsp:txBody>
      <dsp:txXfrm>
        <a:off x="2647050" y="2001923"/>
        <a:ext cx="1841372" cy="1587935"/>
      </dsp:txXfrm>
    </dsp:sp>
    <dsp:sp modelId="{E1DB8B31-8A6D-5A49-8D73-87610B488F0B}">
      <dsp:nvSpPr>
        <dsp:cNvPr id="0" name=""/>
        <dsp:cNvSpPr/>
      </dsp:nvSpPr>
      <dsp:spPr>
        <a:xfrm>
          <a:off x="2316030" y="2661429"/>
          <a:ext cx="311989" cy="2692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184C2-6FC5-594B-B31D-C99F21D8E264}">
      <dsp:nvSpPr>
        <dsp:cNvPr id="0" name=""/>
        <dsp:cNvSpPr/>
      </dsp:nvSpPr>
      <dsp:spPr>
        <a:xfrm>
          <a:off x="0" y="404112"/>
          <a:ext cx="2670180" cy="230266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2402E-B941-CD48-A8AD-6A868C54CCF3}">
      <dsp:nvSpPr>
        <dsp:cNvPr id="0" name=""/>
        <dsp:cNvSpPr/>
      </dsp:nvSpPr>
      <dsp:spPr>
        <a:xfrm>
          <a:off x="1819470" y="2388964"/>
          <a:ext cx="311989" cy="2692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4CBBA-0D07-4241-ADB6-EE2D59291710}">
      <dsp:nvSpPr>
        <dsp:cNvPr id="0" name=""/>
        <dsp:cNvSpPr/>
      </dsp:nvSpPr>
      <dsp:spPr>
        <a:xfrm>
          <a:off x="4466228" y="404112"/>
          <a:ext cx="2670180" cy="230266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3200" kern="1200"/>
            <a:t>Vocabulary</a:t>
          </a:r>
          <a:endParaRPr lang="es-MX" sz="3200" kern="1200"/>
        </a:p>
      </dsp:txBody>
      <dsp:txXfrm>
        <a:off x="4880632" y="761479"/>
        <a:ext cx="1841372" cy="1587935"/>
      </dsp:txXfrm>
    </dsp:sp>
    <dsp:sp modelId="{E48FCC70-172A-D54B-8DCE-982DC7F08105}">
      <dsp:nvSpPr>
        <dsp:cNvPr id="0" name=""/>
        <dsp:cNvSpPr/>
      </dsp:nvSpPr>
      <dsp:spPr>
        <a:xfrm>
          <a:off x="6285699" y="2388964"/>
          <a:ext cx="311989" cy="2692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ABE2D-B226-4B4D-84EA-81DB3F9CD11C}">
      <dsp:nvSpPr>
        <dsp:cNvPr id="0" name=""/>
        <dsp:cNvSpPr/>
      </dsp:nvSpPr>
      <dsp:spPr>
        <a:xfrm>
          <a:off x="6698875" y="1644556"/>
          <a:ext cx="2670180" cy="230266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2B4D8-FF48-0643-AD58-4832153E06AC}">
      <dsp:nvSpPr>
        <dsp:cNvPr id="0" name=""/>
        <dsp:cNvSpPr/>
      </dsp:nvSpPr>
      <dsp:spPr>
        <a:xfrm>
          <a:off x="6782259" y="2661429"/>
          <a:ext cx="311989" cy="26927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B34F-A325-3544-8005-4B493095A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7CBCA5-7BA0-5C4B-B855-06C4094DE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4204B-8D5E-3E47-BEE5-8EC882BA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9F24E-403B-F949-8031-E81E541D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E168A-2E4D-4945-9A86-BB69FA1F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39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A27E5-2908-3F40-933A-762332F9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20E63F-4C42-2945-A387-CDDA7068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A9016-FB1F-CB44-9769-52FBBDF8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42EC1-1120-0345-B0E9-C4E5924D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A255D-83BD-994D-A28D-9C7E477F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4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F4BB9-D53D-284C-9CCB-8617679A8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A0805B-78A7-B949-9901-91F57B6D1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CD18A-4040-E04B-8323-8E747ED2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606A2-F678-D14E-B5D0-3E3FBE11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3549D-F67F-0C41-82BC-B05661A2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82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BE2CE-3C5D-A64E-AC12-18B629D4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A7CAB-465C-3A42-85C3-E3442652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94187-EBD2-884A-9116-B3D538E0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531B3-E58C-DA41-9EDB-8AF3B2A4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0620B-72B4-9B49-801B-0D6D70DB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9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F91E0-5710-3E4B-952A-0C7F552C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74AD0A-A9C9-454E-9E28-69AB27F2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650BA-1096-374E-A377-DA07835C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31EE4-0B19-4948-92CE-1ECAB5CD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F045C-D87A-5F43-844E-D8196FA5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760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81C30-9CE8-3C47-A1DC-64A9D74D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E43CD-07DA-1D4B-9660-6209A02D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6F626F-88C4-174C-89B8-ECCC7B3E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C10D2-93DA-5A46-88DA-08917E2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DF22E4-79DA-2F44-93DC-75103420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1170ED-68AE-C842-9A6B-234C5C73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60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36BFD-AA57-EF4E-B100-1671272E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58C3E-708B-A943-AB65-BFAF6C0E4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968D26-536C-034B-9E77-9C59A644F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80B507-E530-C447-B320-6FFB85D3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73B3F1-75FD-F744-A28A-1745F83F3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FD2810-6BA1-B542-AE82-F4762397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23CBF4-329E-3B47-A134-D10930FD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A6B768-9641-3D41-90C4-838025DF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1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10421-611D-AB47-95C5-57821050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31CE1D-99BC-3742-9861-0B134BCC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F4E927-7A4F-B24D-B301-2556E18E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4FE775-1747-E746-BE4E-66B0A1A2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810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22F405-32D4-9048-AF7D-2A22BF08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000D0E-7F3B-F941-BA7C-E44BD1E7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E41484-3E67-614E-95F0-6F5D4AA5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998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3C4B-E653-7543-9984-9004FFC2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071107-1C7A-C447-A621-9B233D26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EAD2E9-9EDE-D749-B476-ACDDB1AF4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A568B7-1970-1446-A251-7D7812FF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7F268-5DC2-3542-A751-45C1428C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8F024-B55E-BB4D-93FE-00BD479E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02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9A255-8AC7-BF46-A834-74FE0A99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853099-C843-5C49-B9F5-B20CA998A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6B0FD5-3F53-1743-ACA2-0E3F69C76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59316-5A8B-934E-8BE9-6F01BA73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CE97A1-2CD3-6640-8B85-7C5F4015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D8FF32-5092-8543-A7DC-69F0D190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86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B17AB9-6F75-434F-AAC6-334187AF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4B9B0-A654-EB4C-98EC-5F1E6965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3C3BA-24BB-6341-A9CC-1FCBA1938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1E9-6681-6E41-815F-59E5C868AB7C}" type="datetimeFigureOut">
              <a:rPr lang="es-CO" smtClean="0"/>
              <a:t>10/05/2021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1D1E5F-B82E-6349-93AF-EEEF8937F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28A974-D914-7546-BF18-18AA3CCC8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8DD7-FB82-F84F-8143-41494BC4BB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15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.google.com/store/apps/details?id=com.britishcouncil.phonemicchart" TargetMode="External" /><Relationship Id="rId3" Type="http://schemas.openxmlformats.org/officeDocument/2006/relationships/diagramLayout" Target="../diagrams/layout3.xml" /><Relationship Id="rId7" Type="http://schemas.openxmlformats.org/officeDocument/2006/relationships/image" Target="../media/image2.jpeg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Relationship Id="rId9" Type="http://schemas.openxmlformats.org/officeDocument/2006/relationships/hyperlink" Target="https://www.eslgamesplus.com/days-of-the-week-esl-vocabulary-game/" TargetMode="Externa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hyperlink" Target="https://create.kahoot.it/share/days-of-the-week/c9a470a2-0da2-49f3-bbb8-8e687e78cc39" TargetMode="Externa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.kahoot.it/share/be-technology-i/609c8a73-252c-4119-95db-e14b75659ded" TargetMode="External" /><Relationship Id="rId3" Type="http://schemas.openxmlformats.org/officeDocument/2006/relationships/diagramLayout" Target="../diagrams/layout1.xml" /><Relationship Id="rId7" Type="http://schemas.openxmlformats.org/officeDocument/2006/relationships/image" Target="../media/image2.jpeg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71349-F9CB-4640-91E1-74118F5DC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/>
              <a:t>Unit 1</a:t>
            </a:r>
            <a:r>
              <a:rPr lang="es-US" b="1"/>
              <a:t>A</a:t>
            </a:r>
            <a:r>
              <a:rPr lang="es-CO" b="1"/>
              <a:t>: </a:t>
            </a:r>
            <a:r>
              <a:rPr lang="es-US" b="1"/>
              <a:t>Be</a:t>
            </a:r>
            <a:endParaRPr lang="es-CO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F6EFE-3C00-3641-9133-58AB0FA70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/>
              <a:t>English (Elementary, A1) </a:t>
            </a:r>
          </a:p>
          <a:p>
            <a:endParaRPr lang="es-CO"/>
          </a:p>
          <a:p>
            <a:r>
              <a:rPr lang="es-CO"/>
              <a:t>Oliver Castellanos
Master in TEFL 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C69972EB-2C19-BB40-A2B1-08720AFCF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2" y="5349875"/>
            <a:ext cx="2291195" cy="1371600"/>
          </a:xfrm>
          <a:prstGeom prst="rect">
            <a:avLst/>
          </a:prstGeom>
        </p:spPr>
      </p:pic>
      <p:pic>
        <p:nvPicPr>
          <p:cNvPr id="8" name="Imagen 5">
            <a:extLst>
              <a:ext uri="{FF2B5EF4-FFF2-40B4-BE49-F238E27FC236}">
                <a16:creationId xmlns:a16="http://schemas.microsoft.com/office/drawing/2014/main" id="{EF5ACAB2-1210-7B48-AF3B-27C6B01ED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/>
              <a:t>Tips! 👍</a:t>
            </a:r>
          </a:p>
        </p:txBody>
      </p:sp>
      <p:graphicFrame>
        <p:nvGraphicFramePr>
          <p:cNvPr id="4" name="Diagrama 5">
            <a:extLst>
              <a:ext uri="{FF2B5EF4-FFF2-40B4-BE49-F238E27FC236}">
                <a16:creationId xmlns:a16="http://schemas.microsoft.com/office/drawing/2014/main" id="{2972168A-7018-3D40-80EF-F20D526A4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248343"/>
              </p:ext>
            </p:extLst>
          </p:nvPr>
        </p:nvGraphicFramePr>
        <p:xfrm>
          <a:off x="838201" y="1825625"/>
          <a:ext cx="936905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5">
            <a:extLst>
              <a:ext uri="{FF2B5EF4-FFF2-40B4-BE49-F238E27FC236}">
                <a16:creationId xmlns:a16="http://schemas.microsoft.com/office/drawing/2014/main" id="{6E3B93A7-544F-9A47-A0D4-BC22FD30984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82624F0-B82A-934D-8586-7A7C2C17A068}"/>
              </a:ext>
            </a:extLst>
          </p:cNvPr>
          <p:cNvSpPr txBox="1"/>
          <p:nvPr/>
        </p:nvSpPr>
        <p:spPr>
          <a:xfrm>
            <a:off x="360123" y="4587553"/>
            <a:ext cx="2789773" cy="95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>
                <a:hlinkClick r:id="rId8"/>
              </a:rPr>
              <a:t>https://play.google.com/store/apps/details?id=com.britishcouncil.phonemicchart</a:t>
            </a:r>
            <a:r>
              <a:rPr lang="es-US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A074DB-0CDB-7447-8C66-41D7270C78CA}"/>
              </a:ext>
            </a:extLst>
          </p:cNvPr>
          <p:cNvSpPr txBox="1"/>
          <p:nvPr/>
        </p:nvSpPr>
        <p:spPr>
          <a:xfrm>
            <a:off x="8129919" y="2505670"/>
            <a:ext cx="268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>
                <a:hlinkClick r:id="rId9"/>
              </a:rPr>
              <a:t>https://www.eslgamesplus.com/days-of-the-week-esl-vocabulary-game/</a:t>
            </a:r>
            <a:r>
              <a:rPr lang="es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94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EFC218B9-16E1-7E44-B295-D177425A4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3434060" y="1143000"/>
            <a:ext cx="47222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6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Introduction ☺️</a:t>
            </a:r>
            <a:endParaRPr lang="es-CO" b="1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9954401-C73C-654B-822A-F6588B29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Teacher’s profile. </a:t>
            </a:r>
          </a:p>
          <a:p>
            <a:r>
              <a:rPr lang="es-US"/>
              <a:t>Class agreements. </a:t>
            </a:r>
          </a:p>
          <a:p>
            <a:r>
              <a:rPr lang="es-US"/>
              <a:t>Virtual sessions: Tuesdays and Thursdays at 7:00 AM. </a:t>
            </a:r>
          </a:p>
          <a:p>
            <a:r>
              <a:rPr lang="es-US"/>
              <a:t>Platform: individual evaluation over 5.0</a:t>
            </a:r>
          </a:p>
          <a:p>
            <a:r>
              <a:rPr lang="es-US"/>
              <a:t>Exam: ending each module (6 weeks). </a:t>
            </a:r>
          </a:p>
          <a:p>
            <a:endParaRPr lang="es-US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736DF8F8-AE32-6E4F-8592-372981A53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Agenda 🗓️</a:t>
            </a:r>
            <a:endParaRPr lang="es-CO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3D620-8482-3C48-8EEE-AE813B12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O"/>
              <a:t>Explore</a:t>
            </a:r>
          </a:p>
          <a:p>
            <a:pPr marL="514350" indent="-514350">
              <a:buFont typeface="+mj-lt"/>
              <a:buAutoNum type="arabicPeriod"/>
            </a:pPr>
            <a:r>
              <a:rPr lang="es-CO"/>
              <a:t>Apply
Reflect</a:t>
            </a: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32D896DC-AB81-AF45-B14E-35D554C8B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65" y="3698045"/>
            <a:ext cx="3475154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Imagen 5">
            <a:extLst>
              <a:ext uri="{FF2B5EF4-FFF2-40B4-BE49-F238E27FC236}">
                <a16:creationId xmlns:a16="http://schemas.microsoft.com/office/drawing/2014/main" id="{05120A40-5190-DB43-AD13-2E4129020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/>
              <a:t>Learning objectives 📚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3D620-8482-3C48-8EEE-AE813B123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125"/>
            <a:ext cx="10515600" cy="4011838"/>
          </a:xfrm>
        </p:spPr>
        <p:txBody>
          <a:bodyPr/>
          <a:lstStyle/>
          <a:p>
            <a:r>
              <a:rPr lang="es-US"/>
              <a:t>The student </a:t>
            </a:r>
            <a:r>
              <a:rPr lang="es-CO"/>
              <a:t>will be able </a:t>
            </a:r>
            <a:r>
              <a:rPr lang="es-US"/>
              <a:t>to review the forms and functions of BE. </a:t>
            </a:r>
            <a:r>
              <a:rPr lang="es-CO"/>
              <a:t>
</a:t>
            </a:r>
            <a:r>
              <a:rPr lang="es-US"/>
              <a:t>The student</a:t>
            </a:r>
            <a:r>
              <a:rPr lang="es-CO"/>
              <a:t> will be able to </a:t>
            </a:r>
            <a:r>
              <a:rPr lang="es-US"/>
              <a:t>know new vocabulary about Technology. </a:t>
            </a:r>
            <a:endParaRPr lang="es-CO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334D91D2-B56C-3341-B6D3-7BF58A602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966FA167-8953-1C48-8989-0C23F0B44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5" y="3429000"/>
            <a:ext cx="56903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Welcome to the class! 👨‍🏫 </a:t>
            </a:r>
            <a:endParaRPr lang="es-CO" b="1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C82A8257-FCBB-3C4E-A367-9C41A2F39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1BB7869-41C5-8B45-ACD9-7DD20C5A3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92577"/>
              </p:ext>
            </p:extLst>
          </p:nvPr>
        </p:nvGraphicFramePr>
        <p:xfrm>
          <a:off x="838200" y="1825625"/>
          <a:ext cx="10515597" cy="2900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825399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9696972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4176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US" sz="1600">
                          <a:solidFill>
                            <a:srgbClr val="FF0000"/>
                          </a:solidFill>
                        </a:rPr>
                        <a:t>Conversation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>
                          <a:solidFill>
                            <a:srgbClr val="FF0000"/>
                          </a:solidFill>
                        </a:rPr>
                        <a:t>Conversation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>
                          <a:solidFill>
                            <a:srgbClr val="FF0000"/>
                          </a:solidFill>
                        </a:rPr>
                        <a:t>Conversation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5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US" sz="2000" b="1"/>
                        <a:t>Teacher</a:t>
                      </a:r>
                      <a:r>
                        <a:rPr lang="es-US" sz="2000"/>
                        <a:t>: Hello! Everybody, Welcome to the class. I ___ Oliver! Your English teacher. </a:t>
                      </a:r>
                    </a:p>
                    <a:p>
                      <a:r>
                        <a:rPr lang="es-US" sz="2000" b="1"/>
                        <a:t>Student</a:t>
                      </a:r>
                      <a:r>
                        <a:rPr lang="es-US" sz="2000"/>
                        <a:t>: Hi! Thanks teacher, I ___ Paul.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2000" b="1"/>
                        <a:t>Paul: </a:t>
                      </a:r>
                      <a:r>
                        <a:rPr lang="es-US" sz="2000" b="0"/>
                        <a:t>Hi! I ___ Paul. What ___ your name? </a:t>
                      </a:r>
                    </a:p>
                    <a:p>
                      <a:r>
                        <a:rPr lang="es-US" sz="2000" b="1"/>
                        <a:t>Ana: </a:t>
                      </a:r>
                      <a:r>
                        <a:rPr lang="es-US" sz="2000" b="0"/>
                        <a:t>Hello, I ___ Ana. </a:t>
                      </a:r>
                    </a:p>
                    <a:p>
                      <a:r>
                        <a:rPr lang="es-US" sz="2000" b="1"/>
                        <a:t>Paul: </a:t>
                      </a:r>
                      <a:r>
                        <a:rPr lang="es-US" sz="2000" b="0"/>
                        <a:t>Nice to meet you, Ana. </a:t>
                      </a:r>
                    </a:p>
                    <a:p>
                      <a:r>
                        <a:rPr lang="es-US" sz="2000" b="1"/>
                        <a:t>Ana: </a:t>
                      </a:r>
                      <a:r>
                        <a:rPr lang="es-US" sz="2000" b="0"/>
                        <a:t>Nice to meet you too! </a:t>
                      </a:r>
                      <a:endParaRPr lang="es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2000" b="1"/>
                        <a:t>Sally: </a:t>
                      </a:r>
                      <a:r>
                        <a:rPr lang="es-US" sz="2000" b="0"/>
                        <a:t>Hi! Andy</a:t>
                      </a:r>
                    </a:p>
                    <a:p>
                      <a:r>
                        <a:rPr lang="es-US" sz="2000" b="1"/>
                        <a:t>Andy: </a:t>
                      </a:r>
                      <a:r>
                        <a:rPr lang="es-US" sz="2000" b="0"/>
                        <a:t>Sally! ___ you in English class too? </a:t>
                      </a:r>
                    </a:p>
                    <a:p>
                      <a:r>
                        <a:rPr lang="es-US" sz="2000" b="1"/>
                        <a:t>Sally: </a:t>
                      </a:r>
                      <a:r>
                        <a:rPr lang="es-US" sz="2000" b="0"/>
                        <a:t>Yes, I ___. </a:t>
                      </a:r>
                    </a:p>
                    <a:p>
                      <a:r>
                        <a:rPr lang="es-US" sz="2000" b="1"/>
                        <a:t>Andy: </a:t>
                      </a:r>
                      <a:r>
                        <a:rPr lang="es-US" sz="2000" b="0"/>
                        <a:t>Great! You ___ my partner.</a:t>
                      </a:r>
                    </a:p>
                    <a:p>
                      <a:r>
                        <a:rPr lang="es-US" sz="2000" b="1"/>
                        <a:t>Sally: </a:t>
                      </a:r>
                      <a:r>
                        <a:rPr lang="es-US" sz="2000" b="0"/>
                        <a:t>Yes! See you later, Andy. </a:t>
                      </a:r>
                    </a:p>
                    <a:p>
                      <a:r>
                        <a:rPr lang="es-US" sz="2000" b="1"/>
                        <a:t>Andy: </a:t>
                      </a:r>
                      <a:r>
                        <a:rPr lang="es-US" sz="2000" b="0"/>
                        <a:t>Goodbye. </a:t>
                      </a:r>
                      <a:endParaRPr lang="es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508826"/>
                  </a:ext>
                </a:extLst>
              </a:tr>
            </a:tbl>
          </a:graphicData>
        </a:graphic>
      </p:graphicFrame>
      <p:pic>
        <p:nvPicPr>
          <p:cNvPr id="4" name="Imagen 4">
            <a:extLst>
              <a:ext uri="{FF2B5EF4-FFF2-40B4-BE49-F238E27FC236}">
                <a16:creationId xmlns:a16="http://schemas.microsoft.com/office/drawing/2014/main" id="{77F0F45B-E8E3-CC44-BF6A-2E20F909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44" y="4931891"/>
            <a:ext cx="3869741" cy="1828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44FDF6-ED72-F24A-BCED-B9185759DD68}"/>
              </a:ext>
            </a:extLst>
          </p:cNvPr>
          <p:cNvSpPr txBox="1"/>
          <p:nvPr/>
        </p:nvSpPr>
        <p:spPr>
          <a:xfrm>
            <a:off x="3265524" y="25411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>
                <a:solidFill>
                  <a:srgbClr val="FF0000"/>
                </a:solidFill>
              </a:rPr>
              <a:t>am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439554-A53F-9441-B80E-1D288C71D31B}"/>
              </a:ext>
            </a:extLst>
          </p:cNvPr>
          <p:cNvSpPr txBox="1"/>
          <p:nvPr/>
        </p:nvSpPr>
        <p:spPr>
          <a:xfrm>
            <a:off x="848388" y="3449077"/>
            <a:ext cx="257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>
                <a:solidFill>
                  <a:srgbClr val="FF0000"/>
                </a:solidFill>
              </a:rPr>
              <a:t>am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F60A27-92A2-154E-A5CE-957453E4F002}"/>
              </a:ext>
            </a:extLst>
          </p:cNvPr>
          <p:cNvSpPr txBox="1"/>
          <p:nvPr/>
        </p:nvSpPr>
        <p:spPr>
          <a:xfrm>
            <a:off x="5439880" y="2171849"/>
            <a:ext cx="257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>
                <a:solidFill>
                  <a:srgbClr val="FF0000"/>
                </a:solidFill>
              </a:rPr>
              <a:t>am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A9636F-0A6D-9E4A-B2B0-5547EBFBA60D}"/>
              </a:ext>
            </a:extLst>
          </p:cNvPr>
          <p:cNvSpPr txBox="1"/>
          <p:nvPr/>
        </p:nvSpPr>
        <p:spPr>
          <a:xfrm>
            <a:off x="7119823" y="2229781"/>
            <a:ext cx="257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>
                <a:solidFill>
                  <a:srgbClr val="FF0000"/>
                </a:solidFill>
              </a:rPr>
              <a:t>is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EE3DAC8-7DD3-4F46-85A5-A94383BFC1AD}"/>
              </a:ext>
            </a:extLst>
          </p:cNvPr>
          <p:cNvSpPr txBox="1"/>
          <p:nvPr/>
        </p:nvSpPr>
        <p:spPr>
          <a:xfrm>
            <a:off x="5647879" y="2818603"/>
            <a:ext cx="257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>
                <a:solidFill>
                  <a:srgbClr val="FF0000"/>
                </a:solidFill>
              </a:rPr>
              <a:t>am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B77E9B-6845-2E46-87C3-0EC19B19800F}"/>
              </a:ext>
            </a:extLst>
          </p:cNvPr>
          <p:cNvSpPr txBox="1"/>
          <p:nvPr/>
        </p:nvSpPr>
        <p:spPr>
          <a:xfrm>
            <a:off x="9123172" y="2517240"/>
            <a:ext cx="257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>
                <a:solidFill>
                  <a:srgbClr val="FF0000"/>
                </a:solidFill>
              </a:rPr>
              <a:t>Are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99D9F5-CDD4-024B-9223-49FD8819B90C}"/>
              </a:ext>
            </a:extLst>
          </p:cNvPr>
          <p:cNvSpPr txBox="1"/>
          <p:nvPr/>
        </p:nvSpPr>
        <p:spPr>
          <a:xfrm>
            <a:off x="9054394" y="3120169"/>
            <a:ext cx="257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>
                <a:solidFill>
                  <a:srgbClr val="FF0000"/>
                </a:solidFill>
              </a:rPr>
              <a:t>am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4DC5DE-3247-7B47-8D10-E1AE0BD19EB6}"/>
              </a:ext>
            </a:extLst>
          </p:cNvPr>
          <p:cNvSpPr txBox="1"/>
          <p:nvPr/>
        </p:nvSpPr>
        <p:spPr>
          <a:xfrm>
            <a:off x="9696004" y="3467035"/>
            <a:ext cx="257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>
                <a:solidFill>
                  <a:srgbClr val="FF0000"/>
                </a:solidFill>
              </a:rPr>
              <a:t>are</a:t>
            </a:r>
          </a:p>
        </p:txBody>
      </p:sp>
    </p:spTree>
    <p:extLst>
      <p:ext uri="{BB962C8B-B14F-4D97-AF65-F5344CB8AC3E}">
        <p14:creationId xmlns:p14="http://schemas.microsoft.com/office/powerpoint/2010/main" val="25151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US" b="1"/>
              <a:t>The alphabet 🔤 </a:t>
            </a:r>
            <a:endParaRPr lang="es-CO" b="1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C82A8257-FCBB-3C4E-A367-9C41A2F39E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  <p:pic>
        <p:nvPicPr>
          <p:cNvPr id="12" name="Imagen 12">
            <a:extLst>
              <a:ext uri="{FF2B5EF4-FFF2-40B4-BE49-F238E27FC236}">
                <a16:creationId xmlns:a16="http://schemas.microsoft.com/office/drawing/2014/main" id="{1D52E091-93B5-DA4B-AD69-B13EB58AC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59" y="228600"/>
            <a:ext cx="6400800" cy="640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077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Spelling</a:t>
            </a:r>
            <a:r>
              <a:rPr lang="es-CO" b="1"/>
              <a:t> exercise </a:t>
            </a:r>
            <a:r>
              <a:rPr lang="es-US" b="1"/>
              <a:t>🗣️</a:t>
            </a:r>
            <a:endParaRPr lang="es-CO" b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3D620-8482-3C48-8EEE-AE813B12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What day ___ today? It __ M_ND_Y.</a:t>
            </a:r>
          </a:p>
          <a:p>
            <a:r>
              <a:rPr lang="es-US"/>
              <a:t>What day ___ tomorrow? It __ _UE_D_Y.</a:t>
            </a:r>
          </a:p>
          <a:p>
            <a:r>
              <a:rPr lang="es-US"/>
              <a:t>What ___ the weekdays? Those ___ _O_DA_, T_E_DA_, W_DN_S_A_, _HU_SD_Y, and F_ID_Y. </a:t>
            </a:r>
          </a:p>
          <a:p>
            <a:r>
              <a:rPr lang="es-US"/>
              <a:t>What ___ the days of the weekend? Those ___ S_T_RD_Y, and S_ND_Y. </a:t>
            </a:r>
          </a:p>
          <a:p>
            <a:r>
              <a:rPr lang="es-US"/>
              <a:t>What day ___ after tomorrow? It ___ W_D_ES_A_. </a:t>
            </a:r>
          </a:p>
          <a:p>
            <a:endParaRPr lang="es-US"/>
          </a:p>
          <a:p>
            <a:pPr marL="0" indent="0">
              <a:buNone/>
            </a:pPr>
            <a:r>
              <a:rPr lang="es-CO">
                <a:hlinkClick r:id="rId2"/>
              </a:rPr>
              <a:t>Kahoot! </a:t>
            </a:r>
            <a:endParaRPr lang="es-CO"/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3298FF1A-3415-C444-A567-9F1D9B7BBD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FE0C61-9B11-C844-BB75-3711B965A78A}"/>
              </a:ext>
            </a:extLst>
          </p:cNvPr>
          <p:cNvSpPr txBox="1"/>
          <p:nvPr/>
        </p:nvSpPr>
        <p:spPr>
          <a:xfrm>
            <a:off x="2707314" y="182562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is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D09615-B3E0-CF49-B702-DFFE63DB3936}"/>
              </a:ext>
            </a:extLst>
          </p:cNvPr>
          <p:cNvSpPr txBox="1"/>
          <p:nvPr/>
        </p:nvSpPr>
        <p:spPr>
          <a:xfrm>
            <a:off x="4536114" y="182562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3FF215-CE9B-B942-9817-BC76D079EC2C}"/>
              </a:ext>
            </a:extLst>
          </p:cNvPr>
          <p:cNvSpPr txBox="1"/>
          <p:nvPr/>
        </p:nvSpPr>
        <p:spPr>
          <a:xfrm>
            <a:off x="5201757" y="182562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46DAAF-D182-744A-88EF-299AB60F42F1}"/>
              </a:ext>
            </a:extLst>
          </p:cNvPr>
          <p:cNvSpPr txBox="1"/>
          <p:nvPr/>
        </p:nvSpPr>
        <p:spPr>
          <a:xfrm>
            <a:off x="5867400" y="182562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AB8AED-28FD-B445-8A50-7175BFDD9CE2}"/>
              </a:ext>
            </a:extLst>
          </p:cNvPr>
          <p:cNvSpPr txBox="1"/>
          <p:nvPr/>
        </p:nvSpPr>
        <p:spPr>
          <a:xfrm>
            <a:off x="2707314" y="234832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is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EE032FB-AC21-024E-A157-5D8A235DBBC1}"/>
              </a:ext>
            </a:extLst>
          </p:cNvPr>
          <p:cNvSpPr txBox="1"/>
          <p:nvPr/>
        </p:nvSpPr>
        <p:spPr>
          <a:xfrm>
            <a:off x="5201757" y="2351774"/>
            <a:ext cx="54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is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19558AC-0CAA-884C-BE9D-F950C87BE53C}"/>
              </a:ext>
            </a:extLst>
          </p:cNvPr>
          <p:cNvSpPr txBox="1"/>
          <p:nvPr/>
        </p:nvSpPr>
        <p:spPr>
          <a:xfrm>
            <a:off x="5555926" y="2348321"/>
            <a:ext cx="540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CF1B5F4-4B56-BF46-A5C4-5775EB9F1389}"/>
              </a:ext>
            </a:extLst>
          </p:cNvPr>
          <p:cNvSpPr txBox="1"/>
          <p:nvPr/>
        </p:nvSpPr>
        <p:spPr>
          <a:xfrm>
            <a:off x="6179288" y="2348320"/>
            <a:ext cx="140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34EB45E-E3F9-7F44-99F7-7E152C4368E8}"/>
              </a:ext>
            </a:extLst>
          </p:cNvPr>
          <p:cNvSpPr txBox="1"/>
          <p:nvPr/>
        </p:nvSpPr>
        <p:spPr>
          <a:xfrm>
            <a:off x="6572027" y="2348319"/>
            <a:ext cx="140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BCD783C-6412-EF4F-9575-0F6C0087A1E5}"/>
              </a:ext>
            </a:extLst>
          </p:cNvPr>
          <p:cNvSpPr txBox="1"/>
          <p:nvPr/>
        </p:nvSpPr>
        <p:spPr>
          <a:xfrm>
            <a:off x="2003571" y="2871017"/>
            <a:ext cx="126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are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ABA62E1-2141-A24A-8E18-AFAB2D5A4F76}"/>
              </a:ext>
            </a:extLst>
          </p:cNvPr>
          <p:cNvSpPr txBox="1"/>
          <p:nvPr/>
        </p:nvSpPr>
        <p:spPr>
          <a:xfrm>
            <a:off x="5771485" y="2871013"/>
            <a:ext cx="59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are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7CA485A-D1B5-0C4D-9C97-9264AA466C3B}"/>
              </a:ext>
            </a:extLst>
          </p:cNvPr>
          <p:cNvSpPr txBox="1"/>
          <p:nvPr/>
        </p:nvSpPr>
        <p:spPr>
          <a:xfrm>
            <a:off x="6258838" y="2859973"/>
            <a:ext cx="45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89A4935-F0A8-BF4A-982E-78F9E291B7F7}"/>
              </a:ext>
            </a:extLst>
          </p:cNvPr>
          <p:cNvSpPr txBox="1"/>
          <p:nvPr/>
        </p:nvSpPr>
        <p:spPr>
          <a:xfrm>
            <a:off x="6747354" y="2858716"/>
            <a:ext cx="45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E9A99D4-A44C-0045-9D4F-1ABC791D621F}"/>
              </a:ext>
            </a:extLst>
          </p:cNvPr>
          <p:cNvSpPr txBox="1"/>
          <p:nvPr/>
        </p:nvSpPr>
        <p:spPr>
          <a:xfrm>
            <a:off x="7362476" y="2858715"/>
            <a:ext cx="1079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5FC8C1E-1E22-D444-888C-B7191F474635}"/>
              </a:ext>
            </a:extLst>
          </p:cNvPr>
          <p:cNvSpPr txBox="1"/>
          <p:nvPr/>
        </p:nvSpPr>
        <p:spPr>
          <a:xfrm>
            <a:off x="7849830" y="2858714"/>
            <a:ext cx="45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ED06ACA-9A74-A444-BF95-963C3282D7ED}"/>
              </a:ext>
            </a:extLst>
          </p:cNvPr>
          <p:cNvSpPr txBox="1"/>
          <p:nvPr/>
        </p:nvSpPr>
        <p:spPr>
          <a:xfrm>
            <a:off x="8231690" y="2847392"/>
            <a:ext cx="3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259B078-0207-7343-92BC-2E533E1BC8EF}"/>
              </a:ext>
            </a:extLst>
          </p:cNvPr>
          <p:cNvSpPr txBox="1"/>
          <p:nvPr/>
        </p:nvSpPr>
        <p:spPr>
          <a:xfrm>
            <a:off x="8834200" y="2871013"/>
            <a:ext cx="45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7E87974-EF1F-DF4F-A50F-8315A77AB419}"/>
              </a:ext>
            </a:extLst>
          </p:cNvPr>
          <p:cNvSpPr txBox="1"/>
          <p:nvPr/>
        </p:nvSpPr>
        <p:spPr>
          <a:xfrm>
            <a:off x="9473998" y="2847391"/>
            <a:ext cx="45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F431DBC-3161-3C4D-BB7B-76501EBBD761}"/>
              </a:ext>
            </a:extLst>
          </p:cNvPr>
          <p:cNvSpPr txBox="1"/>
          <p:nvPr/>
        </p:nvSpPr>
        <p:spPr>
          <a:xfrm>
            <a:off x="10077279" y="2871012"/>
            <a:ext cx="34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18FCB7F-5BC7-8D41-A144-47A099CD710B}"/>
              </a:ext>
            </a:extLst>
          </p:cNvPr>
          <p:cNvSpPr txBox="1"/>
          <p:nvPr/>
        </p:nvSpPr>
        <p:spPr>
          <a:xfrm>
            <a:off x="10424477" y="2847390"/>
            <a:ext cx="346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4D0113D-FD6C-2D4A-B5C9-7891FA8E0C6E}"/>
              </a:ext>
            </a:extLst>
          </p:cNvPr>
          <p:cNvSpPr txBox="1"/>
          <p:nvPr/>
        </p:nvSpPr>
        <p:spPr>
          <a:xfrm>
            <a:off x="10840638" y="2871012"/>
            <a:ext cx="100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49D4662-4343-FF4F-BD98-5B1DD88EBEE5}"/>
              </a:ext>
            </a:extLst>
          </p:cNvPr>
          <p:cNvSpPr txBox="1"/>
          <p:nvPr/>
        </p:nvSpPr>
        <p:spPr>
          <a:xfrm>
            <a:off x="1050534" y="3252672"/>
            <a:ext cx="37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16CD013-2104-5746-B411-B7658BAEC12D}"/>
              </a:ext>
            </a:extLst>
          </p:cNvPr>
          <p:cNvSpPr txBox="1"/>
          <p:nvPr/>
        </p:nvSpPr>
        <p:spPr>
          <a:xfrm>
            <a:off x="1721520" y="3232595"/>
            <a:ext cx="45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1180EE6-8AC7-3648-BD0F-458105963FB6}"/>
              </a:ext>
            </a:extLst>
          </p:cNvPr>
          <p:cNvSpPr txBox="1"/>
          <p:nvPr/>
        </p:nvSpPr>
        <p:spPr>
          <a:xfrm>
            <a:off x="2241601" y="3247765"/>
            <a:ext cx="37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8428154-2602-7F40-8A2F-05B075750FCB}"/>
              </a:ext>
            </a:extLst>
          </p:cNvPr>
          <p:cNvSpPr txBox="1"/>
          <p:nvPr/>
        </p:nvSpPr>
        <p:spPr>
          <a:xfrm>
            <a:off x="3524535" y="3220807"/>
            <a:ext cx="346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A46ECDC-4B09-CC49-8D08-0C305F05A04C}"/>
              </a:ext>
            </a:extLst>
          </p:cNvPr>
          <p:cNvSpPr txBox="1"/>
          <p:nvPr/>
        </p:nvSpPr>
        <p:spPr>
          <a:xfrm>
            <a:off x="3990275" y="3247765"/>
            <a:ext cx="45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5BE334D-CF4A-A145-B547-8558265FC903}"/>
              </a:ext>
            </a:extLst>
          </p:cNvPr>
          <p:cNvSpPr txBox="1"/>
          <p:nvPr/>
        </p:nvSpPr>
        <p:spPr>
          <a:xfrm>
            <a:off x="2023255" y="3755291"/>
            <a:ext cx="68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are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0113C5A-8A26-5845-8A00-A23F85C07A18}"/>
              </a:ext>
            </a:extLst>
          </p:cNvPr>
          <p:cNvSpPr txBox="1"/>
          <p:nvPr/>
        </p:nvSpPr>
        <p:spPr>
          <a:xfrm>
            <a:off x="7374572" y="3773553"/>
            <a:ext cx="60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are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CEB4A12-B07A-8043-9279-A94B9ACE0001}"/>
              </a:ext>
            </a:extLst>
          </p:cNvPr>
          <p:cNvSpPr txBox="1"/>
          <p:nvPr/>
        </p:nvSpPr>
        <p:spPr>
          <a:xfrm>
            <a:off x="8075731" y="3761662"/>
            <a:ext cx="3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24BED54-BDD3-7948-8290-34B5AEE63466}"/>
              </a:ext>
            </a:extLst>
          </p:cNvPr>
          <p:cNvSpPr txBox="1"/>
          <p:nvPr/>
        </p:nvSpPr>
        <p:spPr>
          <a:xfrm>
            <a:off x="8418622" y="3755291"/>
            <a:ext cx="451802" cy="4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1ED85DEC-507F-5A4B-A2D3-271918718342}"/>
              </a:ext>
            </a:extLst>
          </p:cNvPr>
          <p:cNvSpPr txBox="1"/>
          <p:nvPr/>
        </p:nvSpPr>
        <p:spPr>
          <a:xfrm>
            <a:off x="8994862" y="3766021"/>
            <a:ext cx="451803" cy="4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6865386-C6C3-F140-945B-955E47EF00CC}"/>
              </a:ext>
            </a:extLst>
          </p:cNvPr>
          <p:cNvSpPr txBox="1"/>
          <p:nvPr/>
        </p:nvSpPr>
        <p:spPr>
          <a:xfrm>
            <a:off x="1222019" y="4147241"/>
            <a:ext cx="451802" cy="4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559438A-4B8F-AF47-ADD7-ABA4E2F0278A}"/>
              </a:ext>
            </a:extLst>
          </p:cNvPr>
          <p:cNvSpPr txBox="1"/>
          <p:nvPr/>
        </p:nvSpPr>
        <p:spPr>
          <a:xfrm>
            <a:off x="1857638" y="4147241"/>
            <a:ext cx="45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6E8E0B6-8AE4-D84E-A53B-07AB34BCDB43}"/>
              </a:ext>
            </a:extLst>
          </p:cNvPr>
          <p:cNvSpPr txBox="1"/>
          <p:nvPr/>
        </p:nvSpPr>
        <p:spPr>
          <a:xfrm>
            <a:off x="2707314" y="4627168"/>
            <a:ext cx="562198" cy="4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is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8CE4DE4-C3A1-4645-BD68-B7AC140FE115}"/>
              </a:ext>
            </a:extLst>
          </p:cNvPr>
          <p:cNvSpPr txBox="1"/>
          <p:nvPr/>
        </p:nvSpPr>
        <p:spPr>
          <a:xfrm>
            <a:off x="6032504" y="4646693"/>
            <a:ext cx="562198" cy="4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0070C0"/>
                </a:solidFill>
              </a:rPr>
              <a:t>is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C952110-EFB7-914F-BFE7-1A65D9730F8C}"/>
              </a:ext>
            </a:extLst>
          </p:cNvPr>
          <p:cNvSpPr txBox="1"/>
          <p:nvPr/>
        </p:nvSpPr>
        <p:spPr>
          <a:xfrm>
            <a:off x="6818647" y="4636298"/>
            <a:ext cx="38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78E5ED6A-FE61-0840-974B-45858A251DE7}"/>
              </a:ext>
            </a:extLst>
          </p:cNvPr>
          <p:cNvSpPr txBox="1"/>
          <p:nvPr/>
        </p:nvSpPr>
        <p:spPr>
          <a:xfrm>
            <a:off x="7219676" y="4645430"/>
            <a:ext cx="476524" cy="4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D1FDFB0-980B-C54F-A651-E34EBC875EBD}"/>
              </a:ext>
            </a:extLst>
          </p:cNvPr>
          <p:cNvSpPr txBox="1"/>
          <p:nvPr/>
        </p:nvSpPr>
        <p:spPr>
          <a:xfrm>
            <a:off x="7716720" y="4645430"/>
            <a:ext cx="366504" cy="4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222C542-EBE6-A047-8D24-3B0EAB308B85}"/>
              </a:ext>
            </a:extLst>
          </p:cNvPr>
          <p:cNvSpPr txBox="1"/>
          <p:nvPr/>
        </p:nvSpPr>
        <p:spPr>
          <a:xfrm>
            <a:off x="8141739" y="4656670"/>
            <a:ext cx="45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400" b="1">
                <a:solidFill>
                  <a:srgbClr val="FF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020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  <p:bldP spid="43" grpId="0"/>
      <p:bldP spid="45" grpId="0"/>
      <p:bldP spid="47" grpId="0"/>
      <p:bldP spid="49" grpId="0"/>
      <p:bldP spid="51" grpId="0"/>
      <p:bldP spid="53" grpId="0"/>
      <p:bldP spid="55" grpId="0"/>
      <p:bldP spid="57" grpId="0"/>
      <p:bldP spid="59" grpId="0"/>
      <p:bldP spid="61" grpId="0"/>
      <p:bldP spid="63" grpId="0"/>
      <p:bldP spid="65" grpId="0"/>
      <p:bldP spid="67" grpId="0"/>
      <p:bldP spid="69" grpId="0"/>
      <p:bldP spid="71" grpId="0"/>
      <p:bldP spid="73" grpId="0"/>
      <p:bldP spid="75" grpId="0"/>
      <p:bldP spid="77" grpId="0"/>
      <p:bldP spid="79" grpId="0"/>
      <p:bldP spid="81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/>
              <a:t>Vocabulary: </a:t>
            </a:r>
            <a:r>
              <a:rPr lang="es-US" b="1"/>
              <a:t>Technology I 💻 </a:t>
            </a:r>
            <a:endParaRPr lang="es-CO" b="1"/>
          </a:p>
        </p:txBody>
      </p:sp>
      <p:graphicFrame>
        <p:nvGraphicFramePr>
          <p:cNvPr id="4" name="Diagrama 5">
            <a:extLst>
              <a:ext uri="{FF2B5EF4-FFF2-40B4-BE49-F238E27FC236}">
                <a16:creationId xmlns:a16="http://schemas.microsoft.com/office/drawing/2014/main" id="{0E564278-EC4D-FD46-B445-33D6181A0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886420"/>
              </p:ext>
            </p:extLst>
          </p:nvPr>
        </p:nvGraphicFramePr>
        <p:xfrm>
          <a:off x="838200" y="1581593"/>
          <a:ext cx="10515600" cy="4911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5">
            <a:extLst>
              <a:ext uri="{FF2B5EF4-FFF2-40B4-BE49-F238E27FC236}">
                <a16:creationId xmlns:a16="http://schemas.microsoft.com/office/drawing/2014/main" id="{C82A8257-FCBB-3C4E-A367-9C41A2F39EA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CE691AC-966D-C64B-B22E-D22CECCF218D}"/>
              </a:ext>
            </a:extLst>
          </p:cNvPr>
          <p:cNvSpPr txBox="1"/>
          <p:nvPr/>
        </p:nvSpPr>
        <p:spPr>
          <a:xfrm>
            <a:off x="1039998" y="6129510"/>
            <a:ext cx="6093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b="1">
                <a:hlinkClick r:id="rId8"/>
              </a:rPr>
              <a:t>Kahoot! </a:t>
            </a: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6771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92607-0EFA-1146-B623-C9FBB81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/>
              <a:t>Tongue twister 😜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EFC218B9-16E1-7E44-B295-D177425A4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8" t="15116" r="31959" b="22965"/>
          <a:stretch/>
        </p:blipFill>
        <p:spPr>
          <a:xfrm>
            <a:off x="10645462" y="5389091"/>
            <a:ext cx="1416676" cy="1371600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4821108-0775-BB46-815F-EA4A8105D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399687"/>
              </p:ext>
            </p:extLst>
          </p:nvPr>
        </p:nvGraphicFramePr>
        <p:xfrm>
          <a:off x="2058581" y="1475267"/>
          <a:ext cx="7755040" cy="516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4475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Unit 1A: Be</vt:lpstr>
      <vt:lpstr>Introduction ☺️</vt:lpstr>
      <vt:lpstr>Agenda 🗓️</vt:lpstr>
      <vt:lpstr>Learning objectives 📚</vt:lpstr>
      <vt:lpstr>Welcome to the class! 👨‍🏫 </vt:lpstr>
      <vt:lpstr>The alphabet 🔤 </vt:lpstr>
      <vt:lpstr>Spelling exercise 🗣️</vt:lpstr>
      <vt:lpstr>Vocabulary: Technology I 💻 </vt:lpstr>
      <vt:lpstr>Tongue twister 😜</vt:lpstr>
      <vt:lpstr>Tips! 👍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</dc:title>
  <dc:creator>Oliver Castellanos</dc:creator>
  <cp:lastModifiedBy>oliver David castellanos Reyes</cp:lastModifiedBy>
  <cp:revision>11</cp:revision>
  <dcterms:created xsi:type="dcterms:W3CDTF">2021-05-05T01:37:02Z</dcterms:created>
  <dcterms:modified xsi:type="dcterms:W3CDTF">2021-05-11T01:39:07Z</dcterms:modified>
</cp:coreProperties>
</file>