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84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6CA7D-BEBA-4CC1-9F6A-AF2FC8A16C14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22429-F6B1-4BA3-AB39-E2110568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22429-F6B1-4BA3-AB39-E2110568B1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22429-F6B1-4BA3-AB39-E2110568B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6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4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6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9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3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9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>
            <a:off x="2667000" y="3340454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668579" y="3149954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907833" y="3133764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88961" y="3133764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904511" y="3331271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06090" y="3140771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145344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26472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724401" y="2989674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958328" y="3073827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17879451" lon="2593180" rev="19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114800" y="2987706"/>
            <a:ext cx="266700" cy="3774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140771"/>
            <a:ext cx="349570" cy="190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5696" y="3213163"/>
            <a:ext cx="41457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953074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71946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232903" y="3138998"/>
            <a:ext cx="500902" cy="190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200400" y="3211390"/>
            <a:ext cx="41457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3347778" y="3122808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00443" y="3122808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619741" y="312655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733805" y="3153388"/>
            <a:ext cx="0" cy="161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47268" y="3237583"/>
            <a:ext cx="6210732" cy="0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</a:t>
            </a:fld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316876" y="3350222"/>
            <a:ext cx="47967" cy="455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140230" y="3039222"/>
            <a:ext cx="345364" cy="396725"/>
          </a:xfrm>
          <a:custGeom>
            <a:avLst/>
            <a:gdLst>
              <a:gd name="connsiteX0" fmla="*/ 0 w 863125"/>
              <a:gd name="connsiteY0" fmla="*/ 0 h 1204957"/>
              <a:gd name="connsiteX1" fmla="*/ 863125 w 863125"/>
              <a:gd name="connsiteY1" fmla="*/ 0 h 1204957"/>
              <a:gd name="connsiteX2" fmla="*/ 863125 w 863125"/>
              <a:gd name="connsiteY2" fmla="*/ 1204957 h 1204957"/>
              <a:gd name="connsiteX3" fmla="*/ 17091 w 863125"/>
              <a:gd name="connsiteY3" fmla="*/ 1204957 h 1204957"/>
              <a:gd name="connsiteX4" fmla="*/ 17091 w 863125"/>
              <a:gd name="connsiteY4" fmla="*/ 957129 h 1204957"/>
              <a:gd name="connsiteX5" fmla="*/ 393106 w 863125"/>
              <a:gd name="connsiteY5" fmla="*/ 957129 h 1204957"/>
              <a:gd name="connsiteX6" fmla="*/ 546931 w 863125"/>
              <a:gd name="connsiteY6" fmla="*/ 803304 h 1204957"/>
              <a:gd name="connsiteX7" fmla="*/ 546931 w 863125"/>
              <a:gd name="connsiteY7" fmla="*/ 384561 h 1204957"/>
              <a:gd name="connsiteX8" fmla="*/ 410198 w 863125"/>
              <a:gd name="connsiteY8" fmla="*/ 247828 h 1204957"/>
              <a:gd name="connsiteX9" fmla="*/ 8546 w 863125"/>
              <a:gd name="connsiteY9" fmla="*/ 247828 h 1204957"/>
              <a:gd name="connsiteX10" fmla="*/ 0 w 863125"/>
              <a:gd name="connsiteY10" fmla="*/ 0 h 120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125" h="1204957">
                <a:moveTo>
                  <a:pt x="0" y="0"/>
                </a:moveTo>
                <a:lnTo>
                  <a:pt x="863125" y="0"/>
                </a:lnTo>
                <a:lnTo>
                  <a:pt x="863125" y="1204957"/>
                </a:lnTo>
                <a:lnTo>
                  <a:pt x="17091" y="1204957"/>
                </a:lnTo>
                <a:lnTo>
                  <a:pt x="17091" y="957129"/>
                </a:lnTo>
                <a:lnTo>
                  <a:pt x="393106" y="957129"/>
                </a:lnTo>
                <a:lnTo>
                  <a:pt x="546931" y="803304"/>
                </a:lnTo>
                <a:lnTo>
                  <a:pt x="546931" y="384561"/>
                </a:lnTo>
                <a:lnTo>
                  <a:pt x="410198" y="247828"/>
                </a:lnTo>
                <a:lnTo>
                  <a:pt x="8546" y="2478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irect Access Storage 86"/>
          <p:cNvSpPr/>
          <p:nvPr/>
        </p:nvSpPr>
        <p:spPr>
          <a:xfrm>
            <a:off x="222246" y="3082135"/>
            <a:ext cx="482617" cy="310896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1295400" y="3107336"/>
            <a:ext cx="457200" cy="291427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395259" y="291783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468077" y="305539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586505" y="291783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659324" y="305539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80643" y="291130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853461" y="304886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962400" y="3073829"/>
            <a:ext cx="304800" cy="431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48201" y="3073827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>
            <a:off x="6931536" y="2832257"/>
            <a:ext cx="123967" cy="905914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2114" y="76200"/>
            <a:ext cx="91403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Ba</a:t>
            </a:r>
            <a:r>
              <a:rPr lang="en-US" b="1" baseline="30000" dirty="0" smtClean="0">
                <a:solidFill>
                  <a:srgbClr val="009900"/>
                </a:solidFill>
              </a:rPr>
              <a:t>+</a:t>
            </a:r>
            <a:r>
              <a:rPr lang="en-US" b="1" dirty="0" smtClean="0">
                <a:solidFill>
                  <a:srgbClr val="009900"/>
                </a:solidFill>
              </a:rPr>
              <a:t> ion </a:t>
            </a:r>
          </a:p>
          <a:p>
            <a:r>
              <a:rPr lang="en-US" b="1" dirty="0" smtClean="0">
                <a:solidFill>
                  <a:srgbClr val="009900"/>
                </a:solidFill>
              </a:rPr>
              <a:t>source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2000 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2667" y="999532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08992" y="353201"/>
            <a:ext cx="118211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E</a:t>
            </a:r>
            <a:r>
              <a:rPr lang="az-Cyrl-AZ" b="1" dirty="0" smtClean="0">
                <a:solidFill>
                  <a:srgbClr val="009900"/>
                </a:solidFill>
              </a:rPr>
              <a:t>х</a:t>
            </a:r>
            <a:r>
              <a:rPr lang="en-US" b="1" dirty="0" smtClean="0">
                <a:solidFill>
                  <a:srgbClr val="009900"/>
                </a:solidFill>
              </a:rPr>
              <a:t>B</a:t>
            </a:r>
          </a:p>
          <a:p>
            <a:pPr algn="ctr"/>
            <a:r>
              <a:rPr lang="en-US" b="1" dirty="0">
                <a:solidFill>
                  <a:srgbClr val="009900"/>
                </a:solidFill>
              </a:rPr>
              <a:t>m</a:t>
            </a:r>
            <a:r>
              <a:rPr lang="en-US" b="1" dirty="0" smtClean="0">
                <a:solidFill>
                  <a:srgbClr val="009900"/>
                </a:solidFill>
              </a:rPr>
              <a:t>ass filter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2154034" y="999532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484894" y="3233412"/>
            <a:ext cx="87683" cy="136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676141" y="3235863"/>
            <a:ext cx="87683" cy="136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94" idx="6"/>
          </p:cNvCxnSpPr>
          <p:nvPr/>
        </p:nvCxnSpPr>
        <p:spPr>
          <a:xfrm flipV="1">
            <a:off x="5887097" y="3237582"/>
            <a:ext cx="160504" cy="408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633474" y="152401"/>
            <a:ext cx="86754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pulsing</a:t>
            </a:r>
          </a:p>
          <a:p>
            <a:pPr algn="ctr"/>
            <a:r>
              <a:rPr lang="en-US" b="1" dirty="0" smtClean="0">
                <a:solidFill>
                  <a:srgbClr val="009900"/>
                </a:solidFill>
              </a:rPr>
              <a:t>plates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057870" y="802864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000445" y="152401"/>
            <a:ext cx="10284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Sapphire</a:t>
            </a:r>
          </a:p>
          <a:p>
            <a:pPr algn="ctr"/>
            <a:r>
              <a:rPr lang="en-US" b="1" dirty="0" smtClean="0">
                <a:solidFill>
                  <a:srgbClr val="009900"/>
                </a:solidFill>
              </a:rPr>
              <a:t>Window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8514688" y="809897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012985" y="5472465"/>
            <a:ext cx="0" cy="6777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52668" y="6106180"/>
            <a:ext cx="1165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Acceleration/</a:t>
            </a:r>
          </a:p>
          <a:p>
            <a:pPr algn="ctr"/>
            <a:r>
              <a:rPr lang="en-US" sz="1400" dirty="0" smtClean="0"/>
              <a:t>Einzel Lens</a:t>
            </a:r>
            <a:endParaRPr lang="en-US" sz="1400" dirty="0"/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2709898" y="5472468"/>
            <a:ext cx="0" cy="4654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231936" y="5961868"/>
            <a:ext cx="9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Einzel Lens</a:t>
            </a:r>
            <a:endParaRPr lang="en-US" sz="1400" dirty="0"/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4258157" y="5472468"/>
            <a:ext cx="0" cy="6777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86614" y="6163657"/>
            <a:ext cx="9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Einzel Lens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637800" y="5769062"/>
            <a:ext cx="81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deflection</a:t>
            </a:r>
          </a:p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plates</a:t>
            </a:r>
            <a:endParaRPr lang="en-US" sz="1200" dirty="0">
              <a:solidFill>
                <a:srgbClr val="0000CC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6324600" y="5504806"/>
            <a:ext cx="176418" cy="30407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039264" y="685233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7543801" y="841179"/>
            <a:ext cx="163723" cy="450119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761805" y="533402"/>
            <a:ext cx="105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CC"/>
                </a:solidFill>
              </a:rPr>
              <a:t>Faraday cup</a:t>
            </a:r>
            <a:endParaRPr lang="en-US" sz="1400" dirty="0">
              <a:solidFill>
                <a:srgbClr val="0000CC"/>
              </a:solidFill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153697" y="5960574"/>
            <a:ext cx="0" cy="4594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574861" y="6428603"/>
            <a:ext cx="1185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induction plates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953001" y="2961969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17879451" lon="2593180" rev="19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229043" y="2438402"/>
            <a:ext cx="624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E</a:t>
            </a:r>
            <a:r>
              <a:rPr lang="az-Cyrl-AZ" i="1" dirty="0" smtClean="0"/>
              <a:t>х</a:t>
            </a:r>
            <a:r>
              <a:rPr lang="en-US" i="1" dirty="0" smtClean="0"/>
              <a:t>B</a:t>
            </a:r>
          </a:p>
          <a:p>
            <a:pPr algn="ctr"/>
            <a:r>
              <a:rPr lang="en-US" i="1" dirty="0" smtClean="0"/>
              <a:t>filter</a:t>
            </a:r>
            <a:endParaRPr lang="en-US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54898" y="2438402"/>
            <a:ext cx="795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Ba</a:t>
            </a:r>
            <a:r>
              <a:rPr lang="en-US" b="1" i="1" baseline="30000" dirty="0" smtClean="0"/>
              <a:t>+</a:t>
            </a:r>
          </a:p>
          <a:p>
            <a:pPr algn="ctr"/>
            <a:r>
              <a:rPr lang="en-US" i="1" dirty="0" smtClean="0"/>
              <a:t>source</a:t>
            </a:r>
            <a:endParaRPr lang="en-US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3744226" y="3440670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pulsing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288739" y="2362202"/>
            <a:ext cx="111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d</a:t>
            </a:r>
            <a:r>
              <a:rPr lang="en-US" i="1" dirty="0" smtClean="0"/>
              <a:t>eflection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219589" y="3516870"/>
            <a:ext cx="105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induction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17589" y="2401671"/>
            <a:ext cx="94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Faraday</a:t>
            </a:r>
          </a:p>
          <a:p>
            <a:pPr algn="ctr"/>
            <a:r>
              <a:rPr lang="en-US" i="1" dirty="0" smtClean="0"/>
              <a:t>cup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45326" y="3549134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window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840049" y="3477657"/>
            <a:ext cx="72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Einzel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53129" y="2452510"/>
            <a:ext cx="134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decelerating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406701" y="3649334"/>
            <a:ext cx="133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accelerating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164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>
            <a:off x="2667000" y="3340454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668579" y="3149954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907833" y="3133764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88961" y="3133764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904511" y="3331271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06090" y="3140771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145344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26472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724401" y="2989674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958328" y="3073827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17879451" lon="2593180" rev="19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114800" y="2987706"/>
            <a:ext cx="266700" cy="3774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140771"/>
            <a:ext cx="349570" cy="190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5696" y="3213163"/>
            <a:ext cx="41457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953074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71946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232903" y="3138998"/>
            <a:ext cx="500902" cy="190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200400" y="3211390"/>
            <a:ext cx="41457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3347778" y="3122808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00443" y="3122808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619741" y="312655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733805" y="3153388"/>
            <a:ext cx="0" cy="161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47268" y="3237583"/>
            <a:ext cx="6210732" cy="0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2</a:t>
            </a:fld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316876" y="3350222"/>
            <a:ext cx="47967" cy="455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140230" y="3039222"/>
            <a:ext cx="345364" cy="396725"/>
          </a:xfrm>
          <a:custGeom>
            <a:avLst/>
            <a:gdLst>
              <a:gd name="connsiteX0" fmla="*/ 0 w 863125"/>
              <a:gd name="connsiteY0" fmla="*/ 0 h 1204957"/>
              <a:gd name="connsiteX1" fmla="*/ 863125 w 863125"/>
              <a:gd name="connsiteY1" fmla="*/ 0 h 1204957"/>
              <a:gd name="connsiteX2" fmla="*/ 863125 w 863125"/>
              <a:gd name="connsiteY2" fmla="*/ 1204957 h 1204957"/>
              <a:gd name="connsiteX3" fmla="*/ 17091 w 863125"/>
              <a:gd name="connsiteY3" fmla="*/ 1204957 h 1204957"/>
              <a:gd name="connsiteX4" fmla="*/ 17091 w 863125"/>
              <a:gd name="connsiteY4" fmla="*/ 957129 h 1204957"/>
              <a:gd name="connsiteX5" fmla="*/ 393106 w 863125"/>
              <a:gd name="connsiteY5" fmla="*/ 957129 h 1204957"/>
              <a:gd name="connsiteX6" fmla="*/ 546931 w 863125"/>
              <a:gd name="connsiteY6" fmla="*/ 803304 h 1204957"/>
              <a:gd name="connsiteX7" fmla="*/ 546931 w 863125"/>
              <a:gd name="connsiteY7" fmla="*/ 384561 h 1204957"/>
              <a:gd name="connsiteX8" fmla="*/ 410198 w 863125"/>
              <a:gd name="connsiteY8" fmla="*/ 247828 h 1204957"/>
              <a:gd name="connsiteX9" fmla="*/ 8546 w 863125"/>
              <a:gd name="connsiteY9" fmla="*/ 247828 h 1204957"/>
              <a:gd name="connsiteX10" fmla="*/ 0 w 863125"/>
              <a:gd name="connsiteY10" fmla="*/ 0 h 120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125" h="1204957">
                <a:moveTo>
                  <a:pt x="0" y="0"/>
                </a:moveTo>
                <a:lnTo>
                  <a:pt x="863125" y="0"/>
                </a:lnTo>
                <a:lnTo>
                  <a:pt x="863125" y="1204957"/>
                </a:lnTo>
                <a:lnTo>
                  <a:pt x="17091" y="1204957"/>
                </a:lnTo>
                <a:lnTo>
                  <a:pt x="17091" y="957129"/>
                </a:lnTo>
                <a:lnTo>
                  <a:pt x="393106" y="957129"/>
                </a:lnTo>
                <a:lnTo>
                  <a:pt x="546931" y="803304"/>
                </a:lnTo>
                <a:lnTo>
                  <a:pt x="546931" y="384561"/>
                </a:lnTo>
                <a:lnTo>
                  <a:pt x="410198" y="247828"/>
                </a:lnTo>
                <a:lnTo>
                  <a:pt x="8546" y="2478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irect Access Storage 86"/>
          <p:cNvSpPr/>
          <p:nvPr/>
        </p:nvSpPr>
        <p:spPr>
          <a:xfrm>
            <a:off x="222246" y="3082135"/>
            <a:ext cx="482617" cy="310896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1295400" y="3107336"/>
            <a:ext cx="457200" cy="291427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395259" y="291783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468077" y="305539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586505" y="291783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659324" y="305539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80643" y="291130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853461" y="304886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962400" y="3073829"/>
            <a:ext cx="304800" cy="431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48201" y="3073827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>
            <a:off x="6931536" y="2832257"/>
            <a:ext cx="123967" cy="905914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2114" y="76200"/>
            <a:ext cx="91403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Ba</a:t>
            </a:r>
            <a:r>
              <a:rPr lang="en-US" b="1" baseline="30000" dirty="0" smtClean="0">
                <a:solidFill>
                  <a:srgbClr val="009900"/>
                </a:solidFill>
              </a:rPr>
              <a:t>+</a:t>
            </a:r>
            <a:r>
              <a:rPr lang="en-US" b="1" dirty="0" smtClean="0">
                <a:solidFill>
                  <a:srgbClr val="009900"/>
                </a:solidFill>
              </a:rPr>
              <a:t> ion </a:t>
            </a:r>
          </a:p>
          <a:p>
            <a:r>
              <a:rPr lang="en-US" b="1" dirty="0" smtClean="0">
                <a:solidFill>
                  <a:srgbClr val="009900"/>
                </a:solidFill>
              </a:rPr>
              <a:t>source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2000 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2667" y="999532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08992" y="353201"/>
            <a:ext cx="118211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E</a:t>
            </a:r>
            <a:r>
              <a:rPr lang="az-Cyrl-AZ" b="1" dirty="0" smtClean="0">
                <a:solidFill>
                  <a:srgbClr val="009900"/>
                </a:solidFill>
              </a:rPr>
              <a:t>х</a:t>
            </a:r>
            <a:r>
              <a:rPr lang="en-US" b="1" dirty="0" smtClean="0">
                <a:solidFill>
                  <a:srgbClr val="009900"/>
                </a:solidFill>
              </a:rPr>
              <a:t>B</a:t>
            </a:r>
          </a:p>
          <a:p>
            <a:pPr algn="ctr"/>
            <a:r>
              <a:rPr lang="en-US" b="1" dirty="0">
                <a:solidFill>
                  <a:srgbClr val="009900"/>
                </a:solidFill>
              </a:rPr>
              <a:t>m</a:t>
            </a:r>
            <a:r>
              <a:rPr lang="en-US" b="1" dirty="0" smtClean="0">
                <a:solidFill>
                  <a:srgbClr val="009900"/>
                </a:solidFill>
              </a:rPr>
              <a:t>ass filter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2154034" y="999532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484894" y="3233412"/>
            <a:ext cx="87683" cy="136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676141" y="3235863"/>
            <a:ext cx="87683" cy="136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94" idx="6"/>
          </p:cNvCxnSpPr>
          <p:nvPr/>
        </p:nvCxnSpPr>
        <p:spPr>
          <a:xfrm flipV="1">
            <a:off x="5887097" y="3237582"/>
            <a:ext cx="160504" cy="408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633474" y="152401"/>
            <a:ext cx="86754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pulsing</a:t>
            </a:r>
          </a:p>
          <a:p>
            <a:pPr algn="ctr"/>
            <a:r>
              <a:rPr lang="en-US" b="1" dirty="0" smtClean="0">
                <a:solidFill>
                  <a:srgbClr val="009900"/>
                </a:solidFill>
              </a:rPr>
              <a:t>plates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057870" y="802864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000445" y="152401"/>
            <a:ext cx="10284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Sapphire</a:t>
            </a:r>
          </a:p>
          <a:p>
            <a:pPr algn="ctr"/>
            <a:r>
              <a:rPr lang="en-US" b="1" dirty="0" smtClean="0">
                <a:solidFill>
                  <a:srgbClr val="009900"/>
                </a:solidFill>
              </a:rPr>
              <a:t>Window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8514688" y="809897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012985" y="5472465"/>
            <a:ext cx="0" cy="6777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52668" y="6106180"/>
            <a:ext cx="1165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Acceleration/</a:t>
            </a:r>
          </a:p>
          <a:p>
            <a:pPr algn="ctr"/>
            <a:r>
              <a:rPr lang="en-US" sz="1400" dirty="0" smtClean="0"/>
              <a:t>Einzel Lens</a:t>
            </a:r>
            <a:endParaRPr lang="en-US" sz="1400" dirty="0"/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2709898" y="5472468"/>
            <a:ext cx="0" cy="4654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231936" y="5961868"/>
            <a:ext cx="9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Einzel Lens</a:t>
            </a:r>
            <a:endParaRPr lang="en-US" sz="1400" dirty="0"/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4258157" y="5472468"/>
            <a:ext cx="0" cy="6777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86614" y="6163657"/>
            <a:ext cx="9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Einzel Lens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637800" y="5769062"/>
            <a:ext cx="81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deflection</a:t>
            </a:r>
          </a:p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plates</a:t>
            </a:r>
            <a:endParaRPr lang="en-US" sz="1200" dirty="0">
              <a:solidFill>
                <a:srgbClr val="0000CC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6324600" y="5504806"/>
            <a:ext cx="176418" cy="30407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039264" y="685233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7543801" y="841179"/>
            <a:ext cx="163723" cy="450119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761805" y="533402"/>
            <a:ext cx="105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CC"/>
                </a:solidFill>
              </a:rPr>
              <a:t>Faraday cup</a:t>
            </a:r>
            <a:endParaRPr lang="en-US" sz="1400" dirty="0">
              <a:solidFill>
                <a:srgbClr val="0000CC"/>
              </a:solidFill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153697" y="5960574"/>
            <a:ext cx="0" cy="4594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574861" y="6428603"/>
            <a:ext cx="1185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induction plates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953001" y="2961969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17879451" lon="2593180" rev="19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229043" y="2438402"/>
            <a:ext cx="624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E</a:t>
            </a:r>
            <a:r>
              <a:rPr lang="az-Cyrl-AZ" i="1" dirty="0" smtClean="0"/>
              <a:t>х</a:t>
            </a:r>
            <a:r>
              <a:rPr lang="en-US" i="1" dirty="0" smtClean="0"/>
              <a:t>B</a:t>
            </a:r>
          </a:p>
          <a:p>
            <a:pPr algn="ctr"/>
            <a:r>
              <a:rPr lang="en-US" i="1" dirty="0" smtClean="0"/>
              <a:t>filter</a:t>
            </a:r>
            <a:endParaRPr lang="en-US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54898" y="2438402"/>
            <a:ext cx="795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Ba</a:t>
            </a:r>
            <a:r>
              <a:rPr lang="en-US" b="1" i="1" baseline="30000" dirty="0" smtClean="0"/>
              <a:t>+</a:t>
            </a:r>
          </a:p>
          <a:p>
            <a:pPr algn="ctr"/>
            <a:r>
              <a:rPr lang="en-US" i="1" dirty="0" smtClean="0"/>
              <a:t>source</a:t>
            </a:r>
            <a:endParaRPr lang="en-US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3744226" y="3440670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pulsing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288739" y="2362202"/>
            <a:ext cx="111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d</a:t>
            </a:r>
            <a:r>
              <a:rPr lang="en-US" i="1" dirty="0" smtClean="0"/>
              <a:t>eflection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219589" y="3516870"/>
            <a:ext cx="105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induction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17589" y="2401671"/>
            <a:ext cx="94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Faraday</a:t>
            </a:r>
          </a:p>
          <a:p>
            <a:pPr algn="ctr"/>
            <a:r>
              <a:rPr lang="en-US" i="1" dirty="0" smtClean="0"/>
              <a:t>cup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45326" y="3549134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window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840049" y="3477657"/>
            <a:ext cx="72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Einzel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53129" y="2452510"/>
            <a:ext cx="134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decelerating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406701" y="3649334"/>
            <a:ext cx="133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accelerating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66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3633857" y="997131"/>
            <a:ext cx="4119156" cy="2750448"/>
          </a:xfrm>
          <a:custGeom>
            <a:avLst/>
            <a:gdLst>
              <a:gd name="connsiteX0" fmla="*/ 0 w 2751909"/>
              <a:gd name="connsiteY0" fmla="*/ 696685 h 1837508"/>
              <a:gd name="connsiteX1" fmla="*/ 461554 w 2751909"/>
              <a:gd name="connsiteY1" fmla="*/ 696685 h 1837508"/>
              <a:gd name="connsiteX2" fmla="*/ 731520 w 2751909"/>
              <a:gd name="connsiteY2" fmla="*/ 0 h 1837508"/>
              <a:gd name="connsiteX3" fmla="*/ 2751909 w 2751909"/>
              <a:gd name="connsiteY3" fmla="*/ 0 h 1837508"/>
              <a:gd name="connsiteX4" fmla="*/ 2751909 w 2751909"/>
              <a:gd name="connsiteY4" fmla="*/ 1837508 h 1837508"/>
              <a:gd name="connsiteX5" fmla="*/ 792480 w 2751909"/>
              <a:gd name="connsiteY5" fmla="*/ 1837508 h 1837508"/>
              <a:gd name="connsiteX6" fmla="*/ 452846 w 2751909"/>
              <a:gd name="connsiteY6" fmla="*/ 1123405 h 1837508"/>
              <a:gd name="connsiteX7" fmla="*/ 8709 w 2751909"/>
              <a:gd name="connsiteY7" fmla="*/ 1123405 h 1837508"/>
              <a:gd name="connsiteX8" fmla="*/ 0 w 2751909"/>
              <a:gd name="connsiteY8" fmla="*/ 696685 h 183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1909" h="1837508">
                <a:moveTo>
                  <a:pt x="0" y="696685"/>
                </a:moveTo>
                <a:lnTo>
                  <a:pt x="461554" y="696685"/>
                </a:lnTo>
                <a:lnTo>
                  <a:pt x="731520" y="0"/>
                </a:lnTo>
                <a:lnTo>
                  <a:pt x="2751909" y="0"/>
                </a:lnTo>
                <a:lnTo>
                  <a:pt x="2751909" y="1837508"/>
                </a:lnTo>
                <a:lnTo>
                  <a:pt x="792480" y="1837508"/>
                </a:lnTo>
                <a:lnTo>
                  <a:pt x="452846" y="1123405"/>
                </a:lnTo>
                <a:lnTo>
                  <a:pt x="8709" y="1123405"/>
                </a:lnTo>
                <a:lnTo>
                  <a:pt x="0" y="696685"/>
                </a:lnTo>
                <a:close/>
              </a:path>
            </a:pathLst>
          </a:cu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467600" y="838202"/>
            <a:ext cx="381000" cy="30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92877"/>
            <a:ext cx="2133600" cy="365125"/>
          </a:xfrm>
        </p:spPr>
        <p:txBody>
          <a:bodyPr/>
          <a:lstStyle/>
          <a:p>
            <a:fld id="{66B1EE22-C4C2-482C-B3A9-AFE3A9744799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5" t="17009" r="12903" b="26292"/>
          <a:stretch/>
        </p:blipFill>
        <p:spPr>
          <a:xfrm>
            <a:off x="4267200" y="4532812"/>
            <a:ext cx="4423956" cy="204651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4" t="17191" r="24238" b="18391"/>
          <a:stretch/>
        </p:blipFill>
        <p:spPr>
          <a:xfrm>
            <a:off x="152400" y="4393474"/>
            <a:ext cx="3579224" cy="2325188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3523124" y="76202"/>
            <a:ext cx="220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Ion Source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835654" y="1530531"/>
            <a:ext cx="305847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956181" y="1588225"/>
            <a:ext cx="0" cy="609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72267" y="2316229"/>
            <a:ext cx="18941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593890" y="1815738"/>
            <a:ext cx="78377" cy="50049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436929" y="1810296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83441" y="1810296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851982" y="3206931"/>
            <a:ext cx="136159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213580" y="2992209"/>
            <a:ext cx="0" cy="21472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6799425" y="1530533"/>
            <a:ext cx="156756" cy="134035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5077074">
            <a:off x="6723225" y="2083525"/>
            <a:ext cx="232956" cy="228600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6130155" y="1815739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976667" y="1815739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71866" y="1818461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64893" y="1826896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825354" y="1837237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525796" y="1818461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213580" y="1826896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803503" y="1394460"/>
            <a:ext cx="0" cy="182226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7485017" y="914673"/>
            <a:ext cx="267997" cy="895623"/>
          </a:xfrm>
          <a:custGeom>
            <a:avLst/>
            <a:gdLst>
              <a:gd name="connsiteX0" fmla="*/ 0 w 313508"/>
              <a:gd name="connsiteY0" fmla="*/ 174172 h 931817"/>
              <a:gd name="connsiteX1" fmla="*/ 0 w 313508"/>
              <a:gd name="connsiteY1" fmla="*/ 0 h 931817"/>
              <a:gd name="connsiteX2" fmla="*/ 313508 w 313508"/>
              <a:gd name="connsiteY2" fmla="*/ 0 h 931817"/>
              <a:gd name="connsiteX3" fmla="*/ 313508 w 313508"/>
              <a:gd name="connsiteY3" fmla="*/ 931817 h 931817"/>
              <a:gd name="connsiteX4" fmla="*/ 174171 w 313508"/>
              <a:gd name="connsiteY4" fmla="*/ 931817 h 931817"/>
              <a:gd name="connsiteX5" fmla="*/ 0 w 313508"/>
              <a:gd name="connsiteY5" fmla="*/ 174172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08" h="931817">
                <a:moveTo>
                  <a:pt x="0" y="174172"/>
                </a:moveTo>
                <a:lnTo>
                  <a:pt x="0" y="0"/>
                </a:lnTo>
                <a:lnTo>
                  <a:pt x="313508" y="0"/>
                </a:lnTo>
                <a:lnTo>
                  <a:pt x="313508" y="931817"/>
                </a:lnTo>
                <a:lnTo>
                  <a:pt x="174171" y="931817"/>
                </a:lnTo>
                <a:lnTo>
                  <a:pt x="0" y="1741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7415784" y="838202"/>
            <a:ext cx="0" cy="15893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379322" y="845679"/>
            <a:ext cx="17655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 rot="10800000" flipH="1">
            <a:off x="7485017" y="2942716"/>
            <a:ext cx="267997" cy="895623"/>
          </a:xfrm>
          <a:custGeom>
            <a:avLst/>
            <a:gdLst>
              <a:gd name="connsiteX0" fmla="*/ 0 w 313508"/>
              <a:gd name="connsiteY0" fmla="*/ 174172 h 931817"/>
              <a:gd name="connsiteX1" fmla="*/ 0 w 313508"/>
              <a:gd name="connsiteY1" fmla="*/ 0 h 931817"/>
              <a:gd name="connsiteX2" fmla="*/ 313508 w 313508"/>
              <a:gd name="connsiteY2" fmla="*/ 0 h 931817"/>
              <a:gd name="connsiteX3" fmla="*/ 313508 w 313508"/>
              <a:gd name="connsiteY3" fmla="*/ 931817 h 931817"/>
              <a:gd name="connsiteX4" fmla="*/ 174171 w 313508"/>
              <a:gd name="connsiteY4" fmla="*/ 931817 h 931817"/>
              <a:gd name="connsiteX5" fmla="*/ 0 w 313508"/>
              <a:gd name="connsiteY5" fmla="*/ 174172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08" h="931817">
                <a:moveTo>
                  <a:pt x="0" y="174172"/>
                </a:moveTo>
                <a:lnTo>
                  <a:pt x="0" y="0"/>
                </a:lnTo>
                <a:lnTo>
                  <a:pt x="313508" y="0"/>
                </a:lnTo>
                <a:lnTo>
                  <a:pt x="313508" y="931817"/>
                </a:lnTo>
                <a:lnTo>
                  <a:pt x="174171" y="931817"/>
                </a:lnTo>
                <a:lnTo>
                  <a:pt x="0" y="1741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7379322" y="3899979"/>
            <a:ext cx="17655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415784" y="3747581"/>
            <a:ext cx="0" cy="15893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643018" y="2371265"/>
            <a:ext cx="2736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702924" y="2197826"/>
            <a:ext cx="2250076" cy="316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9122" y="2251709"/>
            <a:ext cx="723223" cy="20900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4953000" y="2133600"/>
            <a:ext cx="0" cy="492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840003" y="2238238"/>
            <a:ext cx="225995" cy="2359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21726" y="2206537"/>
            <a:ext cx="1116874" cy="308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0" t="35280" r="27393" b="663"/>
          <a:stretch/>
        </p:blipFill>
        <p:spPr>
          <a:xfrm>
            <a:off x="457200" y="1600202"/>
            <a:ext cx="2464526" cy="231212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70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835640" y="1182499"/>
            <a:ext cx="4119156" cy="2750448"/>
          </a:xfrm>
          <a:custGeom>
            <a:avLst/>
            <a:gdLst>
              <a:gd name="connsiteX0" fmla="*/ 0 w 2751909"/>
              <a:gd name="connsiteY0" fmla="*/ 696685 h 1837508"/>
              <a:gd name="connsiteX1" fmla="*/ 461554 w 2751909"/>
              <a:gd name="connsiteY1" fmla="*/ 696685 h 1837508"/>
              <a:gd name="connsiteX2" fmla="*/ 731520 w 2751909"/>
              <a:gd name="connsiteY2" fmla="*/ 0 h 1837508"/>
              <a:gd name="connsiteX3" fmla="*/ 2751909 w 2751909"/>
              <a:gd name="connsiteY3" fmla="*/ 0 h 1837508"/>
              <a:gd name="connsiteX4" fmla="*/ 2751909 w 2751909"/>
              <a:gd name="connsiteY4" fmla="*/ 1837508 h 1837508"/>
              <a:gd name="connsiteX5" fmla="*/ 792480 w 2751909"/>
              <a:gd name="connsiteY5" fmla="*/ 1837508 h 1837508"/>
              <a:gd name="connsiteX6" fmla="*/ 452846 w 2751909"/>
              <a:gd name="connsiteY6" fmla="*/ 1123405 h 1837508"/>
              <a:gd name="connsiteX7" fmla="*/ 8709 w 2751909"/>
              <a:gd name="connsiteY7" fmla="*/ 1123405 h 1837508"/>
              <a:gd name="connsiteX8" fmla="*/ 0 w 2751909"/>
              <a:gd name="connsiteY8" fmla="*/ 696685 h 183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1909" h="1837508">
                <a:moveTo>
                  <a:pt x="0" y="696685"/>
                </a:moveTo>
                <a:lnTo>
                  <a:pt x="461554" y="696685"/>
                </a:lnTo>
                <a:lnTo>
                  <a:pt x="731520" y="0"/>
                </a:lnTo>
                <a:lnTo>
                  <a:pt x="2751909" y="0"/>
                </a:lnTo>
                <a:lnTo>
                  <a:pt x="2751909" y="1837508"/>
                </a:lnTo>
                <a:lnTo>
                  <a:pt x="792480" y="1837508"/>
                </a:lnTo>
                <a:lnTo>
                  <a:pt x="452846" y="1123405"/>
                </a:lnTo>
                <a:lnTo>
                  <a:pt x="8709" y="1123405"/>
                </a:lnTo>
                <a:lnTo>
                  <a:pt x="0" y="696685"/>
                </a:lnTo>
                <a:close/>
              </a:path>
            </a:pathLst>
          </a:cu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669383" y="1023570"/>
            <a:ext cx="381000" cy="30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92877"/>
            <a:ext cx="2133600" cy="365125"/>
          </a:xfrm>
        </p:spPr>
        <p:txBody>
          <a:bodyPr/>
          <a:lstStyle/>
          <a:p>
            <a:fld id="{66B1EE22-C4C2-482C-B3A9-AFE3A9744799}" type="slidenum">
              <a:rPr lang="en-US" smtClean="0"/>
              <a:t>4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5037437" y="1715899"/>
            <a:ext cx="305847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157964" y="1773593"/>
            <a:ext cx="0" cy="609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74050" y="2501597"/>
            <a:ext cx="18941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795673" y="2001106"/>
            <a:ext cx="78377" cy="50049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638712" y="1995664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85224" y="1995664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053765" y="3392299"/>
            <a:ext cx="136159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15363" y="3177577"/>
            <a:ext cx="0" cy="21472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8001208" y="1715901"/>
            <a:ext cx="156756" cy="134035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5077074">
            <a:off x="7925008" y="2268893"/>
            <a:ext cx="232956" cy="228600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7331938" y="2001107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178450" y="2001107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73649" y="2003829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566676" y="2012264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027137" y="2022605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727579" y="2003829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415363" y="2012264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052560" y="1579828"/>
            <a:ext cx="0" cy="1822269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8686800" y="1100041"/>
            <a:ext cx="267997" cy="895623"/>
          </a:xfrm>
          <a:custGeom>
            <a:avLst/>
            <a:gdLst>
              <a:gd name="connsiteX0" fmla="*/ 0 w 313508"/>
              <a:gd name="connsiteY0" fmla="*/ 174172 h 931817"/>
              <a:gd name="connsiteX1" fmla="*/ 0 w 313508"/>
              <a:gd name="connsiteY1" fmla="*/ 0 h 931817"/>
              <a:gd name="connsiteX2" fmla="*/ 313508 w 313508"/>
              <a:gd name="connsiteY2" fmla="*/ 0 h 931817"/>
              <a:gd name="connsiteX3" fmla="*/ 313508 w 313508"/>
              <a:gd name="connsiteY3" fmla="*/ 931817 h 931817"/>
              <a:gd name="connsiteX4" fmla="*/ 174171 w 313508"/>
              <a:gd name="connsiteY4" fmla="*/ 931817 h 931817"/>
              <a:gd name="connsiteX5" fmla="*/ 0 w 313508"/>
              <a:gd name="connsiteY5" fmla="*/ 174172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08" h="931817">
                <a:moveTo>
                  <a:pt x="0" y="174172"/>
                </a:moveTo>
                <a:lnTo>
                  <a:pt x="0" y="0"/>
                </a:lnTo>
                <a:lnTo>
                  <a:pt x="313508" y="0"/>
                </a:lnTo>
                <a:lnTo>
                  <a:pt x="313508" y="931817"/>
                </a:lnTo>
                <a:lnTo>
                  <a:pt x="174171" y="931817"/>
                </a:lnTo>
                <a:lnTo>
                  <a:pt x="0" y="1741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8617567" y="1023570"/>
            <a:ext cx="0" cy="15893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8581105" y="1031047"/>
            <a:ext cx="17655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 rot="10800000" flipH="1">
            <a:off x="8686800" y="3128084"/>
            <a:ext cx="267997" cy="895623"/>
          </a:xfrm>
          <a:custGeom>
            <a:avLst/>
            <a:gdLst>
              <a:gd name="connsiteX0" fmla="*/ 0 w 313508"/>
              <a:gd name="connsiteY0" fmla="*/ 174172 h 931817"/>
              <a:gd name="connsiteX1" fmla="*/ 0 w 313508"/>
              <a:gd name="connsiteY1" fmla="*/ 0 h 931817"/>
              <a:gd name="connsiteX2" fmla="*/ 313508 w 313508"/>
              <a:gd name="connsiteY2" fmla="*/ 0 h 931817"/>
              <a:gd name="connsiteX3" fmla="*/ 313508 w 313508"/>
              <a:gd name="connsiteY3" fmla="*/ 931817 h 931817"/>
              <a:gd name="connsiteX4" fmla="*/ 174171 w 313508"/>
              <a:gd name="connsiteY4" fmla="*/ 931817 h 931817"/>
              <a:gd name="connsiteX5" fmla="*/ 0 w 313508"/>
              <a:gd name="connsiteY5" fmla="*/ 174172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08" h="931817">
                <a:moveTo>
                  <a:pt x="0" y="174172"/>
                </a:moveTo>
                <a:lnTo>
                  <a:pt x="0" y="0"/>
                </a:lnTo>
                <a:lnTo>
                  <a:pt x="313508" y="0"/>
                </a:lnTo>
                <a:lnTo>
                  <a:pt x="313508" y="931817"/>
                </a:lnTo>
                <a:lnTo>
                  <a:pt x="174171" y="931817"/>
                </a:lnTo>
                <a:lnTo>
                  <a:pt x="0" y="1741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8581105" y="4085347"/>
            <a:ext cx="17655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617567" y="3932949"/>
            <a:ext cx="0" cy="15893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8844801" y="2556633"/>
            <a:ext cx="2736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52400" y="2383194"/>
            <a:ext cx="6002383" cy="316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5280905" y="2437077"/>
            <a:ext cx="723223" cy="20900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6154783" y="2318968"/>
            <a:ext cx="0" cy="492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041786" y="2423606"/>
            <a:ext cx="225995" cy="2359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52400" y="2391905"/>
            <a:ext cx="5087983" cy="308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110</Words>
  <Application>Microsoft Office PowerPoint</Application>
  <PresentationFormat>On-screen Show (4:3)</PresentationFormat>
  <Paragraphs>79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26</cp:revision>
  <dcterms:created xsi:type="dcterms:W3CDTF">2014-08-12T20:10:41Z</dcterms:created>
  <dcterms:modified xsi:type="dcterms:W3CDTF">2015-08-05T18:06:25Z</dcterms:modified>
</cp:coreProperties>
</file>