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58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9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1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D6D34-E53B-4A44-8CD7-23C2A4E6AD0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6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D6D34-E53B-4A44-8CD7-23C2A4E6AD02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D718-0C26-456C-8BDD-E4C3C6B08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4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Things thought about and decided on choosing certain plots,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180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886200"/>
            <a:ext cx="4188084" cy="2975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0"/>
            <a:ext cx="4199962" cy="2632746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859796">
            <a:off x="6207383" y="2298471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6385799">
            <a:off x="4957429" y="3469509"/>
            <a:ext cx="668562" cy="1497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399" y="2486561"/>
            <a:ext cx="82296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In considering a more comprehensive (including 619 etc.) version of this plot, I looked at the 2014-09-16 data, but nothing is quite as good.  The 40K deposit for run 77 etc. is not similar to the other ones, because this day had long WL deposits.  Here is a comparison of same-excitation for 11 K and 40 K, but again I don’t think they’re similar enough, and you should just use a separate day’s tests for seeing the 619 magnitude vs. deposit temp.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681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Things thought about and decided on choosing certain plots, etc.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Barium</dc:creator>
  <cp:lastModifiedBy>Barium</cp:lastModifiedBy>
  <cp:revision>2</cp:revision>
  <dcterms:created xsi:type="dcterms:W3CDTF">2015-09-24T15:55:13Z</dcterms:created>
  <dcterms:modified xsi:type="dcterms:W3CDTF">2015-09-24T16:02:17Z</dcterms:modified>
</cp:coreProperties>
</file>