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EEC3-E33C-4437-AD98-0E2803A95A1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19400" y="2209800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14600" y="3206578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4384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35052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18288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3005227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43103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4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40960" y="-381000"/>
            <a:ext cx="8555440" cy="6858000"/>
            <a:chOff x="294280" y="0"/>
            <a:chExt cx="855544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80" y="0"/>
              <a:ext cx="8555440" cy="68580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2883243" y="2286000"/>
              <a:ext cx="0" cy="3581400"/>
            </a:xfrm>
            <a:prstGeom prst="straightConnector1">
              <a:avLst/>
            </a:prstGeom>
            <a:ln w="5715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657600" y="3264408"/>
              <a:ext cx="0" cy="19812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80037" y="2312773"/>
              <a:ext cx="677563" cy="91440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14400" y="-152400"/>
            <a:ext cx="7848600" cy="640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23463" y="2584563"/>
            <a:ext cx="117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29923" y="6324600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Inter-atomic Distance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048000" y="1600200"/>
            <a:ext cx="0" cy="3886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57600" y="2743200"/>
            <a:ext cx="0" cy="2743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14400" y="1524000"/>
            <a:ext cx="2057400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14400" y="2667000"/>
            <a:ext cx="2636108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5881" y="2853804"/>
            <a:ext cx="0" cy="2480196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19600" y="2883408"/>
            <a:ext cx="0" cy="1612392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0600" y="4497859"/>
            <a:ext cx="3429000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5334000"/>
            <a:ext cx="2815281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990600" y="1600200"/>
            <a:ext cx="152400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1007076" y="4571999"/>
            <a:ext cx="135924" cy="7166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30944" y="18389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0944" y="466873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627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5</cp:revision>
  <dcterms:created xsi:type="dcterms:W3CDTF">2015-10-06T20:01:07Z</dcterms:created>
  <dcterms:modified xsi:type="dcterms:W3CDTF">2015-10-06T20:23:57Z</dcterms:modified>
</cp:coreProperties>
</file>