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A7D-BEBA-4CC1-9F6A-AF2FC8A16C14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2429-F6B1-4BA3-AB39-E2110568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7A4-FC16-4741-A3F1-FD6FAA5C38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633857" y="997131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7600" y="838202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7009" r="12903" b="26292"/>
          <a:stretch/>
        </p:blipFill>
        <p:spPr>
          <a:xfrm>
            <a:off x="4267200" y="4532812"/>
            <a:ext cx="4423956" cy="204651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17191" r="24238" b="18391"/>
          <a:stretch/>
        </p:blipFill>
        <p:spPr>
          <a:xfrm>
            <a:off x="152400" y="4393474"/>
            <a:ext cx="3579224" cy="232518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523124" y="76202"/>
            <a:ext cx="220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Ion 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5654" y="1530531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56181" y="1588225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72267" y="2316229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593890" y="1815738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36929" y="18102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3441" y="18102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82" y="3206931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13580" y="2992209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6799425" y="1530533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6723225" y="2083525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130155" y="181573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76667" y="181573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1866" y="1818461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4893" y="18268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5354" y="183723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25796" y="1818461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13580" y="18268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03" y="1394460"/>
            <a:ext cx="0" cy="18222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485017" y="914673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15784" y="838202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379322" y="8456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7485017" y="2942716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379322" y="38999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5784" y="3747581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643018" y="2371265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02924" y="2197826"/>
            <a:ext cx="2250076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9122" y="2251709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953000" y="2133600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40003" y="2238238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21726" y="2206537"/>
            <a:ext cx="1116874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t="35280" r="27393" b="663"/>
          <a:stretch/>
        </p:blipFill>
        <p:spPr>
          <a:xfrm>
            <a:off x="457200" y="1600202"/>
            <a:ext cx="2464526" cy="23121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</Words>
  <Application>Microsoft Office PowerPoint</Application>
  <PresentationFormat>On-screen Show (4:3)</PresentationFormat>
  <Paragraphs>78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22</cp:revision>
  <dcterms:created xsi:type="dcterms:W3CDTF">2014-08-12T20:10:41Z</dcterms:created>
  <dcterms:modified xsi:type="dcterms:W3CDTF">2015-08-05T15:42:53Z</dcterms:modified>
</cp:coreProperties>
</file>