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74" r:id="rId13"/>
    <p:sldId id="266" r:id="rId14"/>
    <p:sldId id="268" r:id="rId15"/>
    <p:sldId id="269" r:id="rId16"/>
    <p:sldId id="270" r:id="rId17"/>
    <p:sldId id="267" r:id="rId18"/>
    <p:sldId id="271"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02" d="100"/>
          <a:sy n="102" d="100"/>
        </p:scale>
        <p:origin x="-156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11/20/2015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12292" cy="369332"/>
          </a:xfrm>
          <a:prstGeom prst="rect">
            <a:avLst/>
          </a:prstGeom>
          <a:noFill/>
        </p:spPr>
        <p:txBody>
          <a:bodyPr wrap="none" rtlCol="0">
            <a:spAutoFit/>
          </a:bodyPr>
          <a:lstStyle/>
          <a:p>
            <a:r>
              <a:rPr lang="en-US" dirty="0" err="1" smtClean="0"/>
              <a:t>lin</a:t>
            </a:r>
            <a:endParaRPr lang="en-US" dirty="0"/>
          </a:p>
        </p:txBody>
      </p:sp>
      <p:sp>
        <p:nvSpPr>
          <p:cNvPr id="3" name="TextBox 2"/>
          <p:cNvSpPr txBox="1"/>
          <p:nvPr/>
        </p:nvSpPr>
        <p:spPr>
          <a:xfrm>
            <a:off x="1676400" y="1600200"/>
            <a:ext cx="6063455" cy="369332"/>
          </a:xfrm>
          <a:prstGeom prst="rect">
            <a:avLst/>
          </a:prstGeom>
          <a:noFill/>
        </p:spPr>
        <p:txBody>
          <a:bodyPr wrap="none" rtlCol="0">
            <a:spAutoFit/>
          </a:bodyPr>
          <a:lstStyle/>
          <a:p>
            <a:r>
              <a:rPr lang="en-US" dirty="0" smtClean="0"/>
              <a:t>2015-05-26 is plotted just for the ones before the Xe variations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438400"/>
            <a:ext cx="3053593" cy="2971800"/>
          </a:xfrm>
          <a:prstGeom prst="rect">
            <a:avLst/>
          </a:prstGeom>
        </p:spPr>
      </p:pic>
      <p:sp>
        <p:nvSpPr>
          <p:cNvPr id="5" name="TextBox 4"/>
          <p:cNvSpPr txBox="1"/>
          <p:nvPr/>
        </p:nvSpPr>
        <p:spPr>
          <a:xfrm>
            <a:off x="2438400" y="5943600"/>
            <a:ext cx="2527680" cy="369332"/>
          </a:xfrm>
          <a:prstGeom prst="rect">
            <a:avLst/>
          </a:prstGeom>
          <a:noFill/>
        </p:spPr>
        <p:txBody>
          <a:bodyPr wrap="none" rtlCol="0">
            <a:spAutoFit/>
          </a:bodyPr>
          <a:lstStyle/>
          <a:p>
            <a:r>
              <a:rPr lang="en-US" i="1" dirty="0" smtClean="0"/>
              <a:t>(now have them split up)</a:t>
            </a:r>
            <a:endParaRPr lang="en-US" i="1" dirty="0"/>
          </a:p>
        </p:txBody>
      </p:sp>
    </p:spTree>
    <p:extLst>
      <p:ext uri="{BB962C8B-B14F-4D97-AF65-F5344CB8AC3E}">
        <p14:creationId xmlns:p14="http://schemas.microsoft.com/office/powerpoint/2010/main" val="15130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3319627" cy="369332"/>
          </a:xfrm>
          <a:prstGeom prst="rect">
            <a:avLst/>
          </a:prstGeom>
          <a:noFill/>
        </p:spPr>
        <p:txBody>
          <a:bodyPr wrap="none" rtlCol="0">
            <a:spAutoFit/>
          </a:bodyPr>
          <a:lstStyle/>
          <a:p>
            <a:r>
              <a:rPr lang="en-US" dirty="0" smtClean="0"/>
              <a:t>On slope vs. single-atom average: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39" y="990600"/>
            <a:ext cx="3828176" cy="3725636"/>
          </a:xfrm>
          <a:prstGeom prst="rect">
            <a:avLst/>
          </a:prstGeom>
        </p:spPr>
      </p:pic>
      <p:cxnSp>
        <p:nvCxnSpPr>
          <p:cNvPr id="5" name="Straight Arrow Connector 4"/>
          <p:cNvCxnSpPr/>
          <p:nvPr/>
        </p:nvCxnSpPr>
        <p:spPr>
          <a:xfrm flipV="1">
            <a:off x="2743200" y="4419600"/>
            <a:ext cx="0" cy="6096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5105400"/>
            <a:ext cx="5579187" cy="923330"/>
          </a:xfrm>
          <a:prstGeom prst="rect">
            <a:avLst/>
          </a:prstGeom>
          <a:noFill/>
        </p:spPr>
        <p:txBody>
          <a:bodyPr wrap="square" rtlCol="0">
            <a:spAutoFit/>
          </a:bodyPr>
          <a:lstStyle/>
          <a:p>
            <a:r>
              <a:rPr lang="en-US" dirty="0" smtClean="0"/>
              <a:t>Average of these 4 points around 1 atom give 5015.619 (script thesislin_just20150807() outputs this average and the numbers), with a STDERR of 2406.8.</a:t>
            </a:r>
            <a:endParaRPr lang="en-US" dirty="0"/>
          </a:p>
        </p:txBody>
      </p:sp>
    </p:spTree>
    <p:extLst>
      <p:ext uri="{BB962C8B-B14F-4D97-AF65-F5344CB8AC3E}">
        <p14:creationId xmlns:p14="http://schemas.microsoft.com/office/powerpoint/2010/main" val="413692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477328"/>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thesis... </a:t>
            </a:r>
            <a:r>
              <a:rPr lang="en-US" smtClean="0"/>
              <a:t>May have changed to 4.7</a:t>
            </a:r>
            <a:endParaRPr lang="en-US" dirty="0" smtClean="0"/>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09800"/>
            <a:ext cx="6781800" cy="2403676"/>
          </a:xfrm>
          <a:prstGeom prst="rect">
            <a:avLst/>
          </a:prstGeom>
        </p:spPr>
      </p:pic>
      <p:sp>
        <p:nvSpPr>
          <p:cNvPr id="3" name="TextBox 2"/>
          <p:cNvSpPr txBox="1"/>
          <p:nvPr/>
        </p:nvSpPr>
        <p:spPr>
          <a:xfrm>
            <a:off x="381000" y="4953000"/>
            <a:ext cx="8645828" cy="369332"/>
          </a:xfrm>
          <a:prstGeom prst="rect">
            <a:avLst/>
          </a:prstGeom>
          <a:noFill/>
        </p:spPr>
        <p:txBody>
          <a:bodyPr wrap="none" rtlCol="0">
            <a:spAutoFit/>
          </a:bodyPr>
          <a:lstStyle/>
          <a:p>
            <a:r>
              <a:rPr lang="en-US" dirty="0" smtClean="0"/>
              <a:t>Gives about 32e3 counts/(mW/micron</a:t>
            </a:r>
            <a:r>
              <a:rPr lang="en-US" baseline="30000" dirty="0" smtClean="0"/>
              <a:t>2</a:t>
            </a:r>
            <a:r>
              <a:rPr lang="en-US" dirty="0" smtClean="0"/>
              <a:t> s), about a factor of two lower than the other data</a:t>
            </a:r>
            <a:endParaRPr lang="en-US" dirty="0"/>
          </a:p>
        </p:txBody>
      </p:sp>
      <p:sp>
        <p:nvSpPr>
          <p:cNvPr id="4" name="TextBox 3"/>
          <p:cNvSpPr txBox="1"/>
          <p:nvPr/>
        </p:nvSpPr>
        <p:spPr>
          <a:xfrm>
            <a:off x="762000" y="1219200"/>
            <a:ext cx="3444854" cy="369332"/>
          </a:xfrm>
          <a:prstGeom prst="rect">
            <a:avLst/>
          </a:prstGeom>
          <a:noFill/>
        </p:spPr>
        <p:txBody>
          <a:bodyPr wrap="none" rtlCol="0">
            <a:spAutoFit/>
          </a:bodyPr>
          <a:lstStyle/>
          <a:p>
            <a:r>
              <a:rPr lang="en-US" smtClean="0"/>
              <a:t>On signal level of 2015-02-11 data:</a:t>
            </a:r>
            <a:endParaRPr lang="en-US"/>
          </a:p>
        </p:txBody>
      </p:sp>
      <p:sp>
        <p:nvSpPr>
          <p:cNvPr id="5" name="TextBox 4"/>
          <p:cNvSpPr txBox="1"/>
          <p:nvPr/>
        </p:nvSpPr>
        <p:spPr>
          <a:xfrm>
            <a:off x="2133600" y="609600"/>
            <a:ext cx="1034257" cy="369332"/>
          </a:xfrm>
          <a:prstGeom prst="rect">
            <a:avLst/>
          </a:prstGeom>
          <a:noFill/>
        </p:spPr>
        <p:txBody>
          <a:bodyPr wrap="none" rtlCol="0">
            <a:spAutoFit/>
          </a:bodyPr>
          <a:lstStyle/>
          <a:p>
            <a:r>
              <a:rPr lang="en-US" i="1" dirty="0" smtClean="0">
                <a:solidFill>
                  <a:srgbClr val="FF0000"/>
                </a:solidFill>
              </a:rPr>
              <a:t>Not used</a:t>
            </a:r>
            <a:endParaRPr lang="en-US" i="1" dirty="0">
              <a:solidFill>
                <a:srgbClr val="FF0000"/>
              </a:solidFill>
            </a:endParaRPr>
          </a:p>
        </p:txBody>
      </p:sp>
    </p:spTree>
    <p:extLst>
      <p:ext uri="{BB962C8B-B14F-4D97-AF65-F5344CB8AC3E}">
        <p14:creationId xmlns:p14="http://schemas.microsoft.com/office/powerpoint/2010/main" val="301375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2600"/>
            <a:ext cx="3288484" cy="3200400"/>
          </a:xfrm>
          <a:prstGeom prst="rect">
            <a:avLst/>
          </a:prstGeom>
        </p:spPr>
      </p:pic>
      <p:sp>
        <p:nvSpPr>
          <p:cNvPr id="3" name="TextBox 2"/>
          <p:cNvSpPr txBox="1"/>
          <p:nvPr/>
        </p:nvSpPr>
        <p:spPr>
          <a:xfrm>
            <a:off x="381000" y="457200"/>
            <a:ext cx="2099742" cy="369332"/>
          </a:xfrm>
          <a:prstGeom prst="rect">
            <a:avLst/>
          </a:prstGeom>
          <a:noFill/>
        </p:spPr>
        <p:txBody>
          <a:bodyPr wrap="none" rtlCol="0">
            <a:spAutoFit/>
          </a:bodyPr>
          <a:lstStyle/>
          <a:p>
            <a:r>
              <a:rPr lang="en-US" dirty="0" smtClean="0"/>
              <a:t>On scan signal levels</a:t>
            </a:r>
            <a:endParaRPr lang="en-US" dirty="0"/>
          </a:p>
        </p:txBody>
      </p:sp>
      <p:sp>
        <p:nvSpPr>
          <p:cNvPr id="4" name="TextBox 3"/>
          <p:cNvSpPr txBox="1"/>
          <p:nvPr/>
        </p:nvSpPr>
        <p:spPr>
          <a:xfrm>
            <a:off x="4408199" y="2057400"/>
            <a:ext cx="3592801" cy="1754326"/>
          </a:xfrm>
          <a:prstGeom prst="rect">
            <a:avLst/>
          </a:prstGeom>
          <a:noFill/>
        </p:spPr>
        <p:txBody>
          <a:bodyPr wrap="square" rtlCol="0">
            <a:spAutoFit/>
          </a:bodyPr>
          <a:lstStyle/>
          <a:p>
            <a:r>
              <a:rPr lang="en-US" dirty="0" smtClean="0"/>
              <a:t>Totally corrected counts/mW, averaged over steps:</a:t>
            </a:r>
          </a:p>
          <a:p>
            <a:r>
              <a:rPr lang="en-US" dirty="0" smtClean="0"/>
              <a:t>Run112(Xe):                    4554</a:t>
            </a:r>
          </a:p>
          <a:p>
            <a:r>
              <a:rPr lang="en-US" dirty="0" smtClean="0"/>
              <a:t>Run115(0.18 Ba/step):  4830</a:t>
            </a:r>
          </a:p>
          <a:p>
            <a:r>
              <a:rPr lang="en-US" dirty="0" smtClean="0"/>
              <a:t>Run117(48.4 Ba/step):  8574</a:t>
            </a:r>
          </a:p>
          <a:p>
            <a:r>
              <a:rPr lang="en-US" dirty="0" smtClean="0"/>
              <a:t>Run148(5.8  Ba/step):   7113</a:t>
            </a:r>
            <a:endParaRPr lang="en-US" dirty="0"/>
          </a:p>
        </p:txBody>
      </p:sp>
      <p:sp>
        <p:nvSpPr>
          <p:cNvPr id="5" name="TextBox 4"/>
          <p:cNvSpPr txBox="1"/>
          <p:nvPr/>
        </p:nvSpPr>
        <p:spPr>
          <a:xfrm>
            <a:off x="4343400" y="3886200"/>
            <a:ext cx="2965620" cy="369332"/>
          </a:xfrm>
          <a:prstGeom prst="rect">
            <a:avLst/>
          </a:prstGeom>
          <a:noFill/>
        </p:spPr>
        <p:txBody>
          <a:bodyPr wrap="none" rtlCol="0">
            <a:spAutoFit/>
          </a:bodyPr>
          <a:lstStyle/>
          <a:p>
            <a:r>
              <a:rPr lang="en-US" i="1" dirty="0" smtClean="0">
                <a:solidFill>
                  <a:schemeClr val="bg1">
                    <a:lumMod val="50000"/>
                  </a:schemeClr>
                </a:solidFill>
              </a:rPr>
              <a:t>Remember Xe varied, so yeah</a:t>
            </a:r>
            <a:endParaRPr lang="en-US" i="1" dirty="0">
              <a:solidFill>
                <a:schemeClr val="bg1">
                  <a:lumMod val="50000"/>
                </a:schemeClr>
              </a:solidFill>
            </a:endParaRPr>
          </a:p>
        </p:txBody>
      </p:sp>
    </p:spTree>
    <p:extLst>
      <p:ext uri="{BB962C8B-B14F-4D97-AF65-F5344CB8AC3E}">
        <p14:creationId xmlns:p14="http://schemas.microsoft.com/office/powerpoint/2010/main" val="219287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Tree>
    <p:extLst>
      <p:ext uri="{BB962C8B-B14F-4D97-AF65-F5344CB8AC3E}">
        <p14:creationId xmlns:p14="http://schemas.microsoft.com/office/powerpoint/2010/main" val="270241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TotalTime>
  <Words>1359</Words>
  <Application>Microsoft Office PowerPoint</Application>
  <PresentationFormat>On-screen Show (4:3)</PresentationFormat>
  <Paragraphs>95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67</cp:revision>
  <dcterms:created xsi:type="dcterms:W3CDTF">2015-09-24T15:55:13Z</dcterms:created>
  <dcterms:modified xsi:type="dcterms:W3CDTF">2015-11-20T21:36:58Z</dcterms:modified>
</cp:coreProperties>
</file>