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62" r:id="rId6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58" d="100"/>
          <a:sy n="58" d="100"/>
        </p:scale>
        <p:origin x="-1458" y="-72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0C8A9-03CA-4326-8249-E74BA2E9C65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C5EEA-BDED-4788-8D89-0606EF01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2CCB2-A25B-411E-9064-98A497EFB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E1B7-E334-4178-BD21-05C83850FC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8FE0-EFC9-44DE-A375-3CCEC032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620000" y="10179321"/>
            <a:ext cx="304800" cy="3689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5400" y="8753474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20200" y="8753474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658600" y="4572000"/>
            <a:ext cx="539114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68796" y="4572000"/>
            <a:ext cx="304800" cy="6286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4572000"/>
            <a:ext cx="90678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15400" y="457200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20200" y="6372228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6200" y="457200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506200" y="8753472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534775" y="10515603"/>
            <a:ext cx="5686422" cy="3429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700000">
            <a:off x="9115426" y="4325886"/>
            <a:ext cx="5391148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700000">
            <a:off x="8699310" y="4359523"/>
            <a:ext cx="5391148" cy="1132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2700000">
            <a:off x="9053268" y="4118329"/>
            <a:ext cx="5391148" cy="1132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-106823" y="7690644"/>
            <a:ext cx="13151690" cy="0"/>
          </a:xfrm>
          <a:prstGeom prst="straightConnector1">
            <a:avLst/>
          </a:prstGeom>
          <a:ln w="1079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448798" y="2164747"/>
            <a:ext cx="4686300" cy="4692266"/>
          </a:xfrm>
          <a:prstGeom prst="straightConnector1">
            <a:avLst/>
          </a:prstGeom>
          <a:ln w="889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16333" y="636221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04901" y="7823402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7034978" y="8784718"/>
            <a:ext cx="1474844" cy="1646812"/>
          </a:xfrm>
          <a:custGeom>
            <a:avLst/>
            <a:gdLst>
              <a:gd name="connsiteX0" fmla="*/ 0 w 666750"/>
              <a:gd name="connsiteY0" fmla="*/ 0 h 800100"/>
              <a:gd name="connsiteX1" fmla="*/ 666750 w 666750"/>
              <a:gd name="connsiteY1" fmla="*/ 0 h 800100"/>
              <a:gd name="connsiteX2" fmla="*/ 666750 w 666750"/>
              <a:gd name="connsiteY2" fmla="*/ 800100 h 800100"/>
              <a:gd name="connsiteX3" fmla="*/ 9525 w 666750"/>
              <a:gd name="connsiteY3" fmla="*/ 800100 h 800100"/>
              <a:gd name="connsiteX4" fmla="*/ 9525 w 666750"/>
              <a:gd name="connsiteY4" fmla="*/ 619125 h 800100"/>
              <a:gd name="connsiteX5" fmla="*/ 390525 w 666750"/>
              <a:gd name="connsiteY5" fmla="*/ 619125 h 800100"/>
              <a:gd name="connsiteX6" fmla="*/ 485775 w 666750"/>
              <a:gd name="connsiteY6" fmla="*/ 523875 h 800100"/>
              <a:gd name="connsiteX7" fmla="*/ 485775 w 666750"/>
              <a:gd name="connsiteY7" fmla="*/ 295275 h 800100"/>
              <a:gd name="connsiteX8" fmla="*/ 390525 w 666750"/>
              <a:gd name="connsiteY8" fmla="*/ 200025 h 800100"/>
              <a:gd name="connsiteX9" fmla="*/ 9525 w 666750"/>
              <a:gd name="connsiteY9" fmla="*/ 200025 h 800100"/>
              <a:gd name="connsiteX10" fmla="*/ 0 w 666750"/>
              <a:gd name="connsiteY10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750" h="800100">
                <a:moveTo>
                  <a:pt x="0" y="0"/>
                </a:moveTo>
                <a:lnTo>
                  <a:pt x="666750" y="0"/>
                </a:lnTo>
                <a:lnTo>
                  <a:pt x="666750" y="800100"/>
                </a:lnTo>
                <a:lnTo>
                  <a:pt x="9525" y="800100"/>
                </a:lnTo>
                <a:lnTo>
                  <a:pt x="9525" y="619125"/>
                </a:lnTo>
                <a:lnTo>
                  <a:pt x="390525" y="619125"/>
                </a:lnTo>
                <a:lnTo>
                  <a:pt x="485775" y="523875"/>
                </a:lnTo>
                <a:lnTo>
                  <a:pt x="485775" y="295275"/>
                </a:lnTo>
                <a:lnTo>
                  <a:pt x="390525" y="200025"/>
                </a:lnTo>
                <a:lnTo>
                  <a:pt x="9525" y="2000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34003" y="609154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93083" y="609154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67303" y="6091540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34003" y="8167984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93083" y="8167984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67303" y="8167984"/>
            <a:ext cx="91438" cy="1170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192432" y="1350620"/>
            <a:ext cx="1750736" cy="80022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000" b="1" i="1" dirty="0"/>
              <a:t>Xe gas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515600"/>
            <a:ext cx="90678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491624" y="76390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988310" y="76390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744472" y="745698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468370" y="74474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866390" y="78284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077972" y="752257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773170" y="77522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944372" y="75628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864550" y="753824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535172" y="775226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1278122" y="744556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1106672" y="770522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087494" y="77769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1592444" y="77152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382772" y="755282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61690" y="771525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4307787" y="5220600"/>
            <a:ext cx="743054" cy="5430008"/>
          </a:xfrm>
          <a:prstGeom prst="rect">
            <a:avLst/>
          </a:prstGeom>
        </p:spPr>
      </p:pic>
      <p:sp>
        <p:nvSpPr>
          <p:cNvPr id="98" name="Oval 97"/>
          <p:cNvSpPr/>
          <p:nvPr/>
        </p:nvSpPr>
        <p:spPr>
          <a:xfrm>
            <a:off x="15337816" y="67394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5175890" y="68918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5023484" y="70572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4871076" y="72191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4710452" y="73715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4548526" y="752394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4396120" y="76893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4223390" y="78417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4070988" y="800811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3918580" y="817003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3757956" y="832243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3596030" y="847483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3443624" y="864021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5099690" y="6678038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4937764" y="683043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4785358" y="699581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4632950" y="715773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4472326" y="731013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4310400" y="746253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4157994" y="762791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3985264" y="778031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832862" y="794670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3680454" y="810862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3519830" y="8261028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357904" y="841342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5033014" y="64486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4871088" y="66010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4718682" y="676641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4566274" y="69283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4405650" y="70807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4243724" y="723313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4091318" y="739851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3918588" y="755091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3766186" y="771730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3613778" y="78792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3453154" y="80316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3291228" y="818402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3138822" y="834940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4786652" y="63872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4624726" y="65396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4472320" y="670501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4319912" y="68669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4159288" y="70193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3997362" y="71717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3844956" y="733711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3672226" y="748951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3519824" y="765590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3367416" y="781783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3206792" y="797023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3044866" y="812263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670194" y="75929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166880" y="75929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923042" y="741088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646940" y="74013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5044960" y="77823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6256542" y="747647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951740" y="77061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122942" y="75167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043120" y="749214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713742" y="77061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456692" y="739946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285242" y="765913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266064" y="773086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771014" y="76691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561342" y="750673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540260" y="76691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57396" y="75771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154082" y="75771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910244" y="7395078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634142" y="73855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032162" y="77665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243744" y="746066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938942" y="76903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10144" y="75009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030322" y="747633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700944" y="769035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3443894" y="7383656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3272444" y="764332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253266" y="7715054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3758216" y="76533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548544" y="7490920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527462" y="7653342"/>
            <a:ext cx="152400" cy="1524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10864553" y="11553147"/>
            <a:ext cx="5587366" cy="1678402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4800" b="1" dirty="0"/>
              <a:t>Some neutralization of Ba</a:t>
            </a:r>
            <a:r>
              <a:rPr lang="en-US" sz="4800" b="1" baseline="30000" dirty="0"/>
              <a:t>+</a:t>
            </a:r>
            <a:r>
              <a:rPr lang="en-US" sz="4800" b="1" dirty="0"/>
              <a:t> to Ba</a:t>
            </a:r>
          </a:p>
        </p:txBody>
      </p:sp>
      <p:sp>
        <p:nvSpPr>
          <p:cNvPr id="213" name="Freeform 212"/>
          <p:cNvSpPr/>
          <p:nvPr/>
        </p:nvSpPr>
        <p:spPr>
          <a:xfrm>
            <a:off x="13605557" y="8743406"/>
            <a:ext cx="950870" cy="2834528"/>
          </a:xfrm>
          <a:custGeom>
            <a:avLst/>
            <a:gdLst>
              <a:gd name="connsiteX0" fmla="*/ 3938 w 428504"/>
              <a:gd name="connsiteY0" fmla="*/ 1332411 h 1332411"/>
              <a:gd name="connsiteX1" fmla="*/ 56189 w 428504"/>
              <a:gd name="connsiteY1" fmla="*/ 679268 h 1332411"/>
              <a:gd name="connsiteX2" fmla="*/ 395823 w 428504"/>
              <a:gd name="connsiteY2" fmla="*/ 409303 h 1332411"/>
              <a:gd name="connsiteX3" fmla="*/ 395823 w 428504"/>
              <a:gd name="connsiteY3" fmla="*/ 0 h 133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504" h="1332411">
                <a:moveTo>
                  <a:pt x="3938" y="1332411"/>
                </a:moveTo>
                <a:cubicBezTo>
                  <a:pt x="-2594" y="1082765"/>
                  <a:pt x="-9125" y="833119"/>
                  <a:pt x="56189" y="679268"/>
                </a:cubicBezTo>
                <a:cubicBezTo>
                  <a:pt x="121503" y="525417"/>
                  <a:pt x="339217" y="522514"/>
                  <a:pt x="395823" y="409303"/>
                </a:cubicBezTo>
                <a:cubicBezTo>
                  <a:pt x="452429" y="296092"/>
                  <a:pt x="424126" y="148046"/>
                  <a:pt x="395823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2644" y="7289212"/>
            <a:ext cx="3219472" cy="80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000" b="1" dirty="0"/>
              <a:t>Ba</a:t>
            </a:r>
            <a:r>
              <a:rPr lang="en-US" sz="4000" b="1" baseline="30000" dirty="0"/>
              <a:t>+</a:t>
            </a:r>
            <a:r>
              <a:rPr lang="en-US" sz="4000" b="1" dirty="0"/>
              <a:t> Ion Beam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65341" y="6045064"/>
            <a:ext cx="1196482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b="1" dirty="0" smtClean="0"/>
              <a:t>10 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36286" y="3"/>
            <a:ext cx="6826228" cy="116955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6400" b="1" dirty="0"/>
              <a:t>Ba</a:t>
            </a:r>
            <a:r>
              <a:rPr lang="en-US" sz="6400" b="1" baseline="30000" dirty="0"/>
              <a:t>+</a:t>
            </a:r>
            <a:r>
              <a:rPr lang="en-US" sz="6400" b="1" dirty="0"/>
              <a:t> Ion Deposition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B04-9585-4293-BAE1-6330C240F3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11345" y="3"/>
            <a:ext cx="2735490" cy="282297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-18511" y="9838940"/>
            <a:ext cx="387879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07888" y="8076814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012688" y="8076814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451091" y="3895340"/>
            <a:ext cx="1386266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1861284" y="3895340"/>
            <a:ext cx="304800" cy="1566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-1696" y="3902077"/>
            <a:ext cx="3861984" cy="3690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07888" y="389534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12688" y="5695568"/>
            <a:ext cx="2590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298688" y="3895340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98688" y="8076812"/>
            <a:ext cx="304800" cy="21050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100275" y="4543940"/>
            <a:ext cx="743054" cy="5430008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10130304" y="60627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968378" y="62151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815972" y="63805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663564" y="65424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188608" y="70126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015878" y="71650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863476" y="733145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711068" y="749337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550444" y="764577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88518" y="779817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236112" y="796355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892178" y="60013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730252" y="61537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577846" y="631915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425438" y="64810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264814" y="663347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50482" y="695125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777752" y="710365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625350" y="7270046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472942" y="7431968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312318" y="758436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150392" y="773676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825502" y="57719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663576" y="59243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511170" y="608975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358762" y="62516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9198138" y="640407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9036212" y="655647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883806" y="672185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711076" y="687425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558674" y="704064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406266" y="72025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8245642" y="73549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083716" y="7507362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931310" y="767274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9579140" y="57105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417214" y="58629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264808" y="602835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112400" y="61902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951776" y="63426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789850" y="649508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637444" y="666045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464714" y="681285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312312" y="6979248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8159904" y="714117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999280" y="729357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837354" y="744597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-18512" y="88185"/>
            <a:ext cx="3694344" cy="116955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6400" b="1" dirty="0">
                <a:solidFill>
                  <a:srgbClr val="0000CC"/>
                </a:solidFill>
              </a:rPr>
              <a:t>Detection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2220189" y="5162164"/>
            <a:ext cx="219074" cy="39671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1861284" y="8966612"/>
            <a:ext cx="304800" cy="12152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623034" y="3895340"/>
            <a:ext cx="139064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7455066" y="3631414"/>
            <a:ext cx="3486144" cy="2377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512216" y="10235400"/>
            <a:ext cx="3486144" cy="2377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15565" y="9838940"/>
            <a:ext cx="1386266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10587508" y="9838940"/>
            <a:ext cx="1390648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490894" y="6678575"/>
            <a:ext cx="3755808" cy="36701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dirty="0"/>
          </a:p>
        </p:txBody>
      </p:sp>
      <p:sp>
        <p:nvSpPr>
          <p:cNvPr id="137" name="Isosceles Triangle 136"/>
          <p:cNvSpPr/>
          <p:nvPr/>
        </p:nvSpPr>
        <p:spPr>
          <a:xfrm rot="16200000">
            <a:off x="11655308" y="4213418"/>
            <a:ext cx="355628" cy="5315544"/>
          </a:xfrm>
          <a:prstGeom prst="triangl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35" name="Chord 134"/>
          <p:cNvSpPr/>
          <p:nvPr/>
        </p:nvSpPr>
        <p:spPr>
          <a:xfrm rot="10800000">
            <a:off x="13827102" y="5378419"/>
            <a:ext cx="865044" cy="3181934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14885" y="71467"/>
            <a:ext cx="5839934" cy="92333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800" dirty="0"/>
              <a:t>To spectrometer/CCD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35466" y="5358947"/>
            <a:ext cx="3266664" cy="1292662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pPr algn="ctr"/>
            <a:r>
              <a:rPr lang="en-US" b="1" dirty="0" smtClean="0"/>
              <a:t>555nm </a:t>
            </a:r>
          </a:p>
          <a:p>
            <a:pPr algn="ctr"/>
            <a:r>
              <a:rPr lang="en-US" b="1" dirty="0" smtClean="0"/>
              <a:t>excitation laser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B04-9585-4293-BAE1-6330C240F327}" type="slidenum">
              <a:rPr lang="en-US" smtClean="0"/>
              <a:t>2</a:t>
            </a:fld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502940" y="66948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341014" y="6847284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102888" y="678587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0800000">
            <a:off x="7792834" y="2823340"/>
            <a:ext cx="2744484" cy="4100144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49" name="Chord 148"/>
          <p:cNvSpPr/>
          <p:nvPr/>
        </p:nvSpPr>
        <p:spPr>
          <a:xfrm rot="5410239">
            <a:off x="8686836" y="946762"/>
            <a:ext cx="876196" cy="3744260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422004" y="1387598"/>
            <a:ext cx="3486144" cy="237744"/>
          </a:xfrm>
          <a:prstGeom prst="rect">
            <a:avLst/>
          </a:prstGeom>
          <a:solidFill>
            <a:srgbClr val="C050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617827" y="1044807"/>
            <a:ext cx="1791646" cy="92333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800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97870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44"/>
          <p:cNvSpPr/>
          <p:nvPr/>
        </p:nvSpPr>
        <p:spPr>
          <a:xfrm>
            <a:off x="10348301" y="8139721"/>
            <a:ext cx="2804437" cy="2804437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1098905" y="8052818"/>
            <a:ext cx="1267104" cy="362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1123362" y="10668079"/>
            <a:ext cx="1150086" cy="341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9948819" y="8817436"/>
            <a:ext cx="1150086" cy="1301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2244219" y="8853438"/>
            <a:ext cx="1150086" cy="1467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070582" y="10487427"/>
            <a:ext cx="93964" cy="6076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123362" y="6484542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84282" y="11009315"/>
            <a:ext cx="1939399" cy="857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7048" y="10042528"/>
            <a:ext cx="102834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99882" y="10042528"/>
            <a:ext cx="12954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19083" y="7951791"/>
            <a:ext cx="693133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070582" y="7951791"/>
            <a:ext cx="105998" cy="7830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7955159"/>
            <a:ext cx="1930992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7048" y="7951791"/>
            <a:ext cx="102833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01320" y="7951791"/>
            <a:ext cx="93962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01320" y="10042527"/>
            <a:ext cx="93961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1580659" y="8188573"/>
            <a:ext cx="371527" cy="27150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3177640" y="8585203"/>
            <a:ext cx="109537" cy="19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405055" y="7951791"/>
            <a:ext cx="695324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0821071" y="7819828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834741" y="11100850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01320" y="11009315"/>
            <a:ext cx="69313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2375258" y="11009315"/>
            <a:ext cx="695324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4338984" y="9411988"/>
            <a:ext cx="1877904" cy="183505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0" name="Isosceles Triangle 69"/>
          <p:cNvSpPr/>
          <p:nvPr/>
        </p:nvSpPr>
        <p:spPr>
          <a:xfrm rot="16200000">
            <a:off x="12921191" y="8179410"/>
            <a:ext cx="177814" cy="2657772"/>
          </a:xfrm>
          <a:prstGeom prst="triangl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1" name="Chord 70"/>
          <p:cNvSpPr/>
          <p:nvPr/>
        </p:nvSpPr>
        <p:spPr>
          <a:xfrm rot="10800000">
            <a:off x="14007087" y="8712811"/>
            <a:ext cx="432522" cy="1590967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11156058" y="7471548"/>
            <a:ext cx="977539" cy="2050072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2577813" y="6597653"/>
            <a:ext cx="82734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Filter</a:t>
            </a:r>
            <a:endParaRPr lang="en-US" sz="2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676400" y="9496326"/>
            <a:ext cx="7189806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01077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14031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7742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1077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14031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7742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315959" y="943242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78870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27213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05294" y="9356448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167243" y="93516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866253" y="95421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472044" y="938924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319643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865333" y="939707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700644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072119" y="935073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986394" y="94805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476805" y="9516436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229280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624444" y="94043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113903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327943" y="9598111"/>
            <a:ext cx="1210588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ions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154655" y="8213054"/>
            <a:ext cx="219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Induction Plates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 rot="10800000">
            <a:off x="6405034" y="7168528"/>
            <a:ext cx="151707" cy="775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111830" y="7817871"/>
            <a:ext cx="737422" cy="823406"/>
          </a:xfrm>
          <a:custGeom>
            <a:avLst/>
            <a:gdLst>
              <a:gd name="connsiteX0" fmla="*/ 0 w 666750"/>
              <a:gd name="connsiteY0" fmla="*/ 0 h 800100"/>
              <a:gd name="connsiteX1" fmla="*/ 666750 w 666750"/>
              <a:gd name="connsiteY1" fmla="*/ 0 h 800100"/>
              <a:gd name="connsiteX2" fmla="*/ 666750 w 666750"/>
              <a:gd name="connsiteY2" fmla="*/ 800100 h 800100"/>
              <a:gd name="connsiteX3" fmla="*/ 9525 w 666750"/>
              <a:gd name="connsiteY3" fmla="*/ 800100 h 800100"/>
              <a:gd name="connsiteX4" fmla="*/ 9525 w 666750"/>
              <a:gd name="connsiteY4" fmla="*/ 619125 h 800100"/>
              <a:gd name="connsiteX5" fmla="*/ 390525 w 666750"/>
              <a:gd name="connsiteY5" fmla="*/ 619125 h 800100"/>
              <a:gd name="connsiteX6" fmla="*/ 485775 w 666750"/>
              <a:gd name="connsiteY6" fmla="*/ 523875 h 800100"/>
              <a:gd name="connsiteX7" fmla="*/ 485775 w 666750"/>
              <a:gd name="connsiteY7" fmla="*/ 295275 h 800100"/>
              <a:gd name="connsiteX8" fmla="*/ 390525 w 666750"/>
              <a:gd name="connsiteY8" fmla="*/ 200025 h 800100"/>
              <a:gd name="connsiteX9" fmla="*/ 9525 w 666750"/>
              <a:gd name="connsiteY9" fmla="*/ 200025 h 800100"/>
              <a:gd name="connsiteX10" fmla="*/ 0 w 666750"/>
              <a:gd name="connsiteY10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750" h="800100">
                <a:moveTo>
                  <a:pt x="0" y="0"/>
                </a:moveTo>
                <a:lnTo>
                  <a:pt x="666750" y="0"/>
                </a:lnTo>
                <a:lnTo>
                  <a:pt x="666750" y="800100"/>
                </a:lnTo>
                <a:lnTo>
                  <a:pt x="9525" y="800100"/>
                </a:lnTo>
                <a:lnTo>
                  <a:pt x="9525" y="619125"/>
                </a:lnTo>
                <a:lnTo>
                  <a:pt x="390525" y="619125"/>
                </a:lnTo>
                <a:lnTo>
                  <a:pt x="485775" y="523875"/>
                </a:lnTo>
                <a:lnTo>
                  <a:pt x="485775" y="295275"/>
                </a:lnTo>
                <a:lnTo>
                  <a:pt x="390525" y="200025"/>
                </a:lnTo>
                <a:lnTo>
                  <a:pt x="9525" y="2000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Double Wave 109"/>
          <p:cNvSpPr/>
          <p:nvPr/>
        </p:nvSpPr>
        <p:spPr>
          <a:xfrm rot="16200000">
            <a:off x="6377340" y="6983672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uble Wave 110"/>
          <p:cNvSpPr/>
          <p:nvPr/>
        </p:nvSpPr>
        <p:spPr>
          <a:xfrm rot="16200000">
            <a:off x="6378639" y="6770069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10800000">
            <a:off x="6304068" y="67426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0800000">
            <a:off x="6419407" y="6000219"/>
            <a:ext cx="151707" cy="7424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10800000">
            <a:off x="6365981" y="6000220"/>
            <a:ext cx="243840" cy="38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uble Wave 114"/>
          <p:cNvSpPr/>
          <p:nvPr/>
        </p:nvSpPr>
        <p:spPr>
          <a:xfrm rot="16200000">
            <a:off x="6372580" y="7200981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0800000">
            <a:off x="6297402" y="74284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rot="10800000" flipH="1" flipV="1">
            <a:off x="6481235" y="6863483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Stored Data 117"/>
          <p:cNvSpPr/>
          <p:nvPr/>
        </p:nvSpPr>
        <p:spPr>
          <a:xfrm>
            <a:off x="13499557" y="8450401"/>
            <a:ext cx="441575" cy="2115786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863078" y="8450400"/>
            <a:ext cx="156110" cy="21157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3506244" y="7591153"/>
            <a:ext cx="186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Compensator</a:t>
            </a:r>
            <a:endParaRPr lang="en-US" sz="24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3746857" y="7991472"/>
            <a:ext cx="1" cy="383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ight Triangle 125"/>
          <p:cNvSpPr/>
          <p:nvPr/>
        </p:nvSpPr>
        <p:spPr>
          <a:xfrm>
            <a:off x="11123362" y="5495456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2700000">
            <a:off x="10821711" y="6007265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5400000">
            <a:off x="10063092" y="5473866"/>
            <a:ext cx="977539" cy="11430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9" name="Right Triangle 128"/>
          <p:cNvSpPr/>
          <p:nvPr/>
        </p:nvSpPr>
        <p:spPr>
          <a:xfrm rot="10800000">
            <a:off x="8997049" y="5556597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2700000">
            <a:off x="8647605" y="6007264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9055367" y="4853695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923644" y="6914636"/>
            <a:ext cx="1442365" cy="835812"/>
            <a:chOff x="10816586" y="4631011"/>
            <a:chExt cx="1442365" cy="835812"/>
          </a:xfrm>
        </p:grpSpPr>
        <p:sp>
          <p:nvSpPr>
            <p:cNvPr id="133" name="Rectangle 132"/>
            <p:cNvSpPr/>
            <p:nvPr/>
          </p:nvSpPr>
          <p:spPr>
            <a:xfrm>
              <a:off x="10933603" y="4739391"/>
              <a:ext cx="1208330" cy="727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 rot="10800000">
              <a:off x="10816586" y="4631011"/>
              <a:ext cx="1442365" cy="77446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/>
          <p:cNvSpPr/>
          <p:nvPr/>
        </p:nvSpPr>
        <p:spPr>
          <a:xfrm rot="10800000">
            <a:off x="8916311" y="3876142"/>
            <a:ext cx="1208330" cy="14176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8799293" y="4627743"/>
            <a:ext cx="1442365" cy="77446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8058186" y="1691446"/>
            <a:ext cx="2184696" cy="218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588570" y="1775614"/>
            <a:ext cx="467506" cy="1544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590659" y="1371600"/>
            <a:ext cx="2352142" cy="23521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997049" y="8906646"/>
            <a:ext cx="1398233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71844" y="6791652"/>
            <a:ext cx="1743072" cy="118872"/>
          </a:xfrm>
          <a:prstGeom prst="rect">
            <a:avLst/>
          </a:prstGeom>
          <a:solidFill>
            <a:srgbClr val="C050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092690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743200" y="7938700"/>
            <a:ext cx="3124200" cy="1029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776463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848154" y="6534136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 rot="10800000">
            <a:off x="5768055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10800000">
            <a:off x="2743200" y="11048770"/>
            <a:ext cx="312768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 rot="10800000">
            <a:off x="7084282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0800000">
            <a:off x="5768055" y="12442847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 rot="2700000">
            <a:off x="9627520" y="8054779"/>
            <a:ext cx="1589451" cy="1698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8900000">
            <a:off x="9590835" y="745898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8900000">
            <a:off x="10759329" y="873707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2243240" y="7107989"/>
            <a:ext cx="262200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50 mm camera lens</a:t>
            </a:r>
            <a:endParaRPr lang="en-US" sz="2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135868" y="4354153"/>
            <a:ext cx="277749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200 mm camera lens</a:t>
            </a:r>
            <a:endParaRPr lang="en-US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259472" y="2516698"/>
            <a:ext cx="196528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Spectrometer</a:t>
            </a:r>
            <a:endParaRPr lang="en-US" sz="2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846894" y="2316838"/>
            <a:ext cx="2004716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LN cooled CCD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307055" y="7155899"/>
            <a:ext cx="190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Faraday cup 3</a:t>
            </a:r>
            <a:endParaRPr lang="en-US" sz="24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198032" y="7517702"/>
            <a:ext cx="826462" cy="4340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2722920" y="11332973"/>
            <a:ext cx="165462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Inner shield</a:t>
            </a:r>
            <a:endParaRPr lang="en-US" sz="2400" dirty="0"/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6133860" y="11267542"/>
            <a:ext cx="0" cy="157182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130105" y="10838696"/>
            <a:ext cx="6366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6728185" y="11267542"/>
            <a:ext cx="0" cy="20574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6045370" y="10757388"/>
            <a:ext cx="176980" cy="58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639695" y="10757388"/>
            <a:ext cx="176980" cy="58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6154198" y="11180572"/>
            <a:ext cx="530415" cy="1663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6130105" y="13324942"/>
            <a:ext cx="61825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6130105" y="12943942"/>
            <a:ext cx="0" cy="4023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5948983" y="12839362"/>
            <a:ext cx="36975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6001673" y="12943942"/>
            <a:ext cx="25686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787753" y="10482493"/>
            <a:ext cx="132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 getter</a:t>
            </a:r>
            <a:endParaRPr lang="en-US" sz="2400" dirty="0"/>
          </a:p>
        </p:txBody>
      </p:sp>
      <p:cxnSp>
        <p:nvCxnSpPr>
          <p:cNvPr id="197" name="Straight Arrow Connector 196"/>
          <p:cNvCxnSpPr/>
          <p:nvPr/>
        </p:nvCxnSpPr>
        <p:spPr>
          <a:xfrm rot="10800000" flipH="1" flipV="1">
            <a:off x="6438488" y="11539329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12651318" y="10669870"/>
            <a:ext cx="410027" cy="6788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9871354" y="7591153"/>
            <a:ext cx="415659" cy="427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916453" y="7155899"/>
            <a:ext cx="96821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Xe gas</a:t>
            </a:r>
            <a:endParaRPr lang="en-US" sz="2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4951222" y="8909171"/>
            <a:ext cx="843501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Laser</a:t>
            </a:r>
            <a:endParaRPr lang="en-US" sz="2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1501807" y="9665129"/>
            <a:ext cx="1233415" cy="83099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Window</a:t>
            </a:r>
          </a:p>
          <a:p>
            <a:r>
              <a:rPr lang="en-US" sz="2400" dirty="0" smtClean="0"/>
              <a:t>11 K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57200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44"/>
          <p:cNvSpPr/>
          <p:nvPr/>
        </p:nvSpPr>
        <p:spPr>
          <a:xfrm>
            <a:off x="10348301" y="8139721"/>
            <a:ext cx="2804437" cy="2804437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1098905" y="8052818"/>
            <a:ext cx="1267104" cy="362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1123362" y="10668079"/>
            <a:ext cx="1150086" cy="341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9948819" y="8817436"/>
            <a:ext cx="1150086" cy="1301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2244219" y="8853438"/>
            <a:ext cx="1150086" cy="1467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070582" y="10487427"/>
            <a:ext cx="93964" cy="6076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123362" y="6484542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84282" y="11009315"/>
            <a:ext cx="1939399" cy="857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7048" y="10042528"/>
            <a:ext cx="102834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99882" y="10042528"/>
            <a:ext cx="12954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19083" y="7951791"/>
            <a:ext cx="693133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070582" y="7951791"/>
            <a:ext cx="105998" cy="7830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7955159"/>
            <a:ext cx="1930992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7048" y="7951791"/>
            <a:ext cx="102833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01320" y="7951791"/>
            <a:ext cx="93962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01320" y="10042527"/>
            <a:ext cx="93961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1580659" y="8188573"/>
            <a:ext cx="371527" cy="27150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3177640" y="8585203"/>
            <a:ext cx="109537" cy="19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405055" y="7951791"/>
            <a:ext cx="695324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0821071" y="7819828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834741" y="11100850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01320" y="11009315"/>
            <a:ext cx="69313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2375258" y="11009315"/>
            <a:ext cx="695324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4338984" y="9411988"/>
            <a:ext cx="1877904" cy="183505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0" name="Isosceles Triangle 69"/>
          <p:cNvSpPr/>
          <p:nvPr/>
        </p:nvSpPr>
        <p:spPr>
          <a:xfrm rot="16200000">
            <a:off x="12921191" y="8179410"/>
            <a:ext cx="177814" cy="2657772"/>
          </a:xfrm>
          <a:prstGeom prst="triangl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1" name="Chord 70"/>
          <p:cNvSpPr/>
          <p:nvPr/>
        </p:nvSpPr>
        <p:spPr>
          <a:xfrm rot="10800000">
            <a:off x="14007087" y="8712811"/>
            <a:ext cx="432522" cy="1590967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11156058" y="7471548"/>
            <a:ext cx="977539" cy="2050072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2577813" y="6597653"/>
            <a:ext cx="82734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Filter</a:t>
            </a:r>
            <a:endParaRPr lang="en-US" sz="2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676400" y="9496326"/>
            <a:ext cx="7189806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01077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14031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7742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1077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14031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7742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315959" y="943242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78870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27213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05294" y="9356448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167243" y="93516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866253" y="95421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472044" y="938924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319643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865333" y="939707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700644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072119" y="935073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986394" y="94805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476805" y="9516436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229280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624444" y="94043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113903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327943" y="9598111"/>
            <a:ext cx="1210588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ions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154655" y="8213054"/>
            <a:ext cx="219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Induction Plates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 rot="10800000">
            <a:off x="6405034" y="7168528"/>
            <a:ext cx="151707" cy="775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111830" y="7817871"/>
            <a:ext cx="737422" cy="823406"/>
          </a:xfrm>
          <a:custGeom>
            <a:avLst/>
            <a:gdLst>
              <a:gd name="connsiteX0" fmla="*/ 0 w 666750"/>
              <a:gd name="connsiteY0" fmla="*/ 0 h 800100"/>
              <a:gd name="connsiteX1" fmla="*/ 666750 w 666750"/>
              <a:gd name="connsiteY1" fmla="*/ 0 h 800100"/>
              <a:gd name="connsiteX2" fmla="*/ 666750 w 666750"/>
              <a:gd name="connsiteY2" fmla="*/ 800100 h 800100"/>
              <a:gd name="connsiteX3" fmla="*/ 9525 w 666750"/>
              <a:gd name="connsiteY3" fmla="*/ 800100 h 800100"/>
              <a:gd name="connsiteX4" fmla="*/ 9525 w 666750"/>
              <a:gd name="connsiteY4" fmla="*/ 619125 h 800100"/>
              <a:gd name="connsiteX5" fmla="*/ 390525 w 666750"/>
              <a:gd name="connsiteY5" fmla="*/ 619125 h 800100"/>
              <a:gd name="connsiteX6" fmla="*/ 485775 w 666750"/>
              <a:gd name="connsiteY6" fmla="*/ 523875 h 800100"/>
              <a:gd name="connsiteX7" fmla="*/ 485775 w 666750"/>
              <a:gd name="connsiteY7" fmla="*/ 295275 h 800100"/>
              <a:gd name="connsiteX8" fmla="*/ 390525 w 666750"/>
              <a:gd name="connsiteY8" fmla="*/ 200025 h 800100"/>
              <a:gd name="connsiteX9" fmla="*/ 9525 w 666750"/>
              <a:gd name="connsiteY9" fmla="*/ 200025 h 800100"/>
              <a:gd name="connsiteX10" fmla="*/ 0 w 666750"/>
              <a:gd name="connsiteY10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750" h="800100">
                <a:moveTo>
                  <a:pt x="0" y="0"/>
                </a:moveTo>
                <a:lnTo>
                  <a:pt x="666750" y="0"/>
                </a:lnTo>
                <a:lnTo>
                  <a:pt x="666750" y="800100"/>
                </a:lnTo>
                <a:lnTo>
                  <a:pt x="9525" y="800100"/>
                </a:lnTo>
                <a:lnTo>
                  <a:pt x="9525" y="619125"/>
                </a:lnTo>
                <a:lnTo>
                  <a:pt x="390525" y="619125"/>
                </a:lnTo>
                <a:lnTo>
                  <a:pt x="485775" y="523875"/>
                </a:lnTo>
                <a:lnTo>
                  <a:pt x="485775" y="295275"/>
                </a:lnTo>
                <a:lnTo>
                  <a:pt x="390525" y="200025"/>
                </a:lnTo>
                <a:lnTo>
                  <a:pt x="9525" y="2000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Double Wave 109"/>
          <p:cNvSpPr/>
          <p:nvPr/>
        </p:nvSpPr>
        <p:spPr>
          <a:xfrm rot="16200000">
            <a:off x="6377340" y="6983672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uble Wave 110"/>
          <p:cNvSpPr/>
          <p:nvPr/>
        </p:nvSpPr>
        <p:spPr>
          <a:xfrm rot="16200000">
            <a:off x="6378639" y="6770069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10800000">
            <a:off x="6304068" y="67426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0800000">
            <a:off x="6419406" y="4584986"/>
            <a:ext cx="151707" cy="21576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10800000">
            <a:off x="6373339" y="4614386"/>
            <a:ext cx="243840" cy="38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uble Wave 114"/>
          <p:cNvSpPr/>
          <p:nvPr/>
        </p:nvSpPr>
        <p:spPr>
          <a:xfrm rot="16200000">
            <a:off x="6372580" y="7200981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0800000">
            <a:off x="6297402" y="74284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rot="10800000" flipH="1" flipV="1">
            <a:off x="6481235" y="6863483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Stored Data 117"/>
          <p:cNvSpPr/>
          <p:nvPr/>
        </p:nvSpPr>
        <p:spPr>
          <a:xfrm>
            <a:off x="13499557" y="8450401"/>
            <a:ext cx="441575" cy="2115786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863078" y="8450400"/>
            <a:ext cx="156110" cy="21157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3506244" y="7591153"/>
            <a:ext cx="186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Compensator</a:t>
            </a:r>
            <a:endParaRPr lang="en-US" sz="24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3746857" y="7991472"/>
            <a:ext cx="1" cy="383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ight Triangle 125"/>
          <p:cNvSpPr/>
          <p:nvPr/>
        </p:nvSpPr>
        <p:spPr>
          <a:xfrm>
            <a:off x="11123362" y="5495456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2700000">
            <a:off x="10821711" y="6007265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5400000">
            <a:off x="10063092" y="5473866"/>
            <a:ext cx="977539" cy="11430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9" name="Right Triangle 128"/>
          <p:cNvSpPr/>
          <p:nvPr/>
        </p:nvSpPr>
        <p:spPr>
          <a:xfrm rot="10800000">
            <a:off x="8997049" y="5556597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2700000">
            <a:off x="8647605" y="6007264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9055367" y="4853695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923644" y="6914636"/>
            <a:ext cx="1442365" cy="835812"/>
            <a:chOff x="10816586" y="4631011"/>
            <a:chExt cx="1442365" cy="835812"/>
          </a:xfrm>
        </p:grpSpPr>
        <p:sp>
          <p:nvSpPr>
            <p:cNvPr id="133" name="Rectangle 132"/>
            <p:cNvSpPr/>
            <p:nvPr/>
          </p:nvSpPr>
          <p:spPr>
            <a:xfrm>
              <a:off x="10933603" y="4739391"/>
              <a:ext cx="1208330" cy="727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 rot="10800000">
              <a:off x="10816586" y="4631011"/>
              <a:ext cx="1442365" cy="77446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/>
          <p:cNvSpPr/>
          <p:nvPr/>
        </p:nvSpPr>
        <p:spPr>
          <a:xfrm rot="10800000">
            <a:off x="8916311" y="3876142"/>
            <a:ext cx="1208330" cy="14176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8799293" y="4627743"/>
            <a:ext cx="1442365" cy="77446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8058186" y="1691446"/>
            <a:ext cx="2184696" cy="218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588570" y="1775614"/>
            <a:ext cx="467506" cy="1544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590659" y="1371600"/>
            <a:ext cx="2352142" cy="23521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997049" y="8906646"/>
            <a:ext cx="1398233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71844" y="6791652"/>
            <a:ext cx="1743072" cy="118872"/>
          </a:xfrm>
          <a:prstGeom prst="rect">
            <a:avLst/>
          </a:prstGeom>
          <a:solidFill>
            <a:srgbClr val="C050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092690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743200" y="7938700"/>
            <a:ext cx="3124200" cy="1029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776463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848154" y="6534136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 rot="10800000">
            <a:off x="5768055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10800000">
            <a:off x="2743200" y="11048770"/>
            <a:ext cx="312768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 rot="10800000">
            <a:off x="7084282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0800000">
            <a:off x="5768055" y="12442847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 rot="2700000">
            <a:off x="9627520" y="8054779"/>
            <a:ext cx="1589451" cy="1698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8900000">
            <a:off x="9590835" y="745898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8900000">
            <a:off x="10759329" y="873707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2243240" y="7107989"/>
            <a:ext cx="262200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50 mm camera lens</a:t>
            </a:r>
            <a:endParaRPr lang="en-US" sz="2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135868" y="4354153"/>
            <a:ext cx="277749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200 mm camera lens</a:t>
            </a:r>
            <a:endParaRPr lang="en-US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259472" y="2516698"/>
            <a:ext cx="196528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Spectrometer</a:t>
            </a:r>
            <a:endParaRPr lang="en-US" sz="2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846894" y="2316838"/>
            <a:ext cx="2004716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LN cooled CCD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307055" y="7155899"/>
            <a:ext cx="190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Faraday cup 3</a:t>
            </a:r>
            <a:endParaRPr lang="en-US" sz="24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198032" y="7517702"/>
            <a:ext cx="826462" cy="4340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2722920" y="11332973"/>
            <a:ext cx="165462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Inner shield</a:t>
            </a:r>
            <a:endParaRPr lang="en-US" sz="2400" dirty="0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6175262" y="10838696"/>
            <a:ext cx="6366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6104986" y="10757388"/>
            <a:ext cx="176980" cy="589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684852" y="10757388"/>
            <a:ext cx="176980" cy="589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6832910" y="10482493"/>
            <a:ext cx="132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 getter</a:t>
            </a:r>
            <a:endParaRPr lang="en-US" sz="2400" dirty="0"/>
          </a:p>
        </p:txBody>
      </p:sp>
      <p:cxnSp>
        <p:nvCxnSpPr>
          <p:cNvPr id="198" name="Straight Arrow Connector 197"/>
          <p:cNvCxnSpPr/>
          <p:nvPr/>
        </p:nvCxnSpPr>
        <p:spPr>
          <a:xfrm flipH="1" flipV="1">
            <a:off x="12651318" y="10669870"/>
            <a:ext cx="410027" cy="6788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9871354" y="7591153"/>
            <a:ext cx="415659" cy="427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916453" y="7155899"/>
            <a:ext cx="96821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Xe gas</a:t>
            </a:r>
            <a:endParaRPr lang="en-US" sz="2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4951222" y="8909171"/>
            <a:ext cx="843501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Laser</a:t>
            </a:r>
            <a:endParaRPr lang="en-US" sz="2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1501807" y="9665129"/>
            <a:ext cx="1233415" cy="83099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Window</a:t>
            </a:r>
          </a:p>
          <a:p>
            <a:r>
              <a:rPr lang="en-US" sz="2400" dirty="0" smtClean="0"/>
              <a:t>11 K</a:t>
            </a:r>
            <a:endParaRPr lang="en-US" sz="2400" dirty="0"/>
          </a:p>
        </p:txBody>
      </p:sp>
      <p:sp>
        <p:nvSpPr>
          <p:cNvPr id="121" name="Rectangle 120"/>
          <p:cNvSpPr/>
          <p:nvPr/>
        </p:nvSpPr>
        <p:spPr>
          <a:xfrm>
            <a:off x="6395723" y="11263769"/>
            <a:ext cx="151707" cy="6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uble Wave 122"/>
          <p:cNvSpPr/>
          <p:nvPr/>
        </p:nvSpPr>
        <p:spPr>
          <a:xfrm rot="5400000">
            <a:off x="6357813" y="11756355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ouble Wave 123"/>
          <p:cNvSpPr/>
          <p:nvPr/>
        </p:nvSpPr>
        <p:spPr>
          <a:xfrm rot="5400000">
            <a:off x="6356514" y="11969958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280731" y="1223101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381350" y="12302194"/>
            <a:ext cx="151707" cy="12614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324734" y="13146730"/>
            <a:ext cx="264938" cy="38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uble Wave 139"/>
          <p:cNvSpPr/>
          <p:nvPr/>
        </p:nvSpPr>
        <p:spPr>
          <a:xfrm rot="5400000">
            <a:off x="6362573" y="11539046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287397" y="1154521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 flipH="1" flipV="1">
            <a:off x="6471228" y="11670726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069651" y="11180572"/>
            <a:ext cx="824758" cy="2494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44"/>
          <p:cNvSpPr/>
          <p:nvPr/>
        </p:nvSpPr>
        <p:spPr>
          <a:xfrm>
            <a:off x="10348301" y="8139721"/>
            <a:ext cx="2804437" cy="2804437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1098905" y="8052818"/>
            <a:ext cx="1267104" cy="362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1123362" y="10668079"/>
            <a:ext cx="1150086" cy="341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9948819" y="8817436"/>
            <a:ext cx="1150086" cy="1301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2244219" y="8853438"/>
            <a:ext cx="1150086" cy="1467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070582" y="10487427"/>
            <a:ext cx="93964" cy="6076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123362" y="6484542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84282" y="11009315"/>
            <a:ext cx="1939399" cy="857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7048" y="10042528"/>
            <a:ext cx="102834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99882" y="10042528"/>
            <a:ext cx="12954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19083" y="7951791"/>
            <a:ext cx="693133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070582" y="7951791"/>
            <a:ext cx="105998" cy="7830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7955159"/>
            <a:ext cx="1930992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7048" y="7951791"/>
            <a:ext cx="102833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01320" y="7951791"/>
            <a:ext cx="93962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01320" y="10042527"/>
            <a:ext cx="93961" cy="10525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1580659" y="8188573"/>
            <a:ext cx="371527" cy="27150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3177640" y="8585203"/>
            <a:ext cx="109537" cy="1983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405055" y="7951791"/>
            <a:ext cx="695324" cy="1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0821071" y="7819828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834741" y="11100850"/>
            <a:ext cx="1743072" cy="1188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01320" y="11009315"/>
            <a:ext cx="693133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2375258" y="11009315"/>
            <a:ext cx="695324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4338984" y="9411988"/>
            <a:ext cx="1877904" cy="183505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0" name="Isosceles Triangle 69"/>
          <p:cNvSpPr/>
          <p:nvPr/>
        </p:nvSpPr>
        <p:spPr>
          <a:xfrm rot="16200000">
            <a:off x="12921191" y="8179410"/>
            <a:ext cx="177814" cy="2657772"/>
          </a:xfrm>
          <a:prstGeom prst="triangle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1" name="Chord 70"/>
          <p:cNvSpPr/>
          <p:nvPr/>
        </p:nvSpPr>
        <p:spPr>
          <a:xfrm rot="10800000">
            <a:off x="14007087" y="8712811"/>
            <a:ext cx="432522" cy="1590967"/>
          </a:xfrm>
          <a:prstGeom prst="chord">
            <a:avLst>
              <a:gd name="adj1" fmla="val 5404137"/>
              <a:gd name="adj2" fmla="val 1625621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11156058" y="7471548"/>
            <a:ext cx="977539" cy="2050072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2577813" y="6597653"/>
            <a:ext cx="82734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Filter</a:t>
            </a:r>
            <a:endParaRPr lang="en-US" sz="2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676400" y="9496326"/>
            <a:ext cx="7189806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01077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14031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77423" y="8696774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1077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14031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77423" y="9734996"/>
            <a:ext cx="45719" cy="585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315959" y="943242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78870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27213" y="94474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05294" y="9356448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167243" y="93516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866253" y="95421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472044" y="938924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319643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865333" y="939707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700644" y="9504085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072119" y="9350737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986394" y="94805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476805" y="9516436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229280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624444" y="9404369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113903" y="9485580"/>
            <a:ext cx="76200" cy="76200"/>
          </a:xfrm>
          <a:prstGeom prst="ellipse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327943" y="9598111"/>
            <a:ext cx="1210588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ions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154655" y="8213054"/>
            <a:ext cx="219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Induction Plates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 rot="10800000">
            <a:off x="6405034" y="7168528"/>
            <a:ext cx="151707" cy="7754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111830" y="7817871"/>
            <a:ext cx="737422" cy="823406"/>
          </a:xfrm>
          <a:custGeom>
            <a:avLst/>
            <a:gdLst>
              <a:gd name="connsiteX0" fmla="*/ 0 w 666750"/>
              <a:gd name="connsiteY0" fmla="*/ 0 h 800100"/>
              <a:gd name="connsiteX1" fmla="*/ 666750 w 666750"/>
              <a:gd name="connsiteY1" fmla="*/ 0 h 800100"/>
              <a:gd name="connsiteX2" fmla="*/ 666750 w 666750"/>
              <a:gd name="connsiteY2" fmla="*/ 800100 h 800100"/>
              <a:gd name="connsiteX3" fmla="*/ 9525 w 666750"/>
              <a:gd name="connsiteY3" fmla="*/ 800100 h 800100"/>
              <a:gd name="connsiteX4" fmla="*/ 9525 w 666750"/>
              <a:gd name="connsiteY4" fmla="*/ 619125 h 800100"/>
              <a:gd name="connsiteX5" fmla="*/ 390525 w 666750"/>
              <a:gd name="connsiteY5" fmla="*/ 619125 h 800100"/>
              <a:gd name="connsiteX6" fmla="*/ 485775 w 666750"/>
              <a:gd name="connsiteY6" fmla="*/ 523875 h 800100"/>
              <a:gd name="connsiteX7" fmla="*/ 485775 w 666750"/>
              <a:gd name="connsiteY7" fmla="*/ 295275 h 800100"/>
              <a:gd name="connsiteX8" fmla="*/ 390525 w 666750"/>
              <a:gd name="connsiteY8" fmla="*/ 200025 h 800100"/>
              <a:gd name="connsiteX9" fmla="*/ 9525 w 666750"/>
              <a:gd name="connsiteY9" fmla="*/ 200025 h 800100"/>
              <a:gd name="connsiteX10" fmla="*/ 0 w 666750"/>
              <a:gd name="connsiteY10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750" h="800100">
                <a:moveTo>
                  <a:pt x="0" y="0"/>
                </a:moveTo>
                <a:lnTo>
                  <a:pt x="666750" y="0"/>
                </a:lnTo>
                <a:lnTo>
                  <a:pt x="666750" y="800100"/>
                </a:lnTo>
                <a:lnTo>
                  <a:pt x="9525" y="800100"/>
                </a:lnTo>
                <a:lnTo>
                  <a:pt x="9525" y="619125"/>
                </a:lnTo>
                <a:lnTo>
                  <a:pt x="390525" y="619125"/>
                </a:lnTo>
                <a:lnTo>
                  <a:pt x="485775" y="523875"/>
                </a:lnTo>
                <a:lnTo>
                  <a:pt x="485775" y="295275"/>
                </a:lnTo>
                <a:lnTo>
                  <a:pt x="390525" y="200025"/>
                </a:lnTo>
                <a:lnTo>
                  <a:pt x="9525" y="2000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Double Wave 109"/>
          <p:cNvSpPr/>
          <p:nvPr/>
        </p:nvSpPr>
        <p:spPr>
          <a:xfrm rot="16200000">
            <a:off x="6377340" y="6983672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uble Wave 110"/>
          <p:cNvSpPr/>
          <p:nvPr/>
        </p:nvSpPr>
        <p:spPr>
          <a:xfrm rot="16200000">
            <a:off x="6378639" y="6770069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10800000">
            <a:off x="6304068" y="67426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0800000">
            <a:off x="6419406" y="4584986"/>
            <a:ext cx="151707" cy="21576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10800000">
            <a:off x="6373339" y="4614386"/>
            <a:ext cx="243840" cy="38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uble Wave 114"/>
          <p:cNvSpPr/>
          <p:nvPr/>
        </p:nvSpPr>
        <p:spPr>
          <a:xfrm rot="16200000">
            <a:off x="6372580" y="7200981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0800000">
            <a:off x="6297402" y="742843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rot="10800000" flipH="1" flipV="1">
            <a:off x="6481235" y="6863483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Stored Data 117"/>
          <p:cNvSpPr/>
          <p:nvPr/>
        </p:nvSpPr>
        <p:spPr>
          <a:xfrm>
            <a:off x="13499557" y="8450401"/>
            <a:ext cx="441575" cy="2115786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863078" y="8450400"/>
            <a:ext cx="156110" cy="21157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3506244" y="7591153"/>
            <a:ext cx="186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Compensator</a:t>
            </a:r>
            <a:endParaRPr lang="en-US" sz="24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3746857" y="7991472"/>
            <a:ext cx="1" cy="383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ight Triangle 125"/>
          <p:cNvSpPr/>
          <p:nvPr/>
        </p:nvSpPr>
        <p:spPr>
          <a:xfrm>
            <a:off x="11123362" y="5495456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2700000">
            <a:off x="10821711" y="6007265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5400000">
            <a:off x="10063092" y="5473866"/>
            <a:ext cx="977539" cy="11430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29" name="Right Triangle 128"/>
          <p:cNvSpPr/>
          <p:nvPr/>
        </p:nvSpPr>
        <p:spPr>
          <a:xfrm rot="10800000">
            <a:off x="8997049" y="5556597"/>
            <a:ext cx="983312" cy="98908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2700000">
            <a:off x="8647605" y="6007264"/>
            <a:ext cx="1676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9055367" y="4853695"/>
            <a:ext cx="977539" cy="70290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923644" y="6914636"/>
            <a:ext cx="1442365" cy="835812"/>
            <a:chOff x="10816586" y="4631011"/>
            <a:chExt cx="1442365" cy="835812"/>
          </a:xfrm>
        </p:grpSpPr>
        <p:sp>
          <p:nvSpPr>
            <p:cNvPr id="133" name="Rectangle 132"/>
            <p:cNvSpPr/>
            <p:nvPr/>
          </p:nvSpPr>
          <p:spPr>
            <a:xfrm>
              <a:off x="10933603" y="4739391"/>
              <a:ext cx="1208330" cy="727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 rot="10800000">
              <a:off x="10816586" y="4631011"/>
              <a:ext cx="1442365" cy="77446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/>
          <p:cNvSpPr/>
          <p:nvPr/>
        </p:nvSpPr>
        <p:spPr>
          <a:xfrm rot="10800000">
            <a:off x="8916311" y="3876142"/>
            <a:ext cx="1208330" cy="14176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8799293" y="4627743"/>
            <a:ext cx="1442365" cy="774466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8058186" y="1691446"/>
            <a:ext cx="2184696" cy="218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588570" y="1775614"/>
            <a:ext cx="467506" cy="1544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590659" y="1371600"/>
            <a:ext cx="2352142" cy="23521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997049" y="8906646"/>
            <a:ext cx="1398233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71844" y="6791652"/>
            <a:ext cx="1743072" cy="118872"/>
          </a:xfrm>
          <a:prstGeom prst="rect">
            <a:avLst/>
          </a:prstGeom>
          <a:solidFill>
            <a:srgbClr val="C050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092690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743200" y="7938700"/>
            <a:ext cx="3124200" cy="1029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776463" y="6534136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848154" y="6534136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 rot="10800000">
            <a:off x="5768055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10800000">
            <a:off x="2743200" y="11048770"/>
            <a:ext cx="312768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 rot="10800000">
            <a:off x="7084282" y="11048771"/>
            <a:ext cx="102833" cy="14917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0800000">
            <a:off x="5768055" y="12442847"/>
            <a:ext cx="1347369" cy="97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 rot="2700000">
            <a:off x="9627520" y="8054779"/>
            <a:ext cx="1589451" cy="1698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8900000">
            <a:off x="9590835" y="745898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8900000">
            <a:off x="10759329" y="8737076"/>
            <a:ext cx="437341" cy="19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2243240" y="7107989"/>
            <a:ext cx="262200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50 mm camera lens</a:t>
            </a:r>
            <a:endParaRPr lang="en-US" sz="2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135868" y="4354153"/>
            <a:ext cx="277749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200 mm camera lens</a:t>
            </a:r>
            <a:endParaRPr lang="en-US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259472" y="2516698"/>
            <a:ext cx="196528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Spectrometer</a:t>
            </a:r>
            <a:endParaRPr lang="en-US" sz="2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846894" y="2316838"/>
            <a:ext cx="2004716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LN cooled CCD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307055" y="7155899"/>
            <a:ext cx="190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Faraday cup 3</a:t>
            </a:r>
            <a:endParaRPr lang="en-US" sz="24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198032" y="7517702"/>
            <a:ext cx="826462" cy="4340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2722920" y="11332973"/>
            <a:ext cx="165462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Inner shield</a:t>
            </a:r>
            <a:endParaRPr lang="en-US" sz="2400" dirty="0"/>
          </a:p>
        </p:txBody>
      </p:sp>
      <p:sp>
        <p:nvSpPr>
          <p:cNvPr id="175" name="Rectangle 174"/>
          <p:cNvSpPr/>
          <p:nvPr/>
        </p:nvSpPr>
        <p:spPr>
          <a:xfrm>
            <a:off x="6376220" y="10757388"/>
            <a:ext cx="176980" cy="589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6849252" y="10224984"/>
            <a:ext cx="132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 getter</a:t>
            </a:r>
            <a:endParaRPr lang="en-US" sz="2400" dirty="0"/>
          </a:p>
        </p:txBody>
      </p:sp>
      <p:cxnSp>
        <p:nvCxnSpPr>
          <p:cNvPr id="198" name="Straight Arrow Connector 197"/>
          <p:cNvCxnSpPr/>
          <p:nvPr/>
        </p:nvCxnSpPr>
        <p:spPr>
          <a:xfrm flipH="1" flipV="1">
            <a:off x="12651318" y="10669870"/>
            <a:ext cx="410027" cy="6788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9871354" y="7591153"/>
            <a:ext cx="415659" cy="427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916453" y="7155899"/>
            <a:ext cx="96821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Xe gas</a:t>
            </a:r>
            <a:endParaRPr lang="en-US" sz="2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4951222" y="8909171"/>
            <a:ext cx="843501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Laser</a:t>
            </a:r>
            <a:endParaRPr lang="en-US" sz="2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1501807" y="9665129"/>
            <a:ext cx="1233415" cy="83099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 smtClean="0"/>
              <a:t>Window</a:t>
            </a:r>
          </a:p>
          <a:p>
            <a:r>
              <a:rPr lang="en-US" sz="2400" dirty="0" smtClean="0"/>
              <a:t>11 K</a:t>
            </a:r>
            <a:endParaRPr lang="en-US" sz="2400" dirty="0"/>
          </a:p>
        </p:txBody>
      </p:sp>
      <p:sp>
        <p:nvSpPr>
          <p:cNvPr id="121" name="Rectangle 120"/>
          <p:cNvSpPr/>
          <p:nvPr/>
        </p:nvSpPr>
        <p:spPr>
          <a:xfrm>
            <a:off x="6395723" y="11263769"/>
            <a:ext cx="151707" cy="6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uble Wave 122"/>
          <p:cNvSpPr/>
          <p:nvPr/>
        </p:nvSpPr>
        <p:spPr>
          <a:xfrm rot="5400000">
            <a:off x="6357813" y="11756355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ouble Wave 123"/>
          <p:cNvSpPr/>
          <p:nvPr/>
        </p:nvSpPr>
        <p:spPr>
          <a:xfrm rot="5400000">
            <a:off x="6356514" y="11969958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280731" y="1223101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381350" y="12302194"/>
            <a:ext cx="151707" cy="12614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324734" y="13146730"/>
            <a:ext cx="264938" cy="38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uble Wave 139"/>
          <p:cNvSpPr/>
          <p:nvPr/>
        </p:nvSpPr>
        <p:spPr>
          <a:xfrm rot="5400000">
            <a:off x="6362573" y="11539046"/>
            <a:ext cx="217311" cy="3048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287397" y="11545214"/>
            <a:ext cx="367665" cy="711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 flipH="1" flipV="1">
            <a:off x="6471228" y="11670726"/>
            <a:ext cx="1" cy="510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272819" y="11180572"/>
            <a:ext cx="396817" cy="2494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8522966" y="12302797"/>
            <a:ext cx="6366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8452690" y="12221489"/>
            <a:ext cx="176980" cy="589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9032556" y="12221489"/>
            <a:ext cx="176980" cy="589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8417355" y="12644673"/>
            <a:ext cx="824758" cy="2494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3803" y="10386959"/>
            <a:ext cx="1066799" cy="1066799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54135" y="11165075"/>
            <a:ext cx="1268870" cy="902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078405" y="11360175"/>
            <a:ext cx="150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Front view</a:t>
            </a:r>
            <a:endParaRPr lang="en-US" sz="2400" dirty="0"/>
          </a:p>
        </p:txBody>
      </p:sp>
      <p:sp>
        <p:nvSpPr>
          <p:cNvPr id="174" name="Oval 173"/>
          <p:cNvSpPr/>
          <p:nvPr/>
        </p:nvSpPr>
        <p:spPr>
          <a:xfrm>
            <a:off x="8296334" y="11883729"/>
            <a:ext cx="1066799" cy="1066799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9321665" y="12762991"/>
            <a:ext cx="160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Getter wire</a:t>
            </a:r>
            <a:endParaRPr lang="en-US" sz="2400" dirty="0"/>
          </a:p>
        </p:txBody>
      </p:sp>
      <p:cxnSp>
        <p:nvCxnSpPr>
          <p:cNvPr id="182" name="Straight Arrow Connector 181"/>
          <p:cNvCxnSpPr/>
          <p:nvPr/>
        </p:nvCxnSpPr>
        <p:spPr>
          <a:xfrm flipH="1" flipV="1">
            <a:off x="8866168" y="12336048"/>
            <a:ext cx="534392" cy="5580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4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130</Words>
  <Application>Microsoft Office PowerPoint</Application>
  <PresentationFormat>Custom</PresentationFormat>
  <Paragraphs>61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41</cp:revision>
  <dcterms:created xsi:type="dcterms:W3CDTF">2015-08-31T17:31:25Z</dcterms:created>
  <dcterms:modified xsi:type="dcterms:W3CDTF">2015-11-23T19:03:00Z</dcterms:modified>
</cp:coreProperties>
</file>