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  <a:srgbClr val="FF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EEC3-E33C-4437-AD98-0E2803A95A1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6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19400" y="2209800"/>
            <a:ext cx="3179805" cy="1405027"/>
          </a:xfrm>
          <a:custGeom>
            <a:avLst/>
            <a:gdLst>
              <a:gd name="connsiteX0" fmla="*/ 3179805 w 3179805"/>
              <a:gd name="connsiteY0" fmla="*/ 660647 h 1405027"/>
              <a:gd name="connsiteX1" fmla="*/ 3080951 w 3179805"/>
              <a:gd name="connsiteY1" fmla="*/ 660647 h 1405027"/>
              <a:gd name="connsiteX2" fmla="*/ 1515762 w 3179805"/>
              <a:gd name="connsiteY2" fmla="*/ 668885 h 1405027"/>
              <a:gd name="connsiteX3" fmla="*/ 708454 w 3179805"/>
              <a:gd name="connsiteY3" fmla="*/ 1393815 h 1405027"/>
              <a:gd name="connsiteX4" fmla="*/ 0 w 3179805"/>
              <a:gd name="connsiteY4" fmla="*/ 18096 h 140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805" h="1405027">
                <a:moveTo>
                  <a:pt x="3179805" y="660647"/>
                </a:moveTo>
                <a:lnTo>
                  <a:pt x="3080951" y="660647"/>
                </a:lnTo>
                <a:cubicBezTo>
                  <a:pt x="2803611" y="662020"/>
                  <a:pt x="1911178" y="546690"/>
                  <a:pt x="1515762" y="668885"/>
                </a:cubicBezTo>
                <a:cubicBezTo>
                  <a:pt x="1120346" y="791080"/>
                  <a:pt x="961081" y="1502280"/>
                  <a:pt x="708454" y="1393815"/>
                </a:cubicBezTo>
                <a:cubicBezTo>
                  <a:pt x="455827" y="1285350"/>
                  <a:pt x="50800" y="-178239"/>
                  <a:pt x="0" y="1809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514600" y="3206578"/>
            <a:ext cx="3179805" cy="1405027"/>
          </a:xfrm>
          <a:custGeom>
            <a:avLst/>
            <a:gdLst>
              <a:gd name="connsiteX0" fmla="*/ 3179805 w 3179805"/>
              <a:gd name="connsiteY0" fmla="*/ 660647 h 1405027"/>
              <a:gd name="connsiteX1" fmla="*/ 3080951 w 3179805"/>
              <a:gd name="connsiteY1" fmla="*/ 660647 h 1405027"/>
              <a:gd name="connsiteX2" fmla="*/ 1515762 w 3179805"/>
              <a:gd name="connsiteY2" fmla="*/ 668885 h 1405027"/>
              <a:gd name="connsiteX3" fmla="*/ 708454 w 3179805"/>
              <a:gd name="connsiteY3" fmla="*/ 1393815 h 1405027"/>
              <a:gd name="connsiteX4" fmla="*/ 0 w 3179805"/>
              <a:gd name="connsiteY4" fmla="*/ 18096 h 140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805" h="1405027">
                <a:moveTo>
                  <a:pt x="3179805" y="660647"/>
                </a:moveTo>
                <a:lnTo>
                  <a:pt x="3080951" y="660647"/>
                </a:lnTo>
                <a:cubicBezTo>
                  <a:pt x="2803611" y="662020"/>
                  <a:pt x="1911178" y="546690"/>
                  <a:pt x="1515762" y="668885"/>
                </a:cubicBezTo>
                <a:cubicBezTo>
                  <a:pt x="1120346" y="791080"/>
                  <a:pt x="961081" y="1502280"/>
                  <a:pt x="708454" y="1393815"/>
                </a:cubicBezTo>
                <a:cubicBezTo>
                  <a:pt x="455827" y="1285350"/>
                  <a:pt x="50800" y="-178239"/>
                  <a:pt x="0" y="1809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24384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00600" y="35052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18288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7800" y="3005227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91200" y="243103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4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40960" y="-381000"/>
            <a:ext cx="8555440" cy="6858000"/>
            <a:chOff x="294280" y="0"/>
            <a:chExt cx="855544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80" y="0"/>
              <a:ext cx="8555440" cy="685800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2883243" y="2286000"/>
              <a:ext cx="0" cy="3581400"/>
            </a:xfrm>
            <a:prstGeom prst="straightConnector1">
              <a:avLst/>
            </a:prstGeom>
            <a:ln w="57150"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657600" y="3264408"/>
              <a:ext cx="0" cy="198120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980037" y="2312773"/>
              <a:ext cx="677563" cy="91440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914400" y="-152400"/>
            <a:ext cx="7848600" cy="640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23463" y="2584563"/>
            <a:ext cx="117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Energy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329923" y="6324600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Inter-atomic Distance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048000" y="1600200"/>
            <a:ext cx="0" cy="388620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657600" y="2743200"/>
            <a:ext cx="0" cy="274320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14400" y="1524000"/>
            <a:ext cx="2057400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14400" y="2667000"/>
            <a:ext cx="2636108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805881" y="2853804"/>
            <a:ext cx="0" cy="2480196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419600" y="2883408"/>
            <a:ext cx="0" cy="1612392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90600" y="4497859"/>
            <a:ext cx="3429000" cy="0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0600" y="5334000"/>
            <a:ext cx="2815281" cy="0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>
            <a:off x="990600" y="1600200"/>
            <a:ext cx="152400" cy="99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1007076" y="4571999"/>
            <a:ext cx="135924" cy="7166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30944" y="18389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130944" y="466873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304800"/>
            <a:ext cx="204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Excited State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055834"/>
            <a:ext cx="2111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Ground State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05881" y="5334000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ν</a:t>
            </a:r>
            <a:r>
              <a:rPr lang="en-US" sz="2000" dirty="0" smtClean="0"/>
              <a:t> = 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04280" y="49918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45910" y="46731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79463" y="43719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714690" y="4038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00" y="264919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ν</a:t>
            </a:r>
            <a:r>
              <a:rPr lang="en-US" sz="2000" dirty="0" smtClean="0"/>
              <a:t>' = 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928981" y="23070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88229" y="19883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21782" y="16871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57009" y="13537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27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6</cp:revision>
  <dcterms:created xsi:type="dcterms:W3CDTF">2015-10-06T20:01:07Z</dcterms:created>
  <dcterms:modified xsi:type="dcterms:W3CDTF">2015-10-08T16:28:31Z</dcterms:modified>
</cp:coreProperties>
</file>