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1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3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2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8196-EE88-4314-A820-949597E31A2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DA46-DE34-495D-B11F-3E7AF7C5D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neutrino physics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659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25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Factoids from PDG paper: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143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[U can be parameterized by 3 angles and,] </a:t>
            </a:r>
            <a:r>
              <a:rPr lang="en-US" dirty="0"/>
              <a:t>depending on whether the massive neutrinos ν</a:t>
            </a:r>
            <a:r>
              <a:rPr lang="en-US" baseline="-25000" dirty="0"/>
              <a:t>j</a:t>
            </a:r>
            <a:r>
              <a:rPr lang="en-US" dirty="0"/>
              <a:t> are </a:t>
            </a:r>
            <a:r>
              <a:rPr lang="en-US" dirty="0" smtClean="0"/>
              <a:t>Dirac or </a:t>
            </a:r>
            <a:r>
              <a:rPr lang="en-US" dirty="0"/>
              <a:t>Majorana particles, by </a:t>
            </a:r>
            <a:r>
              <a:rPr lang="en-US" i="1" dirty="0">
                <a:solidFill>
                  <a:srgbClr val="C00000"/>
                </a:solidFill>
              </a:rPr>
              <a:t>1 or 3 CP violation </a:t>
            </a:r>
            <a:r>
              <a:rPr lang="en-US" i="1" dirty="0" smtClean="0">
                <a:solidFill>
                  <a:srgbClr val="C00000"/>
                </a:solidFill>
              </a:rPr>
              <a:t>phases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6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14400"/>
            <a:ext cx="185763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5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neutrino physics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neutrino physics</dc:title>
  <dc:creator>Barium</dc:creator>
  <cp:lastModifiedBy>Barium</cp:lastModifiedBy>
  <cp:revision>3</cp:revision>
  <dcterms:created xsi:type="dcterms:W3CDTF">2015-10-08T14:29:48Z</dcterms:created>
  <dcterms:modified xsi:type="dcterms:W3CDTF">2015-10-08T14:51:56Z</dcterms:modified>
</cp:coreProperties>
</file>