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36849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and Observed in Scanning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8824"/>
            <a:ext cx="4119842" cy="3486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09600"/>
            <a:ext cx="475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Expected signal from 20150807, / mW,</a:t>
            </a:r>
          </a:p>
          <a:p>
            <a:r>
              <a:rPr lang="en-US" sz="1600" dirty="0" smtClean="0"/>
              <a:t>with #atoms definition #2 (</a:t>
            </a:r>
            <a:r>
              <a:rPr lang="en-US" sz="1600" b="1" dirty="0" smtClean="0"/>
              <a:t>x2</a:t>
            </a:r>
            <a:r>
              <a:rPr lang="en-US" sz="1600" dirty="0" smtClean="0"/>
              <a:t> 2.06</a:t>
            </a:r>
            <a:r>
              <a:rPr lang="az-Cyrl-AZ" sz="1600" dirty="0" smtClean="0"/>
              <a:t>μ</a:t>
            </a:r>
            <a:r>
              <a:rPr lang="en-US" sz="1600" dirty="0" smtClean="0"/>
              <a:t>m×2.06</a:t>
            </a:r>
            <a:r>
              <a:rPr lang="az-Cyrl-AZ" sz="1600" dirty="0"/>
              <a:t>μ</a:t>
            </a:r>
            <a:r>
              <a:rPr lang="en-US" sz="1600" dirty="0" smtClean="0"/>
              <a:t>m region):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2514600" y="3352800"/>
            <a:ext cx="18084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cts</m:t>
                        </m:r>
                        <m:r>
                          <a:rPr lang="en-US" b="0" i="0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atom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mW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/>
                  <a:t>o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200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cts/atom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blipFill rotWithShape="1">
                <a:blip r:embed="rId3"/>
                <a:stretch>
                  <a:fillRect l="-2974" r="-372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05020" y="2819400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trend line: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9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</a:t>
            </a:r>
            <a:r>
              <a:rPr lang="en-US" smtClean="0"/>
              <a:t>laser position </a:t>
            </a:r>
            <a:r>
              <a:rPr lang="en-US" dirty="0" smtClean="0"/>
              <a:t>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689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Value/uncertainty on difference between x and y focus w/ no astig. corr.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4069001" cy="3946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319235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127.59 ± 2.5 </a:t>
            </a:r>
            <a:r>
              <a:rPr lang="el-GR" dirty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3312937"/>
            <a:ext cx="228600" cy="12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34200" y="3561691"/>
            <a:ext cx="0" cy="4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0588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quadrature adding of the two uncertainties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3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517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35</cp:revision>
  <dcterms:created xsi:type="dcterms:W3CDTF">2015-09-24T15:55:13Z</dcterms:created>
  <dcterms:modified xsi:type="dcterms:W3CDTF">2015-10-21T23:41:03Z</dcterms:modified>
</cp:coreProperties>
</file>