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59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laser peak 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8" y="304800"/>
            <a:ext cx="4720532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860" y="106529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stat. and syst. errors on these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153925">
            <a:off x="2350314" y="1835138"/>
            <a:ext cx="1383668" cy="14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452" y="2438401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1.08/</a:t>
            </a:r>
            <a:r>
              <a:rPr lang="en-US" sz="1600" dirty="0" err="1" smtClean="0"/>
              <a:t>sqrt</a:t>
            </a:r>
            <a:r>
              <a:rPr lang="en-US" sz="1600" dirty="0" smtClean="0"/>
              <a:t>(6) = </a:t>
            </a:r>
            <a:r>
              <a:rPr lang="en-US" sz="1600" i="1" dirty="0" smtClean="0">
                <a:solidFill>
                  <a:srgbClr val="FF0000"/>
                </a:solidFill>
              </a:rPr>
              <a:t>0.44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438136">
            <a:off x="5698474" y="2785841"/>
            <a:ext cx="1459061" cy="13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452" y="3581400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0.827/</a:t>
            </a:r>
            <a:r>
              <a:rPr lang="en-US" sz="1600" dirty="0" err="1" smtClean="0"/>
              <a:t>sqrt</a:t>
            </a:r>
            <a:r>
              <a:rPr lang="en-US" sz="1600" dirty="0" smtClean="0"/>
              <a:t>(4) = </a:t>
            </a:r>
            <a:r>
              <a:rPr lang="en-US" sz="1600" i="1" dirty="0" smtClean="0"/>
              <a:t>0.41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284"/>
            <a:ext cx="3121390" cy="20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26" y="4495800"/>
            <a:ext cx="78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Systematic errors come from the horrible equation in fringe_interference.xlsx, and come from just inputting the central values for 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289" y="6030686"/>
            <a:ext cx="453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And for the full error I just did quadrature sum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8265" y="5326797"/>
            <a:ext cx="267726" cy="19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4870" y="52380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0.31</a:t>
            </a:r>
            <a:r>
              <a:rPr lang="en-US" dirty="0" smtClean="0"/>
              <a:t> and </a:t>
            </a:r>
            <a:r>
              <a:rPr lang="en-US" i="1" dirty="0" smtClean="0"/>
              <a:t>0.35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61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25</cp:revision>
  <dcterms:created xsi:type="dcterms:W3CDTF">2015-09-24T15:55:13Z</dcterms:created>
  <dcterms:modified xsi:type="dcterms:W3CDTF">2015-10-12T22:19:00Z</dcterms:modified>
</cp:coreProperties>
</file>