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0" r:id="rId2"/>
    <p:sldId id="431" r:id="rId3"/>
    <p:sldId id="463" r:id="rId4"/>
    <p:sldId id="4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E0000"/>
    <a:srgbClr val="CC00FF"/>
    <a:srgbClr val="008000"/>
    <a:srgbClr val="FF6600"/>
    <a:srgbClr val="0000CC"/>
    <a:srgbClr val="000000"/>
    <a:srgbClr val="FDAC35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3143" autoAdjust="0"/>
  </p:normalViewPr>
  <p:slideViewPr>
    <p:cSldViewPr>
      <p:cViewPr varScale="1">
        <p:scale>
          <a:sx n="114" d="100"/>
          <a:sy n="114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3269F-9E4F-414A-90A5-CFE999613A7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2CCB2-A25B-411E-9064-98A497EF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21D2-48CC-41D3-9D1E-1764E36C135F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3A7A-4F92-4E09-B5F3-8AD731F070F4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E0D-47BB-4ECA-AFD5-8EE55B8EC179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160-6705-4B7A-9818-2D8C1D2FC2A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5BA-7737-48E9-8A70-C1C434989387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D06-FDDA-49FF-B72F-A8EF2EBD9717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AB92-3B69-4743-83C2-937CF7AF1E07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3092-27DC-4C60-92AC-B5BEBA5A3A5E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23E5-586D-48AE-BAA2-6A5BFF3E96ED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30B-7B38-4932-8543-E7E50AC37C0E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DDF-664D-4870-81DD-E11505D166F1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71C0-2AFE-431D-94A5-24479BE51119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"/>
          <a:stretch/>
        </p:blipFill>
        <p:spPr>
          <a:xfrm>
            <a:off x="1267819" y="677047"/>
            <a:ext cx="7876181" cy="6180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0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/Ba Deposition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56" y="0"/>
            <a:ext cx="6651744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0600" y="1395864"/>
            <a:ext cx="2675693" cy="2481170"/>
            <a:chOff x="304800" y="1066800"/>
            <a:chExt cx="3826130" cy="35479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84"/>
            <a:stretch/>
          </p:blipFill>
          <p:spPr>
            <a:xfrm>
              <a:off x="304800" y="1066800"/>
              <a:ext cx="3826130" cy="354797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09800" y="2590800"/>
              <a:ext cx="14433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1464125"/>
            <a:ext cx="3048000" cy="2165175"/>
            <a:chOff x="64048" y="2209800"/>
            <a:chExt cx="3136352" cy="2227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8" y="2209800"/>
              <a:ext cx="3136352" cy="22279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371600" y="2385137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92174" y="79216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of fluorescence by semi-focused laser: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28600"/>
            <a:ext cx="796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Summary: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optimal conditions for observing Ba in SXe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379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 Deposit at 50 ± 5 K, observe at 11 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250275</TotalTime>
  <Words>37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Barium Tagging  for the Enriched Xenon Observatory (EXO)</dc:title>
  <dc:creator>Barium</dc:creator>
  <cp:lastModifiedBy>Barium</cp:lastModifiedBy>
  <cp:revision>1764</cp:revision>
  <dcterms:created xsi:type="dcterms:W3CDTF">2012-10-02T17:04:30Z</dcterms:created>
  <dcterms:modified xsi:type="dcterms:W3CDTF">2015-12-02T23:31:16Z</dcterms:modified>
</cp:coreProperties>
</file>