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59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laser peak 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393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16</cp:revision>
  <dcterms:created xsi:type="dcterms:W3CDTF">2015-09-24T15:55:13Z</dcterms:created>
  <dcterms:modified xsi:type="dcterms:W3CDTF">2015-09-30T15:01:24Z</dcterms:modified>
</cp:coreProperties>
</file>