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326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Things thought about and decided on choosing certain plots, etc.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8</cp:revision>
  <dcterms:created xsi:type="dcterms:W3CDTF">2015-09-24T15:55:13Z</dcterms:created>
  <dcterms:modified xsi:type="dcterms:W3CDTF">2015-09-28T22:26:49Z</dcterms:modified>
</cp:coreProperties>
</file>