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6D34-E53B-4A44-8CD7-23C2A4E6AD0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Things thought about and decided on choosing certain plots, etc.</a:t>
            </a:r>
            <a:br>
              <a:rPr lang="en-US" sz="3200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also just production processes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0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4188084" cy="297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0"/>
            <a:ext cx="4199962" cy="26327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3859796">
            <a:off x="6207383" y="229847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385799">
            <a:off x="4957429" y="3469509"/>
            <a:ext cx="668562" cy="1497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399" y="2486561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considering a more comprehensive (including 619 etc.) version of this plot, I looked at the 2014-09-16 data, but nothing is quite as good.  The 40K deposit for run 77 etc. is not similar to the other ones, because this day had long WL deposits.  Here is a comparison of same-excitation for 11 K and 40 K, but again I don’t think they’re similar enough, and you should just use a separate day’s tests for seeing the 619 magnitude vs. deposit temp.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1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02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deciding what to call the leak rate for leak44 (for 619 leak rate dependence):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2014-07-29, the data used for leak rates in BaSpec, give:</a:t>
            </a:r>
          </a:p>
          <a:p>
            <a:r>
              <a:rPr lang="en-US" dirty="0" smtClean="0"/>
              <a:t>Leak50   120 nm/s</a:t>
            </a:r>
          </a:p>
          <a:p>
            <a:r>
              <a:rPr lang="en-US" dirty="0" smtClean="0"/>
              <a:t>Leak48   55 nm/s</a:t>
            </a:r>
          </a:p>
          <a:p>
            <a:r>
              <a:rPr lang="en-US" dirty="0" smtClean="0"/>
              <a:t>Leak46   30 nm/s</a:t>
            </a:r>
          </a:p>
          <a:p>
            <a:r>
              <a:rPr lang="en-US" dirty="0" smtClean="0"/>
              <a:t>Leak44   8 nm/s   </a:t>
            </a:r>
            <a:r>
              <a:rPr lang="en-US" sz="1200" b="1" i="1" dirty="0" smtClean="0">
                <a:solidFill>
                  <a:srgbClr val="FF0000"/>
                </a:solidFill>
              </a:rPr>
              <a:t>but these are not exactly right due to neglect of SXe n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Those are at 11 K.  For quoting at ~50 K, multiply by (31/37) based on recent test.  Then, to get the real leak rate, multiply above numbers by (37/55) since leak 48 was measured to be 37 nm/s at 11 K in recent stuff (rather than 55 nm/s).  </a:t>
            </a:r>
          </a:p>
          <a:p>
            <a:endParaRPr lang="en-US" dirty="0"/>
          </a:p>
          <a:p>
            <a:r>
              <a:rPr lang="en-US" dirty="0" smtClean="0"/>
              <a:t>But since the thing in the thesis is describing the leak rate 44 at 11 K, just do:</a:t>
            </a:r>
          </a:p>
          <a:p>
            <a:r>
              <a:rPr lang="en-US" dirty="0" smtClean="0"/>
              <a:t>(8 nm/s) </a:t>
            </a:r>
            <a:r>
              <a:rPr lang="az-Cyrl-AZ" dirty="0" smtClean="0"/>
              <a:t>х</a:t>
            </a:r>
            <a:r>
              <a:rPr lang="en-US" dirty="0" smtClean="0"/>
              <a:t> (37/55) ≈ </a:t>
            </a:r>
            <a:r>
              <a:rPr lang="en-US" b="1" dirty="0" smtClean="0"/>
              <a:t>5 nm/s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2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1951"/>
            <a:ext cx="4129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693 peak(s)</a:t>
            </a:r>
          </a:p>
          <a:p>
            <a:endParaRPr lang="en-US" dirty="0"/>
          </a:p>
          <a:p>
            <a:r>
              <a:rPr lang="en-US" dirty="0" smtClean="0"/>
              <a:t>This was misleading because the grating </a:t>
            </a:r>
          </a:p>
          <a:p>
            <a:r>
              <a:rPr lang="en-US" dirty="0" smtClean="0"/>
              <a:t>was at different places (and uncalibrated):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3647168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2" y="2895600"/>
            <a:ext cx="3560332" cy="293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22" y="2895600"/>
            <a:ext cx="3505200" cy="2936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655" y="3276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~100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7622" y="32766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~15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39624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old paper was at 77 K, so… idk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2514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really seems to happen is that the lower-wavelength one goes away between ~100 K and ~15 K (T measurements aren’t really good for this, but that’s close):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67" y="5629880"/>
            <a:ext cx="2133600" cy="119881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584762" y="6324600"/>
            <a:ext cx="65842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2290" y="6001434"/>
            <a:ext cx="200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Cooling from room temp does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6257925" cy="4445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352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Achieving the surface BG spectrum: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9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162800" cy="4024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2768" y="316468"/>
            <a:ext cx="626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cannot find the code for re-binning plots, so I for-went this one: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6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440126"/>
            <a:ext cx="5061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smtClean="0"/>
              <a:t>× </a:t>
            </a:r>
            <a:r>
              <a:rPr lang="en-US" dirty="0"/>
              <a:t>average(abs(x/y </a:t>
            </a:r>
            <a:r>
              <a:rPr lang="en-US" dirty="0" err="1"/>
              <a:t>pos</a:t>
            </a:r>
            <a:r>
              <a:rPr lang="en-US" dirty="0"/>
              <a:t> minus that of previous run))</a:t>
            </a:r>
          </a:p>
          <a:p>
            <a:endParaRPr lang="en-US" dirty="0"/>
          </a:p>
          <a:p>
            <a:r>
              <a:rPr lang="en-US" i="1" dirty="0"/>
              <a:t>8-7</a:t>
            </a:r>
            <a:r>
              <a:rPr lang="en-US" dirty="0"/>
              <a:t>   x .</a:t>
            </a:r>
            <a:r>
              <a:rPr lang="en-US" dirty="0" smtClean="0"/>
              <a:t>741 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en-US" dirty="0"/>
          </a:p>
          <a:p>
            <a:r>
              <a:rPr lang="en-US" i="1" dirty="0"/>
              <a:t>9-16</a:t>
            </a:r>
            <a:r>
              <a:rPr lang="en-US" dirty="0"/>
              <a:t>  x .</a:t>
            </a:r>
            <a:r>
              <a:rPr lang="en-US" dirty="0" smtClean="0"/>
              <a:t>484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  <a:r>
              <a:rPr lang="en-US" dirty="0" smtClean="0"/>
              <a:t>         </a:t>
            </a:r>
            <a:r>
              <a:rPr lang="en-US" dirty="0"/>
              <a:t>y .</a:t>
            </a:r>
            <a:r>
              <a:rPr lang="en-US" dirty="0" smtClean="0"/>
              <a:t>62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/>
              <a:t>ignored </a:t>
            </a:r>
            <a:r>
              <a:rPr lang="en-US" smtClean="0"/>
              <a:t>8-7 </a:t>
            </a:r>
            <a:r>
              <a:rPr lang="en-US" dirty="0"/>
              <a:t>y due to cam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219200"/>
            <a:ext cx="589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the “typical variance” of </a:t>
            </a:r>
            <a:r>
              <a:rPr lang="en-US" smtClean="0"/>
              <a:t>laser position </a:t>
            </a:r>
            <a:r>
              <a:rPr lang="en-US" dirty="0" smtClean="0"/>
              <a:t>in image: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68" y="304800"/>
            <a:ext cx="4720532" cy="3095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860" y="106529"/>
            <a:ext cx="41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stat. and syst. errors on these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8153925">
            <a:off x="2350314" y="1835138"/>
            <a:ext cx="1383668" cy="14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4452" y="2438401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1.08/</a:t>
            </a:r>
            <a:r>
              <a:rPr lang="en-US" sz="1600" dirty="0" err="1" smtClean="0"/>
              <a:t>sqrt</a:t>
            </a:r>
            <a:r>
              <a:rPr lang="en-US" sz="1600" dirty="0" smtClean="0"/>
              <a:t>(6) = </a:t>
            </a:r>
            <a:r>
              <a:rPr lang="en-US" sz="1600" i="1" dirty="0" smtClean="0">
                <a:solidFill>
                  <a:srgbClr val="FF0000"/>
                </a:solidFill>
              </a:rPr>
              <a:t>0.44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4438136">
            <a:off x="5698474" y="2785841"/>
            <a:ext cx="1459061" cy="13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7452" y="3581400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0.827/</a:t>
            </a:r>
            <a:r>
              <a:rPr lang="en-US" sz="1600" dirty="0" err="1" smtClean="0"/>
              <a:t>sqrt</a:t>
            </a:r>
            <a:r>
              <a:rPr lang="en-US" sz="1600" dirty="0" smtClean="0"/>
              <a:t>(4) = </a:t>
            </a:r>
            <a:r>
              <a:rPr lang="en-US" sz="1600" i="1" dirty="0" smtClean="0"/>
              <a:t>0.41</a:t>
            </a:r>
            <a:endParaRPr lang="en-US" sz="16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706284"/>
            <a:ext cx="3121390" cy="2046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26" y="4495800"/>
            <a:ext cx="780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Systematic errors come from the horrible equation in fringe_interference.xlsx, and come from just inputting the central values for T: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289" y="6030686"/>
            <a:ext cx="453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And for the full error I just did quadrature sum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468265" y="5326797"/>
            <a:ext cx="267726" cy="191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64870" y="5238065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0.31</a:t>
            </a:r>
            <a:r>
              <a:rPr lang="en-US" dirty="0" smtClean="0"/>
              <a:t> and </a:t>
            </a:r>
            <a:r>
              <a:rPr lang="en-US" i="1" dirty="0" smtClean="0"/>
              <a:t>0.35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361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"/>
            <a:ext cx="689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Value/uncertainty on difference between x and y focus w/ no astig. corr.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4069001" cy="3946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319235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127.59 ± 2.5 </a:t>
            </a:r>
            <a:r>
              <a:rPr lang="el-GR" dirty="0"/>
              <a:t>μ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3312937"/>
            <a:ext cx="228600" cy="12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934200" y="3561691"/>
            <a:ext cx="0" cy="476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405881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 quadrature adding of the two uncertainties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37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477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Things thought about and decided on choosing certain plots, etc. also just production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27</cp:revision>
  <dcterms:created xsi:type="dcterms:W3CDTF">2015-09-24T15:55:13Z</dcterms:created>
  <dcterms:modified xsi:type="dcterms:W3CDTF">2015-10-14T16:58:24Z</dcterms:modified>
</cp:coreProperties>
</file>