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00FF"/>
    <a:srgbClr val="008000"/>
    <a:srgbClr val="CC00FF"/>
    <a:srgbClr val="0066FF"/>
    <a:srgbClr val="800000"/>
    <a:srgbClr val="8C0AC6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2FFF-BA3C-4A92-945F-654DA3D1A6C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200" y="53340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27432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" y="28194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" y="28956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9027" y="22098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03854" y="3733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03854" y="3810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03854" y="3886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03854" y="3505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00200" y="22860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33600" y="2265405"/>
            <a:ext cx="19050" cy="1239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03854" y="1219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7340" y="1447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97340" y="1524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7340" y="1600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71584" y="2265405"/>
            <a:ext cx="23733" cy="15445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11137" y="2265405"/>
            <a:ext cx="24904" cy="1620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773680" y="1236705"/>
            <a:ext cx="0" cy="2268495"/>
          </a:xfrm>
          <a:prstGeom prst="straightConnector1">
            <a:avLst/>
          </a:prstGeom>
          <a:ln w="38100">
            <a:solidFill>
              <a:srgbClr val="00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895600" y="1447800"/>
            <a:ext cx="0" cy="2268495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020568" y="1447800"/>
            <a:ext cx="0" cy="23622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39440" y="1541505"/>
            <a:ext cx="0" cy="2268495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267456" y="1544595"/>
            <a:ext cx="0" cy="2341605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386328" y="1600200"/>
            <a:ext cx="0" cy="22860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43272" y="53340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43272" y="27432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43272" y="28194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43272" y="28956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26099" y="22098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70926" y="3733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70926" y="3810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70926" y="3886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70926" y="3505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367272" y="22860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900672" y="2265405"/>
            <a:ext cx="19050" cy="1239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70926" y="1219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64412" y="1447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764412" y="1524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764412" y="1600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038656" y="2265405"/>
            <a:ext cx="23733" cy="15445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178209" y="2265405"/>
            <a:ext cx="24904" cy="1620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540752" y="1236705"/>
            <a:ext cx="0" cy="2268495"/>
          </a:xfrm>
          <a:prstGeom prst="straightConnector1">
            <a:avLst/>
          </a:prstGeom>
          <a:ln w="38100">
            <a:solidFill>
              <a:srgbClr val="00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8001000" y="1532752"/>
            <a:ext cx="0" cy="22860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0" y="15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2137141" y="62484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37141" y="36576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37141" y="37338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7141" y="38100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719968" y="31242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64795" y="4648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64795" y="47244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64795" y="4800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64795" y="4419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661141" y="32004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194541" y="3179805"/>
            <a:ext cx="19050" cy="1239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64795" y="2133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058281" y="2362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58281" y="24384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58281" y="2514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32525" y="3179805"/>
            <a:ext cx="23733" cy="15445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472078" y="3179805"/>
            <a:ext cx="24904" cy="1620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834621" y="2151105"/>
            <a:ext cx="0" cy="2268495"/>
          </a:xfrm>
          <a:prstGeom prst="straightConnector1">
            <a:avLst/>
          </a:prstGeom>
          <a:ln w="38100">
            <a:solidFill>
              <a:srgbClr val="00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294869" y="2447152"/>
            <a:ext cx="0" cy="22860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0" y="15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7696" y="2253734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6s7p </a:t>
            </a:r>
            <a:r>
              <a:rPr lang="en-US" baseline="30000" dirty="0" smtClean="0"/>
              <a:t>3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0,1,2</a:t>
            </a:r>
            <a:r>
              <a:rPr lang="en-US" baseline="30000" dirty="0" smtClean="0"/>
              <a:t>o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62600" y="19489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6s7p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7696" y="42349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5562600" y="453973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3</a:t>
            </a:r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baseline="-25000" dirty="0" smtClean="0"/>
              <a:t>,2,3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702530" y="29395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914400" y="3549134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0,1,2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555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083948" y="2637453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37141" y="6248400"/>
            <a:ext cx="342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137141" y="36576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37141" y="37338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37141" y="38100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77880" y="3124200"/>
            <a:ext cx="1641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64795" y="46482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4795" y="47244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64795" y="48006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64795" y="44196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05200" y="32004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68514" y="3179805"/>
            <a:ext cx="0" cy="1239795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64795" y="21336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00600" y="2133600"/>
            <a:ext cx="0" cy="2268494"/>
          </a:xfrm>
          <a:prstGeom prst="straightConnector1">
            <a:avLst/>
          </a:prstGeom>
          <a:ln w="28575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0" y="15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19489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6s7p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7696" y="42349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453973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3</a:t>
            </a:r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baseline="-25000" dirty="0" smtClean="0"/>
              <a:t>,2,3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60442" y="29395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3549134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0,1,2</a:t>
            </a:r>
            <a:endParaRPr lang="en-US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061254" y="1576873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2600" y="24500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5d6p </a:t>
            </a:r>
            <a:r>
              <a:rPr lang="en-US" baseline="30000" dirty="0" smtClean="0"/>
              <a:t>3</a:t>
            </a:r>
            <a:r>
              <a:rPr lang="en-US" dirty="0" smtClean="0"/>
              <a:t>D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953000" y="1581912"/>
            <a:ext cx="0" cy="2819400"/>
          </a:xfrm>
          <a:prstGeom prst="straightConnector1">
            <a:avLst/>
          </a:prstGeom>
          <a:ln w="28575">
            <a:solidFill>
              <a:srgbClr val="CC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1392207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6s8p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89145" y="606373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baseline="30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05400" y="2676722"/>
            <a:ext cx="0" cy="34954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57800" y="2133600"/>
            <a:ext cx="0" cy="4038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3179805"/>
            <a:ext cx="0" cy="1544595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61688" y="3179805"/>
            <a:ext cx="0" cy="1620795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547616" y="2637453"/>
            <a:ext cx="0" cy="208694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648200" y="2640172"/>
            <a:ext cx="0" cy="216042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17976" y="1581912"/>
            <a:ext cx="0" cy="45902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81200" y="1759049"/>
            <a:ext cx="107433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1500.0 nm</a:t>
            </a:r>
          </a:p>
          <a:p>
            <a:r>
              <a:rPr lang="en-US" sz="1600" dirty="0" smtClean="0">
                <a:solidFill>
                  <a:srgbClr val="800000"/>
                </a:solidFill>
              </a:rPr>
              <a:t>1130.0 nm</a:t>
            </a:r>
          </a:p>
          <a:p>
            <a:r>
              <a:rPr lang="en-US" sz="1600" dirty="0" smtClean="0">
                <a:solidFill>
                  <a:srgbClr val="800000"/>
                </a:solidFill>
              </a:rPr>
              <a:t>1107.6 nm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1838" y="2182901"/>
            <a:ext cx="12186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667.5, 659.7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67411" y="2148989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</a:rPr>
              <a:t>472.6 nm</a:t>
            </a:r>
            <a:endParaRPr lang="en-US" sz="1600" dirty="0">
              <a:solidFill>
                <a:srgbClr val="0066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77565" y="1624605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FF"/>
                </a:solidFill>
              </a:rPr>
              <a:t>408.1 nm</a:t>
            </a:r>
            <a:endParaRPr lang="en-US" sz="1600" dirty="0">
              <a:solidFill>
                <a:srgbClr val="CC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94029" y="4631323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553.5 nm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52500" y="1392207"/>
            <a:ext cx="18533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667.5 nm, 659.7 nm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10200" y="3085535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413.3 nm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307.2 nm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278.5 nm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5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13661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52400" y="5441606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92540" y="44391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2540" y="45915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5740" y="28956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47037" y="2906154"/>
            <a:ext cx="0" cy="1685409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51909" y="2743200"/>
            <a:ext cx="0" cy="1695963"/>
          </a:xfrm>
          <a:prstGeom prst="straightConnector1">
            <a:avLst/>
          </a:prstGeom>
          <a:ln w="38100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740" y="2895601"/>
            <a:ext cx="0" cy="2546005"/>
          </a:xfrm>
          <a:prstGeom prst="straightConnector1">
            <a:avLst/>
          </a:prstGeom>
          <a:ln w="38100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00817" y="2743200"/>
            <a:ext cx="0" cy="1848363"/>
          </a:xfrm>
          <a:prstGeom prst="straightConnector1">
            <a:avLst/>
          </a:prstGeom>
          <a:ln w="38100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5740" y="27432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78140" y="2743200"/>
            <a:ext cx="0" cy="2698406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50292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59540" y="4026757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59540" y="4179157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92740" y="2483194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14037" y="2493748"/>
            <a:ext cx="0" cy="168540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918909" y="2330794"/>
            <a:ext cx="0" cy="1695963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673740" y="2483195"/>
            <a:ext cx="0" cy="2546005"/>
          </a:xfrm>
          <a:prstGeom prst="straightConnector1">
            <a:avLst/>
          </a:prstGeom>
          <a:ln w="38100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67817" y="2330794"/>
            <a:ext cx="0" cy="1848363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92740" y="2330794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445140" y="2330794"/>
            <a:ext cx="0" cy="2698406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16146" y="4679606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56286" y="36771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56286" y="38295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9486" y="21336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10783" y="2144154"/>
            <a:ext cx="0" cy="168540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24800" y="1981200"/>
            <a:ext cx="0" cy="1695963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70486" y="2133601"/>
            <a:ext cx="0" cy="2546005"/>
          </a:xfrm>
          <a:prstGeom prst="straightConnector1">
            <a:avLst/>
          </a:prstGeom>
          <a:ln w="38100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72400" y="1981200"/>
            <a:ext cx="0" cy="1848363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89486" y="19812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41886" y="1981200"/>
            <a:ext cx="0" cy="2698406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819400" y="5029200"/>
            <a:ext cx="342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59540" y="4026757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59540" y="4179157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92740" y="248319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14037" y="2493748"/>
            <a:ext cx="0" cy="168540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18909" y="2330794"/>
            <a:ext cx="0" cy="1695963"/>
          </a:xfrm>
          <a:prstGeom prst="straightConnector1">
            <a:avLst/>
          </a:prstGeom>
          <a:ln w="28575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73740" y="2483195"/>
            <a:ext cx="0" cy="2546005"/>
          </a:xfrm>
          <a:prstGeom prst="straightConnector1">
            <a:avLst/>
          </a:prstGeom>
          <a:ln w="28575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7817" y="2330794"/>
            <a:ext cx="0" cy="1848363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92740" y="233079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45140" y="2330794"/>
            <a:ext cx="0" cy="2698406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2016892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6p </a:t>
            </a:r>
            <a:r>
              <a:rPr lang="en-US" baseline="30000" dirty="0" smtClean="0"/>
              <a:t>2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3/2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2297668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6p </a:t>
            </a:r>
            <a:r>
              <a:rPr lang="en-US" baseline="30000" dirty="0" smtClean="0"/>
              <a:t>2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767" y="376700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5d </a:t>
            </a:r>
            <a:r>
              <a:rPr lang="en-US" baseline="30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5/2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7767" y="404829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5d </a:t>
            </a:r>
            <a:r>
              <a:rPr lang="en-US" baseline="30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3/2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8445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 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18431" y="3162813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455.4 nm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4781" y="3673647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493.4 nm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2743200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649.7 nm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3331" y="2330794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3300"/>
                </a:solidFill>
              </a:rPr>
              <a:t>614.2 nm</a:t>
            </a:r>
            <a:endParaRPr lang="en-US" sz="1600" dirty="0">
              <a:solidFill>
                <a:srgbClr val="FF33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3366" y="2840221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585.4 nm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42</cp:revision>
  <dcterms:created xsi:type="dcterms:W3CDTF">2014-09-26T21:21:51Z</dcterms:created>
  <dcterms:modified xsi:type="dcterms:W3CDTF">2015-11-02T22:26:11Z</dcterms:modified>
</cp:coreProperties>
</file>