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00"/>
    <a:srgbClr val="FF6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0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8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5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7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4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EEC3-E33C-4437-AD98-0E2803A95A1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EEC3-E33C-4437-AD98-0E2803A95A1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96E36-98E1-4A93-A037-13FE985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6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819400" y="2209800"/>
            <a:ext cx="3179805" cy="1405027"/>
          </a:xfrm>
          <a:custGeom>
            <a:avLst/>
            <a:gdLst>
              <a:gd name="connsiteX0" fmla="*/ 3179805 w 3179805"/>
              <a:gd name="connsiteY0" fmla="*/ 660647 h 1405027"/>
              <a:gd name="connsiteX1" fmla="*/ 3080951 w 3179805"/>
              <a:gd name="connsiteY1" fmla="*/ 660647 h 1405027"/>
              <a:gd name="connsiteX2" fmla="*/ 1515762 w 3179805"/>
              <a:gd name="connsiteY2" fmla="*/ 668885 h 1405027"/>
              <a:gd name="connsiteX3" fmla="*/ 708454 w 3179805"/>
              <a:gd name="connsiteY3" fmla="*/ 1393815 h 1405027"/>
              <a:gd name="connsiteX4" fmla="*/ 0 w 3179805"/>
              <a:gd name="connsiteY4" fmla="*/ 18096 h 140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9805" h="1405027">
                <a:moveTo>
                  <a:pt x="3179805" y="660647"/>
                </a:moveTo>
                <a:lnTo>
                  <a:pt x="3080951" y="660647"/>
                </a:lnTo>
                <a:cubicBezTo>
                  <a:pt x="2803611" y="662020"/>
                  <a:pt x="1911178" y="546690"/>
                  <a:pt x="1515762" y="668885"/>
                </a:cubicBezTo>
                <a:cubicBezTo>
                  <a:pt x="1120346" y="791080"/>
                  <a:pt x="961081" y="1502280"/>
                  <a:pt x="708454" y="1393815"/>
                </a:cubicBezTo>
                <a:cubicBezTo>
                  <a:pt x="455827" y="1285350"/>
                  <a:pt x="50800" y="-178239"/>
                  <a:pt x="0" y="18096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514600" y="3206578"/>
            <a:ext cx="3179805" cy="1405027"/>
          </a:xfrm>
          <a:custGeom>
            <a:avLst/>
            <a:gdLst>
              <a:gd name="connsiteX0" fmla="*/ 3179805 w 3179805"/>
              <a:gd name="connsiteY0" fmla="*/ 660647 h 1405027"/>
              <a:gd name="connsiteX1" fmla="*/ 3080951 w 3179805"/>
              <a:gd name="connsiteY1" fmla="*/ 660647 h 1405027"/>
              <a:gd name="connsiteX2" fmla="*/ 1515762 w 3179805"/>
              <a:gd name="connsiteY2" fmla="*/ 668885 h 1405027"/>
              <a:gd name="connsiteX3" fmla="*/ 708454 w 3179805"/>
              <a:gd name="connsiteY3" fmla="*/ 1393815 h 1405027"/>
              <a:gd name="connsiteX4" fmla="*/ 0 w 3179805"/>
              <a:gd name="connsiteY4" fmla="*/ 18096 h 140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9805" h="1405027">
                <a:moveTo>
                  <a:pt x="3179805" y="660647"/>
                </a:moveTo>
                <a:lnTo>
                  <a:pt x="3080951" y="660647"/>
                </a:lnTo>
                <a:cubicBezTo>
                  <a:pt x="2803611" y="662020"/>
                  <a:pt x="1911178" y="546690"/>
                  <a:pt x="1515762" y="668885"/>
                </a:cubicBezTo>
                <a:cubicBezTo>
                  <a:pt x="1120346" y="791080"/>
                  <a:pt x="961081" y="1502280"/>
                  <a:pt x="708454" y="1393815"/>
                </a:cubicBezTo>
                <a:cubicBezTo>
                  <a:pt x="455827" y="1285350"/>
                  <a:pt x="50800" y="-178239"/>
                  <a:pt x="0" y="18096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2438400"/>
            <a:ext cx="1295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00600" y="3505200"/>
            <a:ext cx="1295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81200" y="1828800"/>
            <a:ext cx="1295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47800" y="3005227"/>
            <a:ext cx="1295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91200" y="2431034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4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40960" y="-381000"/>
            <a:ext cx="8555440" cy="6858000"/>
            <a:chOff x="294280" y="0"/>
            <a:chExt cx="8555440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280" y="0"/>
              <a:ext cx="8555440" cy="6858000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V="1">
              <a:off x="2883243" y="2286000"/>
              <a:ext cx="0" cy="3581400"/>
            </a:xfrm>
            <a:prstGeom prst="straightConnector1">
              <a:avLst/>
            </a:prstGeom>
            <a:ln w="57150">
              <a:solidFill>
                <a:srgbClr val="00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657600" y="3264408"/>
              <a:ext cx="0" cy="198120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980037" y="2312773"/>
              <a:ext cx="677563" cy="91440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914400" y="-152400"/>
            <a:ext cx="7848600" cy="6400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123463" y="2584563"/>
            <a:ext cx="1176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Energy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3329923" y="6324600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Inter-atomic Distance</a:t>
            </a:r>
            <a:endParaRPr lang="en-US" sz="2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048000" y="1600200"/>
            <a:ext cx="0" cy="3886200"/>
          </a:xfrm>
          <a:prstGeom prst="line">
            <a:avLst/>
          </a:prstGeom>
          <a:ln w="1905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657600" y="2743200"/>
            <a:ext cx="0" cy="2743200"/>
          </a:xfrm>
          <a:prstGeom prst="line">
            <a:avLst/>
          </a:prstGeom>
          <a:ln w="1905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14400" y="1524000"/>
            <a:ext cx="2057400" cy="0"/>
          </a:xfrm>
          <a:prstGeom prst="line">
            <a:avLst/>
          </a:prstGeom>
          <a:ln w="1905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914400" y="2667000"/>
            <a:ext cx="2636108" cy="0"/>
          </a:xfrm>
          <a:prstGeom prst="line">
            <a:avLst/>
          </a:prstGeom>
          <a:ln w="1905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805881" y="2853804"/>
            <a:ext cx="0" cy="2480196"/>
          </a:xfrm>
          <a:prstGeom prst="line">
            <a:avLst/>
          </a:prstGeom>
          <a:ln w="1905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419600" y="2883408"/>
            <a:ext cx="0" cy="1612392"/>
          </a:xfrm>
          <a:prstGeom prst="line">
            <a:avLst/>
          </a:prstGeom>
          <a:ln w="1905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90600" y="4497859"/>
            <a:ext cx="3429000" cy="0"/>
          </a:xfrm>
          <a:prstGeom prst="line">
            <a:avLst/>
          </a:prstGeom>
          <a:ln w="1905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90600" y="5334000"/>
            <a:ext cx="2815281" cy="0"/>
          </a:xfrm>
          <a:prstGeom prst="line">
            <a:avLst/>
          </a:prstGeom>
          <a:ln w="1905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Brace 40"/>
          <p:cNvSpPr/>
          <p:nvPr/>
        </p:nvSpPr>
        <p:spPr>
          <a:xfrm>
            <a:off x="990600" y="1600200"/>
            <a:ext cx="152400" cy="9906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e 41"/>
          <p:cNvSpPr/>
          <p:nvPr/>
        </p:nvSpPr>
        <p:spPr>
          <a:xfrm>
            <a:off x="1007076" y="4571999"/>
            <a:ext cx="135924" cy="71669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130944" y="183898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1130944" y="4668734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477000" y="304800"/>
            <a:ext cx="2049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Excited State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5943600" y="3055834"/>
            <a:ext cx="2111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Ground State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05881" y="5334000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ν</a:t>
            </a:r>
            <a:r>
              <a:rPr lang="en-US" sz="2000" dirty="0" smtClean="0"/>
              <a:t> = 0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04280" y="499189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245910" y="467319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4479463" y="43719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714690" y="40386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648200" y="2649197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ν</a:t>
            </a:r>
            <a:r>
              <a:rPr lang="en-US" sz="2000" dirty="0" smtClean="0"/>
              <a:t>' = 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4928981" y="230709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5088229" y="198839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321782" y="16871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5557009" y="135379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62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819400" y="2209800"/>
            <a:ext cx="3179805" cy="1405027"/>
          </a:xfrm>
          <a:custGeom>
            <a:avLst/>
            <a:gdLst>
              <a:gd name="connsiteX0" fmla="*/ 3179805 w 3179805"/>
              <a:gd name="connsiteY0" fmla="*/ 660647 h 1405027"/>
              <a:gd name="connsiteX1" fmla="*/ 3080951 w 3179805"/>
              <a:gd name="connsiteY1" fmla="*/ 660647 h 1405027"/>
              <a:gd name="connsiteX2" fmla="*/ 1515762 w 3179805"/>
              <a:gd name="connsiteY2" fmla="*/ 668885 h 1405027"/>
              <a:gd name="connsiteX3" fmla="*/ 708454 w 3179805"/>
              <a:gd name="connsiteY3" fmla="*/ 1393815 h 1405027"/>
              <a:gd name="connsiteX4" fmla="*/ 0 w 3179805"/>
              <a:gd name="connsiteY4" fmla="*/ 18096 h 140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9805" h="1405027">
                <a:moveTo>
                  <a:pt x="3179805" y="660647"/>
                </a:moveTo>
                <a:lnTo>
                  <a:pt x="3080951" y="660647"/>
                </a:lnTo>
                <a:cubicBezTo>
                  <a:pt x="2803611" y="662020"/>
                  <a:pt x="1911178" y="546690"/>
                  <a:pt x="1515762" y="668885"/>
                </a:cubicBezTo>
                <a:cubicBezTo>
                  <a:pt x="1120346" y="791080"/>
                  <a:pt x="961081" y="1502280"/>
                  <a:pt x="708454" y="1393815"/>
                </a:cubicBezTo>
                <a:cubicBezTo>
                  <a:pt x="455827" y="1285350"/>
                  <a:pt x="50800" y="-178239"/>
                  <a:pt x="0" y="18096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514600" y="3739978"/>
            <a:ext cx="3179805" cy="603422"/>
          </a:xfrm>
          <a:custGeom>
            <a:avLst/>
            <a:gdLst>
              <a:gd name="connsiteX0" fmla="*/ 3179805 w 3179805"/>
              <a:gd name="connsiteY0" fmla="*/ 660647 h 1405027"/>
              <a:gd name="connsiteX1" fmla="*/ 3080951 w 3179805"/>
              <a:gd name="connsiteY1" fmla="*/ 660647 h 1405027"/>
              <a:gd name="connsiteX2" fmla="*/ 1515762 w 3179805"/>
              <a:gd name="connsiteY2" fmla="*/ 668885 h 1405027"/>
              <a:gd name="connsiteX3" fmla="*/ 708454 w 3179805"/>
              <a:gd name="connsiteY3" fmla="*/ 1393815 h 1405027"/>
              <a:gd name="connsiteX4" fmla="*/ 0 w 3179805"/>
              <a:gd name="connsiteY4" fmla="*/ 18096 h 140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9805" h="1405027">
                <a:moveTo>
                  <a:pt x="3179805" y="660647"/>
                </a:moveTo>
                <a:lnTo>
                  <a:pt x="3080951" y="660647"/>
                </a:lnTo>
                <a:cubicBezTo>
                  <a:pt x="2803611" y="662020"/>
                  <a:pt x="1911178" y="546690"/>
                  <a:pt x="1515762" y="668885"/>
                </a:cubicBezTo>
                <a:cubicBezTo>
                  <a:pt x="1120346" y="791080"/>
                  <a:pt x="961081" y="1502280"/>
                  <a:pt x="708454" y="1393815"/>
                </a:cubicBezTo>
                <a:cubicBezTo>
                  <a:pt x="455827" y="1285350"/>
                  <a:pt x="50800" y="-178239"/>
                  <a:pt x="0" y="18096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2438400"/>
            <a:ext cx="1295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00600" y="3505200"/>
            <a:ext cx="1295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81200" y="1828800"/>
            <a:ext cx="1295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47800" y="3005227"/>
            <a:ext cx="1295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91200" y="2431034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97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0" y="-381000"/>
            <a:ext cx="8555440" cy="685799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329923" y="1887196"/>
            <a:ext cx="0" cy="2971800"/>
          </a:xfrm>
          <a:prstGeom prst="straightConnector1">
            <a:avLst/>
          </a:prstGeom>
          <a:ln w="5715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04280" y="2853804"/>
            <a:ext cx="0" cy="168859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26717" y="1931773"/>
            <a:ext cx="677563" cy="9144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14400" y="-152400"/>
            <a:ext cx="7848600" cy="6400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123463" y="2584563"/>
            <a:ext cx="1176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Energy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3329923" y="6324600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Inter-atomic Distance</a:t>
            </a:r>
            <a:endParaRPr lang="en-US" sz="28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819400" y="994817"/>
            <a:ext cx="0" cy="3805783"/>
          </a:xfrm>
          <a:prstGeom prst="line">
            <a:avLst/>
          </a:prstGeom>
          <a:ln w="1905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733800" y="2743200"/>
            <a:ext cx="0" cy="2057400"/>
          </a:xfrm>
          <a:prstGeom prst="line">
            <a:avLst/>
          </a:prstGeom>
          <a:ln w="1905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14400" y="994817"/>
            <a:ext cx="1883960" cy="0"/>
          </a:xfrm>
          <a:prstGeom prst="line">
            <a:avLst/>
          </a:prstGeom>
          <a:ln w="1905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914400" y="2743200"/>
            <a:ext cx="2721833" cy="0"/>
          </a:xfrm>
          <a:prstGeom prst="line">
            <a:avLst/>
          </a:prstGeom>
          <a:ln w="1905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805881" y="2853804"/>
            <a:ext cx="0" cy="1918250"/>
          </a:xfrm>
          <a:prstGeom prst="line">
            <a:avLst/>
          </a:prstGeom>
          <a:ln w="1905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419600" y="2883408"/>
            <a:ext cx="0" cy="1555302"/>
          </a:xfrm>
          <a:prstGeom prst="line">
            <a:avLst/>
          </a:prstGeom>
          <a:ln w="1905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90600" y="4497859"/>
            <a:ext cx="3270935" cy="0"/>
          </a:xfrm>
          <a:prstGeom prst="line">
            <a:avLst/>
          </a:prstGeom>
          <a:ln w="1905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90600" y="4800600"/>
            <a:ext cx="2815281" cy="0"/>
          </a:xfrm>
          <a:prstGeom prst="line">
            <a:avLst/>
          </a:prstGeom>
          <a:ln w="1905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Brace 40"/>
          <p:cNvSpPr/>
          <p:nvPr/>
        </p:nvSpPr>
        <p:spPr>
          <a:xfrm>
            <a:off x="990600" y="1071017"/>
            <a:ext cx="133393" cy="159598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e 41"/>
          <p:cNvSpPr/>
          <p:nvPr/>
        </p:nvSpPr>
        <p:spPr>
          <a:xfrm>
            <a:off x="1000125" y="4538818"/>
            <a:ext cx="123868" cy="22860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130944" y="1607398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1123993" y="4391508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477000" y="304800"/>
            <a:ext cx="2049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Excited State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5943600" y="3055834"/>
            <a:ext cx="2111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Ground State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924744" y="4625409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ν</a:t>
            </a:r>
            <a:r>
              <a:rPr lang="en-US" sz="2000" dirty="0" smtClean="0"/>
              <a:t> = 0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418790" y="433000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648200" y="2649197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ν</a:t>
            </a:r>
            <a:r>
              <a:rPr lang="en-US" sz="2000" dirty="0" smtClean="0"/>
              <a:t>' = 0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4928981" y="230709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5088229" y="198839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321782" y="16871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5557009" y="135379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5943600" y="110608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338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46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waltmon</cp:lastModifiedBy>
  <cp:revision>11</cp:revision>
  <dcterms:created xsi:type="dcterms:W3CDTF">2015-10-06T20:01:07Z</dcterms:created>
  <dcterms:modified xsi:type="dcterms:W3CDTF">2015-12-01T15:52:29Z</dcterms:modified>
</cp:coreProperties>
</file>