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24" y="17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CA7D-BEBA-4CC1-9F6A-AF2FC8A16C14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2429-F6B1-4BA3-AB39-E2110568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442022" y="2968103"/>
            <a:ext cx="412342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21614" y="3026356"/>
            <a:ext cx="209186" cy="373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17021" y="3134476"/>
            <a:ext cx="209186" cy="382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267200" y="3107336"/>
            <a:ext cx="412343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420552" y="4306222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3" name="Parallelogram 2"/>
          <p:cNvSpPr/>
          <p:nvPr/>
        </p:nvSpPr>
        <p:spPr>
          <a:xfrm>
            <a:off x="4724710" y="2968103"/>
            <a:ext cx="586853" cy="232291"/>
          </a:xfrm>
          <a:prstGeom prst="parallelogram">
            <a:avLst>
              <a:gd name="adj" fmla="val 843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4724710" y="3291703"/>
            <a:ext cx="586853" cy="232291"/>
          </a:xfrm>
          <a:prstGeom prst="parallelogram">
            <a:avLst>
              <a:gd name="adj" fmla="val 843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633857" y="997131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67600" y="838202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7009" r="12903" b="26292"/>
          <a:stretch/>
        </p:blipFill>
        <p:spPr>
          <a:xfrm>
            <a:off x="4267200" y="4532812"/>
            <a:ext cx="4423956" cy="204651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t="17191" r="24238" b="18391"/>
          <a:stretch/>
        </p:blipFill>
        <p:spPr>
          <a:xfrm>
            <a:off x="152400" y="4393474"/>
            <a:ext cx="3579224" cy="232518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523124" y="76202"/>
            <a:ext cx="220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Ion Source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35654" y="1530531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56181" y="1588225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72267" y="2316229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593890" y="1815738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36929" y="18102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3441" y="18102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1982" y="3206931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213580" y="2992209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6799425" y="1530533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6723225" y="2083525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130155" y="181573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76667" y="181573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71866" y="1818461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4893" y="18268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5354" y="183723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525796" y="1818461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13580" y="18268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03503" y="1394460"/>
            <a:ext cx="0" cy="18222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7485017" y="914673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15784" y="838202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379322" y="8456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7485017" y="2942716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379322" y="38999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15784" y="3747581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643018" y="2371265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02924" y="2197826"/>
            <a:ext cx="2250076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9122" y="2251709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953000" y="2133600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40003" y="2238238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21726" y="2206537"/>
            <a:ext cx="1116874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0" t="35280" r="27393" b="663"/>
          <a:stretch/>
        </p:blipFill>
        <p:spPr>
          <a:xfrm>
            <a:off x="457200" y="1600202"/>
            <a:ext cx="2464526" cy="231212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835640" y="1182499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69383" y="1023570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37437" y="1715899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57964" y="1773593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74050" y="2501597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795673" y="2001106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38712" y="19956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85224" y="19956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53765" y="3392299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5363" y="3177577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8001208" y="1715901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7925008" y="2268893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331938" y="200110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78450" y="2001107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73649" y="200382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66676" y="20122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27137" y="2022605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27579" y="200382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415363" y="20122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052560" y="1579828"/>
            <a:ext cx="0" cy="182226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686800" y="1100041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617567" y="1023570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581105" y="10310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8686800" y="3128084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581105" y="40853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7567" y="3932949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44801" y="2556633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2400" y="2383194"/>
            <a:ext cx="6002383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280905" y="2437077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6154783" y="2318968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041786" y="2423606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2400" y="2391905"/>
            <a:ext cx="5087983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106</Words>
  <Application>Microsoft Office PowerPoint</Application>
  <PresentationFormat>On-screen Show (4:3)</PresentationFormat>
  <Paragraphs>75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waltmon</cp:lastModifiedBy>
  <cp:revision>30</cp:revision>
  <dcterms:created xsi:type="dcterms:W3CDTF">2014-08-12T20:10:41Z</dcterms:created>
  <dcterms:modified xsi:type="dcterms:W3CDTF">2015-08-06T01:53:43Z</dcterms:modified>
</cp:coreProperties>
</file>