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72" r:id="rId13"/>
    <p:sldId id="274" r:id="rId14"/>
    <p:sldId id="266" r:id="rId15"/>
    <p:sldId id="268" r:id="rId16"/>
    <p:sldId id="269" r:id="rId17"/>
    <p:sldId id="270" r:id="rId18"/>
    <p:sldId id="267" r:id="rId19"/>
    <p:sldId id="271" r:id="rId20"/>
    <p:sldId id="273"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12/29/2015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3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8" y="11668"/>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09600"/>
            <a:ext cx="3667125" cy="2604977"/>
          </a:xfrm>
          <a:prstGeom prst="rect">
            <a:avLst/>
          </a:prstGeom>
        </p:spPr>
      </p:pic>
      <p:sp>
        <p:nvSpPr>
          <p:cNvPr id="4" name="TextBox 3"/>
          <p:cNvSpPr txBox="1"/>
          <p:nvPr/>
        </p:nvSpPr>
        <p:spPr>
          <a:xfrm>
            <a:off x="4048125" y="76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
        <p:nvSpPr>
          <p:cNvPr id="5" name="TextBox 4"/>
          <p:cNvSpPr txBox="1"/>
          <p:nvPr/>
        </p:nvSpPr>
        <p:spPr>
          <a:xfrm>
            <a:off x="39130" y="3562865"/>
            <a:ext cx="3921073" cy="369332"/>
          </a:xfrm>
          <a:prstGeom prst="rect">
            <a:avLst/>
          </a:prstGeom>
          <a:noFill/>
        </p:spPr>
        <p:txBody>
          <a:bodyPr wrap="none" rtlCol="0">
            <a:spAutoFit/>
          </a:bodyPr>
          <a:lstStyle/>
          <a:p>
            <a:r>
              <a:rPr lang="en-US" dirty="0" smtClean="0"/>
              <a:t>On cross-section used in (fixed) QE plot:</a:t>
            </a:r>
            <a:endParaRPr lang="en-US" dirty="0"/>
          </a:p>
        </p:txBody>
      </p:sp>
      <p:sp>
        <p:nvSpPr>
          <p:cNvPr id="6" name="TextBox 5"/>
          <p:cNvSpPr txBox="1"/>
          <p:nvPr/>
        </p:nvSpPr>
        <p:spPr>
          <a:xfrm>
            <a:off x="669795" y="4191000"/>
            <a:ext cx="8398005" cy="646331"/>
          </a:xfrm>
          <a:prstGeom prst="rect">
            <a:avLst/>
          </a:prstGeom>
          <a:noFill/>
        </p:spPr>
        <p:txBody>
          <a:bodyPr wrap="none" rtlCol="0">
            <a:spAutoFit/>
          </a:bodyPr>
          <a:lstStyle/>
          <a:p>
            <a:r>
              <a:rPr lang="en-US" dirty="0" smtClean="0"/>
              <a:t>591 peak:  ~91% of peak excitation at </a:t>
            </a:r>
            <a:r>
              <a:rPr lang="en-US" i="1" dirty="0" smtClean="0"/>
              <a:t>both </a:t>
            </a:r>
            <a:r>
              <a:rPr lang="en-US" dirty="0" smtClean="0"/>
              <a:t>of the used excitations (562.6 and 556.9 nm)</a:t>
            </a:r>
          </a:p>
          <a:p>
            <a:r>
              <a:rPr lang="en-US" dirty="0" smtClean="0"/>
              <a:t>577 peak:  ~90% of peak is probably good, with the used 566.3 nm excitation</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726425"/>
            <a:ext cx="2895422" cy="20567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017" y="4726168"/>
            <a:ext cx="2895783" cy="2057047"/>
          </a:xfrm>
          <a:prstGeom prst="rect">
            <a:avLst/>
          </a:prstGeom>
        </p:spPr>
      </p:pic>
      <p:sp>
        <p:nvSpPr>
          <p:cNvPr id="9" name="Right Arrow 8"/>
          <p:cNvSpPr/>
          <p:nvPr/>
        </p:nvSpPr>
        <p:spPr>
          <a:xfrm>
            <a:off x="4343400" y="5602420"/>
            <a:ext cx="67779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2806" y="5079200"/>
            <a:ext cx="1647211" cy="523220"/>
          </a:xfrm>
          <a:prstGeom prst="rect">
            <a:avLst/>
          </a:prstGeom>
          <a:noFill/>
        </p:spPr>
        <p:txBody>
          <a:bodyPr wrap="square" rtlCol="0">
            <a:spAutoFit/>
          </a:bodyPr>
          <a:lstStyle/>
          <a:p>
            <a:pPr algn="ctr"/>
            <a:r>
              <a:rPr lang="en-US" sz="1400" b="1" i="1" dirty="0" smtClean="0">
                <a:solidFill>
                  <a:srgbClr val="C00000"/>
                </a:solidFill>
              </a:rPr>
              <a:t>correct with specific cross sections</a:t>
            </a:r>
            <a:endParaRPr lang="en-US" sz="1400" b="1" i="1" dirty="0">
              <a:solidFill>
                <a:srgbClr val="C00000"/>
              </a:solidFill>
            </a:endParaRPr>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
        <p:nvSpPr>
          <p:cNvPr id="13" name="TextBox 12"/>
          <p:cNvSpPr txBox="1"/>
          <p:nvPr/>
        </p:nvSpPr>
        <p:spPr>
          <a:xfrm>
            <a:off x="2769098" y="6488668"/>
            <a:ext cx="1493935" cy="369332"/>
          </a:xfrm>
          <a:prstGeom prst="rect">
            <a:avLst/>
          </a:prstGeom>
          <a:noFill/>
        </p:spPr>
        <p:txBody>
          <a:bodyPr wrap="none" rtlCol="0">
            <a:spAutoFit/>
          </a:bodyPr>
          <a:lstStyle/>
          <a:p>
            <a:r>
              <a:rPr lang="en-US" b="1" i="1" dirty="0" smtClean="0">
                <a:solidFill>
                  <a:srgbClr val="FF0000"/>
                </a:solidFill>
              </a:rPr>
              <a:t>See next slide</a:t>
            </a:r>
            <a:endParaRPr lang="en-US" b="1" i="1" dirty="0">
              <a:solidFill>
                <a:srgbClr val="FF0000"/>
              </a:solidFill>
            </a:endParaRPr>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40268"/>
            <a:ext cx="1598515" cy="369332"/>
          </a:xfrm>
          <a:prstGeom prst="rect">
            <a:avLst/>
          </a:prstGeom>
          <a:noFill/>
        </p:spPr>
        <p:txBody>
          <a:bodyPr wrap="none" rtlCol="0">
            <a:spAutoFit/>
          </a:bodyPr>
          <a:lstStyle/>
          <a:p>
            <a:r>
              <a:rPr lang="en-US" dirty="0"/>
              <a:t>On 693 peak(s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00" y="2819400"/>
            <a:ext cx="4666837" cy="3477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5" y="1447800"/>
            <a:ext cx="3008589" cy="2257719"/>
          </a:xfrm>
          <a:prstGeom prst="rect">
            <a:avLst/>
          </a:prstGeom>
        </p:spPr>
      </p:pic>
      <p:cxnSp>
        <p:nvCxnSpPr>
          <p:cNvPr id="7" name="Straight Arrow Connector 6"/>
          <p:cNvCxnSpPr/>
          <p:nvPr/>
        </p:nvCxnSpPr>
        <p:spPr>
          <a:xfrm flipH="1">
            <a:off x="7069095" y="3608173"/>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116463" y="4114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2522" y="1159929"/>
            <a:ext cx="1450462" cy="307777"/>
          </a:xfrm>
          <a:prstGeom prst="rect">
            <a:avLst/>
          </a:prstGeom>
          <a:noFill/>
        </p:spPr>
        <p:txBody>
          <a:bodyPr wrap="none" rtlCol="0">
            <a:spAutoFit/>
          </a:bodyPr>
          <a:lstStyle/>
          <a:p>
            <a:r>
              <a:rPr lang="en-US" sz="1400" dirty="0"/>
              <a:t>From </a:t>
            </a:r>
            <a:r>
              <a:rPr lang="en-US" sz="1400" dirty="0" err="1" smtClean="0"/>
              <a:t>Guguschev</a:t>
            </a:r>
            <a:r>
              <a:rPr lang="en-US" sz="1400" dirty="0" smtClean="0"/>
              <a:t>:</a:t>
            </a:r>
            <a:endParaRPr lang="en-US" sz="1400" dirty="0"/>
          </a:p>
        </p:txBody>
      </p:sp>
      <p:sp>
        <p:nvSpPr>
          <p:cNvPr id="10" name="TextBox 9"/>
          <p:cNvSpPr txBox="1"/>
          <p:nvPr/>
        </p:nvSpPr>
        <p:spPr>
          <a:xfrm>
            <a:off x="4038600" y="2819400"/>
            <a:ext cx="1160318" cy="307777"/>
          </a:xfrm>
          <a:prstGeom prst="rect">
            <a:avLst/>
          </a:prstGeom>
          <a:noFill/>
        </p:spPr>
        <p:txBody>
          <a:bodyPr wrap="none" rtlCol="0">
            <a:spAutoFit/>
          </a:bodyPr>
          <a:lstStyle/>
          <a:p>
            <a:r>
              <a:rPr lang="en-US" sz="1400" dirty="0"/>
              <a:t>From </a:t>
            </a:r>
            <a:r>
              <a:rPr lang="en-US" sz="1400" dirty="0" smtClean="0"/>
              <a:t>Gibson:</a:t>
            </a:r>
            <a:endParaRPr lang="en-US" sz="1400" dirty="0"/>
          </a:p>
        </p:txBody>
      </p:sp>
      <p:sp>
        <p:nvSpPr>
          <p:cNvPr id="11" name="TextBox 10"/>
          <p:cNvSpPr txBox="1"/>
          <p:nvPr/>
        </p:nvSpPr>
        <p:spPr>
          <a:xfrm>
            <a:off x="4020424" y="1752600"/>
            <a:ext cx="4648200" cy="646331"/>
          </a:xfrm>
          <a:prstGeom prst="rect">
            <a:avLst/>
          </a:prstGeom>
          <a:noFill/>
        </p:spPr>
        <p:txBody>
          <a:bodyPr wrap="square" rtlCol="0">
            <a:spAutoFit/>
          </a:bodyPr>
          <a:lstStyle/>
          <a:p>
            <a:r>
              <a:rPr lang="en-US" dirty="0" smtClean="0"/>
              <a:t>Ours (at 11 K) is R</a:t>
            </a:r>
            <a:r>
              <a:rPr lang="en-US" baseline="-25000" dirty="0" smtClean="0"/>
              <a:t>1</a:t>
            </a:r>
            <a:r>
              <a:rPr lang="en-US" dirty="0" smtClean="0"/>
              <a:t>, so this table suggests that the real wavelength is </a:t>
            </a:r>
            <a:r>
              <a:rPr lang="en-US" dirty="0" smtClean="0">
                <a:solidFill>
                  <a:srgbClr val="C00000"/>
                </a:solidFill>
              </a:rPr>
              <a:t>more like 693 nm</a:t>
            </a:r>
            <a:r>
              <a:rPr lang="en-US" dirty="0" smtClean="0"/>
              <a:t>:</a:t>
            </a:r>
            <a:endParaRPr lang="en-US" dirty="0"/>
          </a:p>
        </p:txBody>
      </p:sp>
      <p:sp>
        <p:nvSpPr>
          <p:cNvPr id="12" name="TextBox 11"/>
          <p:cNvSpPr txBox="1"/>
          <p:nvPr/>
        </p:nvSpPr>
        <p:spPr>
          <a:xfrm>
            <a:off x="2302984" y="2276577"/>
            <a:ext cx="1297085" cy="600164"/>
          </a:xfrm>
          <a:prstGeom prst="rect">
            <a:avLst/>
          </a:prstGeom>
          <a:solidFill>
            <a:schemeClr val="bg1"/>
          </a:solidFill>
        </p:spPr>
        <p:txBody>
          <a:bodyPr wrap="square" rtlCol="0">
            <a:spAutoFit/>
          </a:bodyPr>
          <a:lstStyle/>
          <a:p>
            <a:r>
              <a:rPr lang="en-US" sz="1100" b="1" i="1" dirty="0" smtClean="0">
                <a:solidFill>
                  <a:srgbClr val="C00000"/>
                </a:solidFill>
              </a:rPr>
              <a:t>I think these are at room temp., but it’s hard to tell</a:t>
            </a:r>
            <a:endParaRPr lang="en-US" sz="1100" b="1" i="1" dirty="0">
              <a:solidFill>
                <a:srgbClr val="C00000"/>
              </a:solidFill>
            </a:endParaRPr>
          </a:p>
        </p:txBody>
      </p:sp>
    </p:spTree>
    <p:extLst>
      <p:ext uri="{BB962C8B-B14F-4D97-AF65-F5344CB8AC3E}">
        <p14:creationId xmlns:p14="http://schemas.microsoft.com/office/powerpoint/2010/main" val="6942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1523</Words>
  <Application>Microsoft Office PowerPoint</Application>
  <PresentationFormat>On-screen Show (4:3)</PresentationFormat>
  <Paragraphs>114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82</cp:revision>
  <dcterms:created xsi:type="dcterms:W3CDTF">2015-09-24T15:55:13Z</dcterms:created>
  <dcterms:modified xsi:type="dcterms:W3CDTF">2015-12-30T00:23:28Z</dcterms:modified>
</cp:coreProperties>
</file>